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7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24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77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9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05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0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2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ck tower lit up at night&#10;&#10;Description automatically generated">
            <a:extLst>
              <a:ext uri="{FF2B5EF4-FFF2-40B4-BE49-F238E27FC236}">
                <a16:creationId xmlns:a16="http://schemas.microsoft.com/office/drawing/2014/main" id="{A0EB0FDD-F6CA-46A0-8F9D-7689866AE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503" y="8878"/>
            <a:ext cx="12061254" cy="67311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E6E56F-6DF9-4B1F-A7EA-7E383484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4660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ETL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4A039-AB22-4302-B7EC-F17B60E2D925}"/>
              </a:ext>
            </a:extLst>
          </p:cNvPr>
          <p:cNvSpPr/>
          <p:nvPr/>
        </p:nvSpPr>
        <p:spPr>
          <a:xfrm>
            <a:off x="385907" y="1983704"/>
            <a:ext cx="396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Decoding Rainfall vs Temperature</a:t>
            </a:r>
          </a:p>
        </p:txBody>
      </p:sp>
    </p:spTree>
    <p:extLst>
      <p:ext uri="{BB962C8B-B14F-4D97-AF65-F5344CB8AC3E}">
        <p14:creationId xmlns:p14="http://schemas.microsoft.com/office/powerpoint/2010/main" val="160872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BA1-E8F6-4259-AF1D-86340F04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3D32-A7B8-4B50-9349-779A0E64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Daily Rainfall for a city (Kaggle.com)</a:t>
            </a:r>
          </a:p>
          <a:p>
            <a:pPr lvl="1"/>
            <a:r>
              <a:rPr lang="en-US" dirty="0"/>
              <a:t>Historic weather for the city (Open Weather API )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Month from date</a:t>
            </a:r>
          </a:p>
          <a:p>
            <a:pPr lvl="1"/>
            <a:r>
              <a:rPr lang="en-US" dirty="0"/>
              <a:t>Filter for year 2019</a:t>
            </a:r>
          </a:p>
          <a:p>
            <a:pPr lvl="1"/>
            <a:r>
              <a:rPr lang="en-US" dirty="0"/>
              <a:t>Aggregate rainfall and temperature for months of 2019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Rainfall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Monthly Aggregates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BA1-E8F6-4259-AF1D-86340F04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146" name="Picture 2" descr="Kaggle">
            <a:extLst>
              <a:ext uri="{FF2B5EF4-FFF2-40B4-BE49-F238E27FC236}">
                <a16:creationId xmlns:a16="http://schemas.microsoft.com/office/drawing/2014/main" id="{3DF9D3A8-9904-4038-903C-86A56297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91" y="1741040"/>
            <a:ext cx="2286000" cy="819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weather">
            <a:extLst>
              <a:ext uri="{FF2B5EF4-FFF2-40B4-BE49-F238E27FC236}">
                <a16:creationId xmlns:a16="http://schemas.microsoft.com/office/drawing/2014/main" id="{A9F9C782-141D-4F3D-A27C-A4DCDEE8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50" y="1696358"/>
            <a:ext cx="2018737" cy="8638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12E9EB0-65FB-480A-8D53-CF71F76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853248"/>
            <a:ext cx="428625" cy="428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CE9561-1222-48C2-B8E9-9355BCF90AAD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26301" y="2615305"/>
            <a:ext cx="1194642" cy="11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1C985-352B-4F16-845A-C7EA055553E6}"/>
              </a:ext>
            </a:extLst>
          </p:cNvPr>
          <p:cNvCxnSpPr>
            <a:cxnSpLocks/>
            <a:endCxn id="6152" idx="3"/>
          </p:cNvCxnSpPr>
          <p:nvPr/>
        </p:nvCxnSpPr>
        <p:spPr>
          <a:xfrm flipH="1">
            <a:off x="6189474" y="2560190"/>
            <a:ext cx="1193145" cy="11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PostgreSQL Logo / Software / Logonoid.com">
            <a:extLst>
              <a:ext uri="{FF2B5EF4-FFF2-40B4-BE49-F238E27FC236}">
                <a16:creationId xmlns:a16="http://schemas.microsoft.com/office/drawing/2014/main" id="{B7604E5D-7F50-446D-B467-23CD9CB6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43" y="3195638"/>
            <a:ext cx="166853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DE1CBFD-25C6-4DE7-846F-DCBEC4AB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5" y="2724151"/>
            <a:ext cx="1528914" cy="2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D6B67B0-699E-4106-B3CD-94927795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02" y="4593003"/>
            <a:ext cx="1244413" cy="1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ostgreSQL Logo / Software / Logonoid.com">
            <a:extLst>
              <a:ext uri="{FF2B5EF4-FFF2-40B4-BE49-F238E27FC236}">
                <a16:creationId xmlns:a16="http://schemas.microsoft.com/office/drawing/2014/main" id="{40F5DCCB-20A2-412B-A930-CDC890C8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16" y="5211714"/>
            <a:ext cx="184558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5F1AE-D5F1-4AF2-8B72-86A7665E524B}"/>
              </a:ext>
            </a:extLst>
          </p:cNvPr>
          <p:cNvCxnSpPr>
            <a:cxnSpLocks/>
          </p:cNvCxnSpPr>
          <p:nvPr/>
        </p:nvCxnSpPr>
        <p:spPr>
          <a:xfrm flipH="1">
            <a:off x="5355208" y="4310063"/>
            <a:ext cx="1" cy="9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4">
            <a:extLst>
              <a:ext uri="{FF2B5EF4-FFF2-40B4-BE49-F238E27FC236}">
                <a16:creationId xmlns:a16="http://schemas.microsoft.com/office/drawing/2014/main" id="{1390C567-6308-44A6-A7B5-B3AD0C6C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2744522"/>
            <a:ext cx="1244413" cy="1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Rainfall</a:t>
            </a:r>
          </a:p>
          <a:p>
            <a:pPr lvl="1"/>
            <a:r>
              <a:rPr lang="en-US" dirty="0"/>
              <a:t>Using chennai_reservoir_rainfall.csv</a:t>
            </a:r>
          </a:p>
          <a:p>
            <a:pPr lvl="1"/>
            <a:r>
              <a:rPr lang="en-US" dirty="0"/>
              <a:t>Filter for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Using Open Weather API</a:t>
            </a:r>
          </a:p>
          <a:p>
            <a:pPr lvl="1"/>
            <a:r>
              <a:rPr lang="en-US" dirty="0"/>
              <a:t>Load data for 300+ random latitudes &amp; longitudes</a:t>
            </a:r>
          </a:p>
          <a:p>
            <a:pPr lvl="1"/>
            <a:r>
              <a:rPr lang="en-US" dirty="0"/>
              <a:t>Add date starting from 2019/01/01</a:t>
            </a:r>
          </a:p>
          <a:p>
            <a:pPr lvl="1"/>
            <a:r>
              <a:rPr lang="en-US" dirty="0"/>
              <a:t>Drop Lat and Long </a:t>
            </a:r>
            <a:r>
              <a:rPr lang="en-US" dirty="0" err="1"/>
              <a:t>colums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E63-6EA4-43B2-91AD-37E99E21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08" y="2915525"/>
            <a:ext cx="3555496" cy="167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BFADC-0CEE-491C-BBD1-7FF71D5E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01" y="3790950"/>
            <a:ext cx="1901523" cy="16772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BBE998-B1DB-496F-82CD-EF1D592299FE}"/>
              </a:ext>
            </a:extLst>
          </p:cNvPr>
          <p:cNvSpPr/>
          <p:nvPr/>
        </p:nvSpPr>
        <p:spPr>
          <a:xfrm rot="1147384">
            <a:off x="8311528" y="3753522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E2385-248B-488F-A0EA-E0CC37AAD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358" y="593131"/>
            <a:ext cx="4000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976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25" y="1198245"/>
            <a:ext cx="10058400" cy="3849624"/>
          </a:xfrm>
        </p:spPr>
        <p:txBody>
          <a:bodyPr/>
          <a:lstStyle/>
          <a:p>
            <a:r>
              <a:rPr lang="en-US" dirty="0"/>
              <a:t>Rainfall</a:t>
            </a:r>
          </a:p>
          <a:p>
            <a:pPr lvl="1"/>
            <a:r>
              <a:rPr lang="en-US" dirty="0"/>
              <a:t>Rename columns</a:t>
            </a:r>
          </a:p>
          <a:p>
            <a:pPr lvl="1"/>
            <a:r>
              <a:rPr lang="en-US" dirty="0"/>
              <a:t>Replace “/” in date with “-”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Rename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07ABB-C1EA-4AE1-A1FD-A476BDCC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29" y="953313"/>
            <a:ext cx="4141479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DA4FF-A49B-4A85-B0CA-D0E5E36C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345" y="915213"/>
            <a:ext cx="2847975" cy="18288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52DB7-C646-4590-B777-BB526B08B387}"/>
              </a:ext>
            </a:extLst>
          </p:cNvPr>
          <p:cNvSpPr/>
          <p:nvPr/>
        </p:nvSpPr>
        <p:spPr>
          <a:xfrm>
            <a:off x="8404900" y="1371232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8F4FD9-EA57-43D7-BA2F-6E3C6C50A8A4}"/>
              </a:ext>
            </a:extLst>
          </p:cNvPr>
          <p:cNvSpPr/>
          <p:nvPr/>
        </p:nvSpPr>
        <p:spPr>
          <a:xfrm>
            <a:off x="8448582" y="1770754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15C3B5-6CBE-425D-AD2B-452954C980F3}"/>
              </a:ext>
            </a:extLst>
          </p:cNvPr>
          <p:cNvSpPr/>
          <p:nvPr/>
        </p:nvSpPr>
        <p:spPr>
          <a:xfrm>
            <a:off x="8404899" y="2170276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D04F74-03B7-4D91-89F9-B69EDE62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946" y="3132582"/>
            <a:ext cx="1901523" cy="1677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E60E-167D-416E-A032-04DA9E5CE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3128262"/>
            <a:ext cx="1771650" cy="166687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FA9AB9-9D34-4505-B1C8-2D50C64CD2FB}"/>
              </a:ext>
            </a:extLst>
          </p:cNvPr>
          <p:cNvSpPr/>
          <p:nvPr/>
        </p:nvSpPr>
        <p:spPr>
          <a:xfrm>
            <a:off x="5573686" y="3808062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/>
          <a:lstStyle/>
          <a:p>
            <a:r>
              <a:rPr lang="en-US" dirty="0"/>
              <a:t>Rainfall &amp; Weather</a:t>
            </a:r>
          </a:p>
          <a:p>
            <a:r>
              <a:rPr lang="en-US" dirty="0"/>
              <a:t>Method 1 - Pandas</a:t>
            </a:r>
          </a:p>
          <a:p>
            <a:pPr lvl="1"/>
            <a:r>
              <a:rPr lang="en-US" dirty="0"/>
              <a:t>Join by date</a:t>
            </a:r>
          </a:p>
          <a:p>
            <a:pPr lvl="1"/>
            <a:r>
              <a:rPr lang="en-US" dirty="0"/>
              <a:t>Extract and group by month</a:t>
            </a:r>
          </a:p>
          <a:p>
            <a:pPr lvl="2"/>
            <a:r>
              <a:rPr lang="en-US" dirty="0"/>
              <a:t>Total rainfall</a:t>
            </a:r>
          </a:p>
          <a:p>
            <a:pPr lvl="2"/>
            <a:r>
              <a:rPr lang="en-US" dirty="0"/>
              <a:t>Average weather</a:t>
            </a:r>
          </a:p>
          <a:p>
            <a:r>
              <a:rPr lang="en-US" dirty="0"/>
              <a:t>Method 2 – Postgres join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0F3A45-72C3-4911-ADB0-AEEF3AA4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1" r="34480"/>
          <a:stretch/>
        </p:blipFill>
        <p:spPr>
          <a:xfrm>
            <a:off x="5804148" y="2847848"/>
            <a:ext cx="923925" cy="16772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9F2F6D-442B-4202-B3E6-A3378F729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71"/>
          <a:stretch/>
        </p:blipFill>
        <p:spPr>
          <a:xfrm>
            <a:off x="7613900" y="2847848"/>
            <a:ext cx="762000" cy="167728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3C5E6A9-BAB0-4D89-9392-32039ACA4C44}"/>
              </a:ext>
            </a:extLst>
          </p:cNvPr>
          <p:cNvSpPr/>
          <p:nvPr/>
        </p:nvSpPr>
        <p:spPr>
          <a:xfrm>
            <a:off x="6728073" y="3532854"/>
            <a:ext cx="835077" cy="30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6615-2070-4C99-9C37-130F34C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919"/>
          </a:xfrm>
        </p:spPr>
        <p:txBody>
          <a:bodyPr>
            <a:normAutofit fontScale="90000"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FE7-798E-4ECE-963A-4BBB47F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198245"/>
            <a:ext cx="10058400" cy="3849624"/>
          </a:xfrm>
        </p:spPr>
        <p:txBody>
          <a:bodyPr/>
          <a:lstStyle/>
          <a:p>
            <a:r>
              <a:rPr lang="en-US" dirty="0"/>
              <a:t>Load</a:t>
            </a:r>
          </a:p>
          <a:p>
            <a:pPr lvl="1"/>
            <a:r>
              <a:rPr lang="en-US" dirty="0"/>
              <a:t>Rainfall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Monthly Aggregate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13FDE-64FB-49F6-9518-3721D1A4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24" y="1282176"/>
            <a:ext cx="4371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133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Objective</vt:lpstr>
      <vt:lpstr>Summary</vt:lpstr>
      <vt:lpstr>Extract</vt:lpstr>
      <vt:lpstr>Transform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Rainfall vs Temperature</dc:title>
  <dc:creator>Vaidy Jana</dc:creator>
  <cp:lastModifiedBy>Vaidy Jana</cp:lastModifiedBy>
  <cp:revision>14</cp:revision>
  <dcterms:created xsi:type="dcterms:W3CDTF">2019-08-09T20:12:22Z</dcterms:created>
  <dcterms:modified xsi:type="dcterms:W3CDTF">2019-08-11T15:51:20Z</dcterms:modified>
</cp:coreProperties>
</file>