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56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34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02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3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2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3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1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8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1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asa.gov/api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smoke, train, sky, outdoor&#10;&#10;Description automatically generated">
            <a:extLst>
              <a:ext uri="{FF2B5EF4-FFF2-40B4-BE49-F238E27FC236}">
                <a16:creationId xmlns:a16="http://schemas.microsoft.com/office/drawing/2014/main" id="{278AC0B3-54C7-4C8B-B46B-29E77DDDAB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672" r="26672"/>
          <a:stretch/>
        </p:blipFill>
        <p:spPr>
          <a:xfrm>
            <a:off x="4994787" y="1142999"/>
            <a:ext cx="7010400" cy="49038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E3772-0531-4A05-B46C-4A5F30343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220" y="1321797"/>
            <a:ext cx="4551362" cy="3811588"/>
          </a:xfrm>
        </p:spPr>
        <p:txBody>
          <a:bodyPr>
            <a:normAutofit/>
          </a:bodyPr>
          <a:lstStyle/>
          <a:p>
            <a:pPr algn="ctr"/>
            <a:endParaRPr lang="en-US" sz="5400" dirty="0"/>
          </a:p>
          <a:p>
            <a:pPr algn="ctr"/>
            <a:r>
              <a:rPr lang="en-US" sz="5400" dirty="0"/>
              <a:t>NASA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990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23D2B-57CC-4CDD-B405-5A28F7F46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1063" y="122829"/>
            <a:ext cx="7451677" cy="914399"/>
          </a:xfrm>
        </p:spPr>
        <p:txBody>
          <a:bodyPr>
            <a:normAutofit/>
          </a:bodyPr>
          <a:lstStyle/>
          <a:p>
            <a:r>
              <a:rPr lang="en-US" sz="4800" dirty="0"/>
              <a:t>NASA Viz -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A0F4CD-68E3-4C43-88A7-EF1F27751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6" y="2848503"/>
            <a:ext cx="16914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D4817C44-7747-4F1D-956A-BF83BEB5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97" y="2205638"/>
            <a:ext cx="962950" cy="5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7CCCF5-812F-4D6D-9878-231749839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824" y="2234800"/>
            <a:ext cx="931553" cy="57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A4DF6FDE-404B-4C47-B4F7-7016CEE692CD}"/>
              </a:ext>
            </a:extLst>
          </p:cNvPr>
          <p:cNvSpPr/>
          <p:nvPr/>
        </p:nvSpPr>
        <p:spPr>
          <a:xfrm>
            <a:off x="5887915" y="2400646"/>
            <a:ext cx="243597" cy="1884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D0F386-5B96-4B82-A0CB-104DD690C42C}"/>
              </a:ext>
            </a:extLst>
          </p:cNvPr>
          <p:cNvSpPr/>
          <p:nvPr/>
        </p:nvSpPr>
        <p:spPr>
          <a:xfrm>
            <a:off x="8227896" y="1952625"/>
            <a:ext cx="2059104" cy="57846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Asteroids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E9122764-DBDF-4D9D-8CCD-B2D654CD5894}"/>
              </a:ext>
            </a:extLst>
          </p:cNvPr>
          <p:cNvSpPr/>
          <p:nvPr/>
        </p:nvSpPr>
        <p:spPr>
          <a:xfrm>
            <a:off x="4696287" y="3926336"/>
            <a:ext cx="597394" cy="914400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NASA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643CB1-3CD3-43BA-AC4F-DB0176F66F73}"/>
              </a:ext>
            </a:extLst>
          </p:cNvPr>
          <p:cNvSpPr/>
          <p:nvPr/>
        </p:nvSpPr>
        <p:spPr>
          <a:xfrm>
            <a:off x="6148327" y="4279255"/>
            <a:ext cx="243597" cy="2085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811C0F-59D9-468E-BE07-1F3FF8180272}"/>
              </a:ext>
            </a:extLst>
          </p:cNvPr>
          <p:cNvSpPr/>
          <p:nvPr/>
        </p:nvSpPr>
        <p:spPr>
          <a:xfrm>
            <a:off x="6955590" y="4277025"/>
            <a:ext cx="243597" cy="1884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9F718963-93FC-4614-ACCA-302258682D01}"/>
              </a:ext>
            </a:extLst>
          </p:cNvPr>
          <p:cNvSpPr/>
          <p:nvPr/>
        </p:nvSpPr>
        <p:spPr>
          <a:xfrm>
            <a:off x="6474768" y="4117227"/>
            <a:ext cx="243597" cy="532619"/>
          </a:xfrm>
          <a:prstGeom prst="flowChartMulti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BE26531-4A28-4222-A530-26015D59D4F5}"/>
              </a:ext>
            </a:extLst>
          </p:cNvPr>
          <p:cNvSpPr/>
          <p:nvPr/>
        </p:nvSpPr>
        <p:spPr>
          <a:xfrm>
            <a:off x="8227896" y="4214862"/>
            <a:ext cx="243597" cy="2328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0BE2404E-298C-4F47-886D-678A3ADCEF47}"/>
              </a:ext>
            </a:extLst>
          </p:cNvPr>
          <p:cNvSpPr/>
          <p:nvPr/>
        </p:nvSpPr>
        <p:spPr>
          <a:xfrm>
            <a:off x="8533067" y="4099471"/>
            <a:ext cx="243597" cy="532619"/>
          </a:xfrm>
          <a:prstGeom prst="flowChartMulti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2" descr="database-postgres icons, free icons in RRZE, (Icon Search ...">
            <a:extLst>
              <a:ext uri="{FF2B5EF4-FFF2-40B4-BE49-F238E27FC236}">
                <a16:creationId xmlns:a16="http://schemas.microsoft.com/office/drawing/2014/main" id="{5F35FAF0-5AC6-4288-83AF-D26D2EC82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984" y="3821561"/>
            <a:ext cx="734297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EBC2CD6-5003-4ED9-B017-478BC3E3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06" y="4170472"/>
            <a:ext cx="527311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10043498-B102-40EB-80FE-7A2DF594AAFD}"/>
              </a:ext>
            </a:extLst>
          </p:cNvPr>
          <p:cNvSpPr/>
          <p:nvPr/>
        </p:nvSpPr>
        <p:spPr>
          <a:xfrm>
            <a:off x="10276792" y="4066366"/>
            <a:ext cx="1897179" cy="57846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Planets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2D4D22C-3BE4-4B03-B9F4-47CCFEC5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555" y="4053626"/>
            <a:ext cx="931553" cy="57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C443A6-31FA-4635-9881-BE9F2B89AF2C}"/>
              </a:ext>
            </a:extLst>
          </p:cNvPr>
          <p:cNvSpPr/>
          <p:nvPr/>
        </p:nvSpPr>
        <p:spPr>
          <a:xfrm>
            <a:off x="8821646" y="4219472"/>
            <a:ext cx="243597" cy="1884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Create interactive web page with D3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landing page for project</a:t>
            </a:r>
          </a:p>
          <a:p>
            <a:endParaRPr lang="en-US" dirty="0"/>
          </a:p>
          <a:p>
            <a:r>
              <a:rPr lang="en-US" dirty="0"/>
              <a:t>Utilize buttons to go to html of D3 in case data does not load</a:t>
            </a:r>
          </a:p>
          <a:p>
            <a:endParaRPr lang="en-US" dirty="0"/>
          </a:p>
          <a:p>
            <a:r>
              <a:rPr lang="en-US" dirty="0"/>
              <a:t>Created bootstrap carousel in html that is able to hold D3 charts for interactive feature</a:t>
            </a:r>
          </a:p>
          <a:p>
            <a:endParaRPr lang="en-US" dirty="0"/>
          </a:p>
          <a:p>
            <a:r>
              <a:rPr lang="en-US" dirty="0"/>
              <a:t>Create CSS to style webpage</a:t>
            </a:r>
          </a:p>
          <a:p>
            <a:endParaRPr lang="en-US" dirty="0"/>
          </a:p>
          <a:p>
            <a:r>
              <a:rPr lang="en-US" dirty="0"/>
              <a:t>Edit JS codes from the charts to input them in the carousel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5987" y="2716306"/>
            <a:ext cx="4268599" cy="2178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Hurdles: creating a carousel that was compatible with D3 charts was difficult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future, would use a vertical navigation bar or other features to toggle through the data easily</a:t>
            </a:r>
          </a:p>
        </p:txBody>
      </p:sp>
    </p:spTree>
    <p:extLst>
      <p:ext uri="{BB962C8B-B14F-4D97-AF65-F5344CB8AC3E}">
        <p14:creationId xmlns:p14="http://schemas.microsoft.com/office/powerpoint/2010/main" val="361012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4BAEBA-6D74-4E77-87F3-BDFC1B5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872" y="408244"/>
            <a:ext cx="8635180" cy="800100"/>
          </a:xfrm>
        </p:spPr>
        <p:txBody>
          <a:bodyPr>
            <a:normAutofit/>
          </a:bodyPr>
          <a:lstStyle/>
          <a:p>
            <a:r>
              <a:rPr lang="en-US" sz="4000" b="1" dirty="0">
                <a:highlight>
                  <a:srgbClr val="000000"/>
                </a:highlight>
              </a:rPr>
              <a:t>Motion Chart for Asteroids Activity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A91CAB1-4FE7-427B-A218-B9DED8C7F5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r="4205"/>
          <a:stretch>
            <a:fillRect/>
          </a:stretch>
        </p:blipFill>
        <p:spPr>
          <a:xfrm>
            <a:off x="6243483" y="1353677"/>
            <a:ext cx="5715000" cy="47942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B04D7-973C-4612-9E23-A497F36C0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523206"/>
            <a:ext cx="5465762" cy="381158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highlight>
                  <a:srgbClr val="000000"/>
                </a:highlight>
              </a:rPr>
              <a:t>About Asteroids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000000"/>
                </a:highlight>
              </a:rPr>
              <a:t>Asteroids are minor planets, especially of the inner Solar System. Larger asteroids have also been called planetoids.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000000"/>
                </a:highlight>
              </a:rPr>
              <a:t>Asteroid belt is between Jupiter and Mars.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8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4BAEBA-6D74-4E77-87F3-BDFC1B5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106" y="170221"/>
            <a:ext cx="7661787" cy="8001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highlight>
                  <a:srgbClr val="000000"/>
                </a:highlight>
              </a:rPr>
              <a:t>Motion Chart for Asteroids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B04D7-973C-4612-9E23-A497F36C0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691" y="1257300"/>
            <a:ext cx="5622968" cy="4215452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000000"/>
                </a:highlight>
              </a:rPr>
              <a:t>About Motion Chart</a:t>
            </a:r>
          </a:p>
          <a:p>
            <a:r>
              <a:rPr lang="en-US" sz="2000" dirty="0">
                <a:highlight>
                  <a:srgbClr val="000000"/>
                </a:highlight>
              </a:rPr>
              <a:t>Data Dictionary: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00"/>
                </a:highlight>
              </a:rPr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00"/>
                </a:highlight>
              </a:rPr>
              <a:t>Diameter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00"/>
                </a:highlight>
              </a:rPr>
              <a:t>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00"/>
                </a:highlight>
              </a:rPr>
              <a:t>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00"/>
                </a:highlight>
              </a:rPr>
              <a:t>Distance from Earth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A9F65-52D3-4019-B773-270BE7E08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26" y="1357156"/>
            <a:ext cx="7282783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B912-3E3A-4022-8BDE-79BDB901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237" y="259308"/>
            <a:ext cx="8699777" cy="887104"/>
          </a:xfrm>
        </p:spPr>
        <p:txBody>
          <a:bodyPr/>
          <a:lstStyle/>
          <a:p>
            <a:pPr algn="ctr"/>
            <a:r>
              <a:rPr lang="en-US" dirty="0"/>
              <a:t>NASA Viz - Components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D01F98-97E9-4878-B7CD-6C9D57429769}"/>
              </a:ext>
            </a:extLst>
          </p:cNvPr>
          <p:cNvSpPr txBox="1">
            <a:spLocks/>
          </p:cNvSpPr>
          <p:nvPr/>
        </p:nvSpPr>
        <p:spPr>
          <a:xfrm>
            <a:off x="345668" y="1276350"/>
            <a:ext cx="11762913" cy="50768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en-US" sz="4300" dirty="0">
                <a:highlight>
                  <a:srgbClr val="008000"/>
                </a:highlight>
              </a:rPr>
              <a:t>HTML homepage </a:t>
            </a:r>
          </a:p>
          <a:p>
            <a:pPr lvl="1"/>
            <a:r>
              <a:rPr lang="en-US" sz="4200" dirty="0"/>
              <a:t>Carousel JS library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200" dirty="0">
                <a:highlight>
                  <a:srgbClr val="008000"/>
                </a:highlight>
              </a:rPr>
              <a:t>Python</a:t>
            </a:r>
            <a:r>
              <a:rPr lang="en-US" sz="4200" dirty="0"/>
              <a:t> powered </a:t>
            </a:r>
            <a:r>
              <a:rPr lang="en-US" sz="4200" dirty="0">
                <a:highlight>
                  <a:srgbClr val="008000"/>
                </a:highlight>
              </a:rPr>
              <a:t>flask</a:t>
            </a:r>
            <a:r>
              <a:rPr lang="en-US" sz="4200" dirty="0"/>
              <a:t> web server used to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>
                <a:highlight>
                  <a:srgbClr val="008000"/>
                </a:highlight>
              </a:rPr>
              <a:t>API </a:t>
            </a:r>
            <a:r>
              <a:rPr lang="en-US" sz="4200" dirty="0"/>
              <a:t>based JSON download from NASA(</a:t>
            </a:r>
            <a:r>
              <a:rPr lang="en-US" sz="4200" dirty="0">
                <a:hlinkClick r:id="rId2"/>
              </a:rPr>
              <a:t>https://api.nasa.gov/api.html</a:t>
            </a:r>
            <a:r>
              <a:rPr lang="en-US" sz="4200" dirty="0"/>
              <a:t>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 err="1"/>
              <a:t>Convered</a:t>
            </a:r>
            <a:r>
              <a:rPr lang="en-US" sz="4200" dirty="0"/>
              <a:t> to XLS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/>
              <a:t>Load into </a:t>
            </a:r>
            <a:r>
              <a:rPr lang="en-US" sz="4200" dirty="0" err="1"/>
              <a:t>postgres</a:t>
            </a:r>
            <a:r>
              <a:rPr lang="en-US" sz="4200" dirty="0"/>
              <a:t> database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 err="1"/>
              <a:t>Exportted</a:t>
            </a:r>
            <a:r>
              <a:rPr lang="en-US" sz="4200" dirty="0"/>
              <a:t> to smaller XLS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200" dirty="0">
                <a:highlight>
                  <a:srgbClr val="008000"/>
                </a:highlight>
              </a:rPr>
              <a:t>HTML, </a:t>
            </a:r>
            <a:r>
              <a:rPr lang="en-US" sz="4200" dirty="0" err="1">
                <a:highlight>
                  <a:srgbClr val="008000"/>
                </a:highlight>
              </a:rPr>
              <a:t>css</a:t>
            </a:r>
            <a:r>
              <a:rPr lang="en-US" sz="4200" dirty="0">
                <a:highlight>
                  <a:srgbClr val="008000"/>
                </a:highlight>
              </a:rPr>
              <a:t>, </a:t>
            </a:r>
            <a:r>
              <a:rPr lang="en-US" sz="4200" dirty="0" err="1">
                <a:highlight>
                  <a:srgbClr val="008000"/>
                </a:highlight>
              </a:rPr>
              <a:t>Javascript</a:t>
            </a:r>
            <a:r>
              <a:rPr lang="en-US" sz="4200" dirty="0"/>
              <a:t> and </a:t>
            </a:r>
            <a:r>
              <a:rPr lang="en-US" sz="4200" dirty="0">
                <a:highlight>
                  <a:srgbClr val="008000"/>
                </a:highlight>
              </a:rPr>
              <a:t>D3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 err="1">
                <a:highlight>
                  <a:srgbClr val="008000"/>
                </a:highlight>
              </a:rPr>
              <a:t>Asterioids</a:t>
            </a:r>
            <a:endParaRPr lang="en-US" sz="4200" dirty="0">
              <a:highlight>
                <a:srgbClr val="008000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>
                <a:highlight>
                  <a:srgbClr val="008000"/>
                </a:highlight>
              </a:rPr>
              <a:t>Kepler systems and Planets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/>
              <a:t>To switch between various views in the dashboard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/>
              <a:t>Multiple visualizations of individual and combined datasets using new </a:t>
            </a:r>
            <a:r>
              <a:rPr lang="en-US" sz="4200" dirty="0" err="1"/>
              <a:t>Javascript</a:t>
            </a:r>
            <a:r>
              <a:rPr lang="en-US" sz="4200" dirty="0"/>
              <a:t> and D3 libraries</a:t>
            </a:r>
          </a:p>
        </p:txBody>
      </p:sp>
    </p:spTree>
    <p:extLst>
      <p:ext uri="{BB962C8B-B14F-4D97-AF65-F5344CB8AC3E}">
        <p14:creationId xmlns:p14="http://schemas.microsoft.com/office/powerpoint/2010/main" val="443886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1091</TotalTime>
  <Words>233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HTML: Create interactive web page with D3 visualizations</vt:lpstr>
      <vt:lpstr>Motion Chart for Asteroids Activity</vt:lpstr>
      <vt:lpstr>Motion Chart for Asteroids Activity</vt:lpstr>
      <vt:lpstr>NASA Viz -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Chart for Asteroids Activity</dc:title>
  <dc:creator>Chetan Hadimani</dc:creator>
  <cp:lastModifiedBy>Vaidy Jana</cp:lastModifiedBy>
  <cp:revision>16</cp:revision>
  <dcterms:created xsi:type="dcterms:W3CDTF">2019-09-25T03:26:45Z</dcterms:created>
  <dcterms:modified xsi:type="dcterms:W3CDTF">2019-09-26T00:51:27Z</dcterms:modified>
</cp:coreProperties>
</file>