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5" r:id="rId39"/>
    <p:sldId id="292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4693-51E8-4F4F-B167-6FB4E0B1252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5C84-E0C8-4B26-A5FB-E00F179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3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3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9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1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4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4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6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7" y="0"/>
            <a:ext cx="36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 Niland</dc:creator>
  <cp:lastModifiedBy>abn0001</cp:lastModifiedBy>
  <cp:revision>5</cp:revision>
  <dcterms:created xsi:type="dcterms:W3CDTF">2017-07-05T21:59:11Z</dcterms:created>
  <dcterms:modified xsi:type="dcterms:W3CDTF">2017-07-30T23:44:29Z</dcterms:modified>
</cp:coreProperties>
</file>