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71" r:id="rId5"/>
    <p:sldId id="272" r:id="rId6"/>
    <p:sldId id="266" r:id="rId7"/>
    <p:sldId id="274" r:id="rId8"/>
    <p:sldId id="269" r:id="rId9"/>
    <p:sldId id="273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4.994%" autoAdjust="0"/>
    <p:restoredTop sz="95.441%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notesMaster" Target="notesMasters/notesMaster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ableStyles" Target="tableStyles.xml"/><Relationship Id="rId2" Type="http://purl.oclc.org/ooxml/officeDocument/relationships/slide" Target="slides/slide1.xml"/><Relationship Id="rId16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viewProps" Target="view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C087-7D7C-4A3A-806D-69A20DECCB3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EC0EB-6609-42FB-8995-1E157529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26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562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3016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55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9675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377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221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084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776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041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542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612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74B9C91-3A1F-4FAA-874D-41AD7BB1A89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79" y="1161798"/>
            <a:ext cx="10535478" cy="3946594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PYTHON WORLD </a:t>
            </a:r>
            <a:br>
              <a:rPr lang="en-US" b="1" i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sz="36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Job Oriented Training with Real Time</a:t>
            </a:r>
            <a:br>
              <a:rPr lang="en-US" sz="3600" b="1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Mobile : 7996060188         pythonworld111@gmail.com</a:t>
            </a:r>
            <a:br>
              <a:rPr lang="en-US" dirty="0"/>
            </a:br>
            <a:endParaRPr lang="en-US" sz="27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0148" y="378372"/>
            <a:ext cx="42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              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93494657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CF30-BF4B-4890-952B-F42751F6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Real Time Batch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B3C9-F533-43E1-A706-F34F7BA76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%" lnSpcReduction="20%"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</a:t>
            </a:r>
            <a:r>
              <a:rPr lang="en-US" b="1" dirty="0">
                <a:solidFill>
                  <a:srgbClr val="0070C0"/>
                </a:solidFill>
              </a:rPr>
              <a:t>Project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roles</a:t>
            </a:r>
            <a:r>
              <a:rPr lang="en-US" dirty="0">
                <a:solidFill>
                  <a:srgbClr val="0070C0"/>
                </a:solidFill>
              </a:rPr>
              <a:t> and responsibilities</a:t>
            </a:r>
          </a:p>
          <a:p>
            <a:r>
              <a:rPr lang="en-US" b="1" dirty="0">
                <a:solidFill>
                  <a:srgbClr val="0070C0"/>
                </a:solidFill>
              </a:rPr>
              <a:t>Git</a:t>
            </a:r>
            <a:r>
              <a:rPr lang="en-US" dirty="0">
                <a:solidFill>
                  <a:srgbClr val="0070C0"/>
                </a:solidFill>
              </a:rPr>
              <a:t>(Version Control Toll)</a:t>
            </a:r>
          </a:p>
          <a:p>
            <a:r>
              <a:rPr lang="en-US" dirty="0">
                <a:solidFill>
                  <a:srgbClr val="0070C0"/>
                </a:solidFill>
              </a:rPr>
              <a:t>Bug Tools </a:t>
            </a:r>
            <a:r>
              <a:rPr lang="en-US" b="1" dirty="0">
                <a:solidFill>
                  <a:srgbClr val="0070C0"/>
                </a:solidFill>
              </a:rPr>
              <a:t>JIRA</a:t>
            </a:r>
          </a:p>
          <a:p>
            <a:r>
              <a:rPr lang="en-US" b="1" dirty="0">
                <a:solidFill>
                  <a:srgbClr val="0070C0"/>
                </a:solidFill>
              </a:rPr>
              <a:t>Test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Management</a:t>
            </a:r>
            <a:r>
              <a:rPr lang="en-US" dirty="0">
                <a:solidFill>
                  <a:srgbClr val="0070C0"/>
                </a:solidFill>
              </a:rPr>
              <a:t> toll</a:t>
            </a:r>
          </a:p>
          <a:p>
            <a:r>
              <a:rPr lang="en-US" dirty="0">
                <a:solidFill>
                  <a:srgbClr val="0070C0"/>
                </a:solidFill>
              </a:rPr>
              <a:t>Project </a:t>
            </a:r>
            <a:r>
              <a:rPr lang="en-US" b="1" dirty="0">
                <a:solidFill>
                  <a:srgbClr val="0070C0"/>
                </a:solidFill>
              </a:rPr>
              <a:t>Directory</a:t>
            </a:r>
            <a:r>
              <a:rPr lang="en-US" dirty="0">
                <a:solidFill>
                  <a:srgbClr val="0070C0"/>
                </a:solidFill>
              </a:rPr>
              <a:t> Structure</a:t>
            </a:r>
          </a:p>
          <a:p>
            <a:r>
              <a:rPr lang="en-US" dirty="0">
                <a:solidFill>
                  <a:srgbClr val="0070C0"/>
                </a:solidFill>
              </a:rPr>
              <a:t>About tools (</a:t>
            </a:r>
            <a:r>
              <a:rPr lang="en-US" b="1" dirty="0">
                <a:solidFill>
                  <a:srgbClr val="0070C0"/>
                </a:solidFill>
              </a:rPr>
              <a:t>putty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postman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Winscp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Basic commands(ping, ifconfig, ipconfig, </a:t>
            </a:r>
            <a:r>
              <a:rPr lang="en-US" dirty="0" err="1">
                <a:solidFill>
                  <a:srgbClr val="0070C0"/>
                </a:solidFill>
              </a:rPr>
              <a:t>ssh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scp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API testing with postman tool</a:t>
            </a:r>
          </a:p>
          <a:p>
            <a:r>
              <a:rPr lang="en-US" dirty="0">
                <a:solidFill>
                  <a:srgbClr val="0070C0"/>
                </a:solidFill>
              </a:rPr>
              <a:t>About payroll company, client, Buyout and notice period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DD00-8941-47FB-BEBA-BBF175D97C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%" lnSpcReduction="20%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Mails</a:t>
            </a:r>
            <a:r>
              <a:rPr lang="en-US" dirty="0">
                <a:solidFill>
                  <a:srgbClr val="0070C0"/>
                </a:solidFill>
              </a:rPr>
              <a:t> and chat</a:t>
            </a:r>
          </a:p>
          <a:p>
            <a:r>
              <a:rPr lang="en-US" dirty="0">
                <a:solidFill>
                  <a:srgbClr val="0070C0"/>
                </a:solidFill>
              </a:rPr>
              <a:t>Document for Basic </a:t>
            </a:r>
            <a:r>
              <a:rPr lang="en-US" b="1" dirty="0">
                <a:solidFill>
                  <a:srgbClr val="0070C0"/>
                </a:solidFill>
              </a:rPr>
              <a:t>Linux</a:t>
            </a:r>
            <a:r>
              <a:rPr lang="en-US" dirty="0">
                <a:solidFill>
                  <a:srgbClr val="0070C0"/>
                </a:solidFill>
              </a:rPr>
              <a:t> Commands and </a:t>
            </a:r>
            <a:r>
              <a:rPr lang="en-US" b="1" dirty="0">
                <a:solidFill>
                  <a:srgbClr val="0070C0"/>
                </a:solidFill>
              </a:rPr>
              <a:t>MYSQL</a:t>
            </a:r>
            <a:r>
              <a:rPr lang="en-US" dirty="0">
                <a:solidFill>
                  <a:srgbClr val="0070C0"/>
                </a:solidFill>
              </a:rPr>
              <a:t> DB</a:t>
            </a:r>
          </a:p>
          <a:p>
            <a:r>
              <a:rPr lang="en-US" dirty="0">
                <a:solidFill>
                  <a:srgbClr val="0070C0"/>
                </a:solidFill>
              </a:rPr>
              <a:t>Document for Testing concepts SDLC, TDLC and Bug life cycle</a:t>
            </a:r>
          </a:p>
          <a:p>
            <a:r>
              <a:rPr lang="en-US" dirty="0">
                <a:solidFill>
                  <a:srgbClr val="0070C0"/>
                </a:solidFill>
              </a:rPr>
              <a:t>Resume Preparation </a:t>
            </a:r>
          </a:p>
          <a:p>
            <a:r>
              <a:rPr lang="en-US" b="1" dirty="0">
                <a:solidFill>
                  <a:srgbClr val="0070C0"/>
                </a:solidFill>
              </a:rPr>
              <a:t>Interview Questions Topic-wise</a:t>
            </a:r>
          </a:p>
          <a:p>
            <a:r>
              <a:rPr lang="en-US" b="1" dirty="0">
                <a:solidFill>
                  <a:srgbClr val="0070C0"/>
                </a:solidFill>
              </a:rPr>
              <a:t>Technical</a:t>
            </a:r>
            <a:r>
              <a:rPr lang="en-US" dirty="0">
                <a:solidFill>
                  <a:srgbClr val="0070C0"/>
                </a:solidFill>
              </a:rPr>
              <a:t> Interview Questions.</a:t>
            </a:r>
          </a:p>
          <a:p>
            <a:r>
              <a:rPr lang="en-US" b="1" dirty="0">
                <a:solidFill>
                  <a:srgbClr val="0070C0"/>
                </a:solidFill>
              </a:rPr>
              <a:t>Manager</a:t>
            </a:r>
            <a:r>
              <a:rPr lang="en-US" dirty="0">
                <a:solidFill>
                  <a:srgbClr val="0070C0"/>
                </a:solidFill>
              </a:rPr>
              <a:t> Interview Questions</a:t>
            </a:r>
          </a:p>
          <a:p>
            <a:r>
              <a:rPr lang="en-US" b="1" dirty="0">
                <a:solidFill>
                  <a:srgbClr val="0070C0"/>
                </a:solidFill>
              </a:rPr>
              <a:t>HR</a:t>
            </a:r>
            <a:r>
              <a:rPr lang="en-US" dirty="0">
                <a:solidFill>
                  <a:srgbClr val="0070C0"/>
                </a:solidFill>
              </a:rPr>
              <a:t> Interview Questions.</a:t>
            </a:r>
          </a:p>
          <a:p>
            <a:r>
              <a:rPr lang="en-US" b="1" dirty="0">
                <a:solidFill>
                  <a:srgbClr val="0070C0"/>
                </a:solidFill>
              </a:rPr>
              <a:t>Mock Interview every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39929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			</a:t>
            </a:r>
            <a:r>
              <a:rPr lang="en-US" sz="8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Student</a:t>
            </a:r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</a:t>
            </a:r>
            <a:r>
              <a:rPr lang="en-US" sz="6600" b="1" dirty="0">
                <a:solidFill>
                  <a:srgbClr val="00B050"/>
                </a:solidFill>
                <a:latin typeface="Arial Nova Light" panose="020B0304020202020204" pitchFamily="34" charset="0"/>
              </a:rPr>
              <a:t>?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60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Does python is difficult to learn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Is any prior coding knowledge is required to learn python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Will you cover Realtime concepts and resume preparation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you provide Experience required documents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you provide support after getting job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How will be the interview calls after completing course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I expect calls for 2 Years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I attend classes for next batch if I miss some classes 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33459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>
            <a:normAutofit lnSpcReduction="10%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Why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Where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Python Course</a:t>
            </a:r>
          </a:p>
          <a:p>
            <a:r>
              <a:rPr lang="en-US" b="1" dirty="0">
                <a:solidFill>
                  <a:srgbClr val="0070C0"/>
                </a:solidFill>
              </a:rPr>
              <a:t>Robot Framework</a:t>
            </a:r>
          </a:p>
          <a:p>
            <a:r>
              <a:rPr lang="en-US" b="1" dirty="0">
                <a:solidFill>
                  <a:srgbClr val="0070C0"/>
                </a:solidFill>
              </a:rPr>
              <a:t>Selenium </a:t>
            </a:r>
          </a:p>
          <a:p>
            <a:r>
              <a:rPr lang="en-US" b="1" dirty="0">
                <a:solidFill>
                  <a:srgbClr val="0070C0"/>
                </a:solidFill>
              </a:rPr>
              <a:t>Rest API</a:t>
            </a:r>
          </a:p>
          <a:p>
            <a:r>
              <a:rPr lang="en-US" b="1" dirty="0">
                <a:solidFill>
                  <a:srgbClr val="0070C0"/>
                </a:solidFill>
              </a:rPr>
              <a:t>IMP Interview Questions</a:t>
            </a:r>
          </a:p>
          <a:p>
            <a:r>
              <a:rPr lang="en-US" b="1" dirty="0">
                <a:solidFill>
                  <a:srgbClr val="0070C0"/>
                </a:solidFill>
              </a:rPr>
              <a:t>Mock Interview</a:t>
            </a:r>
          </a:p>
          <a:p>
            <a:r>
              <a:rPr lang="en-US" b="1" dirty="0">
                <a:solidFill>
                  <a:srgbClr val="0070C0"/>
                </a:solidFill>
              </a:rPr>
              <a:t>Real Time Batch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1494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0355"/>
          </a:xfrm>
        </p:spPr>
        <p:txBody>
          <a:bodyPr>
            <a:normAutofit fontScale="92.5%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High-level general-purpose Programing language</a:t>
            </a:r>
          </a:p>
          <a:p>
            <a:pPr marL="228600" lvl="1">
              <a:spcBef>
                <a:spcPts val="1000"/>
              </a:spcBef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Interpreted Language 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Developed by Guido Van Rossum in 1989 </a:t>
            </a:r>
            <a:r>
              <a:rPr lang="en-US" dirty="0"/>
              <a:t> </a:t>
            </a:r>
            <a:r>
              <a:rPr lang="en-US" sz="2800" b="1" dirty="0">
                <a:solidFill>
                  <a:srgbClr val="0070C0"/>
                </a:solidFill>
              </a:rPr>
              <a:t>and first released in 1991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Taken Python name from “Monty Python’s Flying Circus “ comedy show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Borrowed features from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Functional Programing from C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OOP from C++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Scripting from Perl and Shell script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Modular from Modula 3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Syntax from C and ABC Language </a:t>
            </a:r>
          </a:p>
          <a:p>
            <a:pPr marL="228600" lvl="1">
              <a:spcBef>
                <a:spcPts val="10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1363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Python is easy to learn and use</a:t>
            </a:r>
          </a:p>
          <a:p>
            <a:r>
              <a:rPr lang="en-US" dirty="0">
                <a:solidFill>
                  <a:srgbClr val="0070C0"/>
                </a:solidFill>
              </a:rPr>
              <a:t>Simple easy-to-use syntax</a:t>
            </a:r>
          </a:p>
          <a:p>
            <a:r>
              <a:rPr lang="en-US" dirty="0">
                <a:solidFill>
                  <a:srgbClr val="0070C0"/>
                </a:solidFill>
              </a:rPr>
              <a:t>Require lesser coding</a:t>
            </a:r>
          </a:p>
          <a:p>
            <a:r>
              <a:rPr lang="en-US" dirty="0">
                <a:solidFill>
                  <a:srgbClr val="0070C0"/>
                </a:solidFill>
              </a:rPr>
              <a:t>Interactive Shell </a:t>
            </a:r>
          </a:p>
          <a:p>
            <a:r>
              <a:rPr lang="en-US" dirty="0">
                <a:solidFill>
                  <a:srgbClr val="0070C0"/>
                </a:solidFill>
              </a:rPr>
              <a:t>Interpreted</a:t>
            </a:r>
          </a:p>
          <a:p>
            <a:r>
              <a:rPr lang="en-US" dirty="0">
                <a:solidFill>
                  <a:srgbClr val="0070C0"/>
                </a:solidFill>
              </a:rPr>
              <a:t>Modular</a:t>
            </a:r>
          </a:p>
          <a:p>
            <a:r>
              <a:rPr lang="en-US" dirty="0">
                <a:solidFill>
                  <a:srgbClr val="0070C0"/>
                </a:solidFill>
              </a:rPr>
              <a:t>Dynamic</a:t>
            </a:r>
          </a:p>
          <a:p>
            <a:r>
              <a:rPr lang="en-US" dirty="0">
                <a:solidFill>
                  <a:srgbClr val="0070C0"/>
                </a:solidFill>
              </a:rPr>
              <a:t>Object-oriented and  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Portable</a:t>
            </a:r>
          </a:p>
          <a:p>
            <a:r>
              <a:rPr lang="en-US" dirty="0">
                <a:solidFill>
                  <a:srgbClr val="0070C0"/>
                </a:solidFill>
              </a:rPr>
              <a:t>High level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Automatic Memory Management.</a:t>
            </a:r>
          </a:p>
          <a:p>
            <a:r>
              <a:rPr lang="en-US" dirty="0">
                <a:solidFill>
                  <a:srgbClr val="0070C0"/>
                </a:solidFill>
              </a:rPr>
              <a:t>Well Defined Libraries and open-source Frameworks</a:t>
            </a:r>
          </a:p>
          <a:p>
            <a:r>
              <a:rPr lang="en-US" dirty="0">
                <a:solidFill>
                  <a:srgbClr val="0070C0"/>
                </a:solidFill>
              </a:rPr>
              <a:t>Compatible with Major Platforms</a:t>
            </a:r>
          </a:p>
          <a:p>
            <a:r>
              <a:rPr lang="en-US" dirty="0">
                <a:solidFill>
                  <a:srgbClr val="0070C0"/>
                </a:solidFill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72220067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Where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Test frameworks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Automation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Graphical user interfaces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Multimedia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Documentation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System administration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Text processing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Image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1290" y="1825625"/>
            <a:ext cx="5181600" cy="4351338"/>
          </a:xfrm>
        </p:spPr>
        <p:txBody>
          <a:bodyPr>
            <a:normAutofit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Scientific and Numeric Applications </a:t>
            </a:r>
          </a:p>
          <a:p>
            <a:r>
              <a:rPr lang="en-US" dirty="0">
                <a:solidFill>
                  <a:srgbClr val="0070C0"/>
                </a:solidFill>
              </a:rPr>
              <a:t>Machine Learning</a:t>
            </a:r>
          </a:p>
          <a:p>
            <a:r>
              <a:rPr lang="en-US" dirty="0">
                <a:solidFill>
                  <a:srgbClr val="0070C0"/>
                </a:solidFill>
              </a:rPr>
              <a:t>Web Application</a:t>
            </a:r>
          </a:p>
          <a:p>
            <a:r>
              <a:rPr lang="en-US" dirty="0">
                <a:solidFill>
                  <a:srgbClr val="0070C0"/>
                </a:solidFill>
              </a:rPr>
              <a:t>Web scraping</a:t>
            </a:r>
          </a:p>
          <a:p>
            <a:r>
              <a:rPr lang="en-US" dirty="0">
                <a:solidFill>
                  <a:srgbClr val="0070C0"/>
                </a:solidFill>
              </a:rPr>
              <a:t>Desktop applications</a:t>
            </a:r>
          </a:p>
          <a:p>
            <a:r>
              <a:rPr lang="en-US" dirty="0">
                <a:solidFill>
                  <a:srgbClr val="0070C0"/>
                </a:solidFill>
              </a:rPr>
              <a:t>Database Access</a:t>
            </a:r>
          </a:p>
          <a:p>
            <a:r>
              <a:rPr lang="en-US" dirty="0">
                <a:solidFill>
                  <a:srgbClr val="0070C0"/>
                </a:solidFill>
              </a:rPr>
              <a:t>Embedded scripting language</a:t>
            </a:r>
          </a:p>
          <a:p>
            <a:r>
              <a:rPr lang="en-US" dirty="0">
                <a:solidFill>
                  <a:srgbClr val="0070C0"/>
                </a:solidFill>
              </a:rPr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118933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Python Basic and Advance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.5%" lnSpcReduction="20%"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Types</a:t>
            </a:r>
          </a:p>
          <a:p>
            <a:r>
              <a:rPr lang="en-US" dirty="0">
                <a:solidFill>
                  <a:srgbClr val="0070C0"/>
                </a:solidFill>
              </a:rPr>
              <a:t>Conditional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Loops</a:t>
            </a:r>
          </a:p>
          <a:p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r>
              <a:rPr lang="en-US" dirty="0">
                <a:solidFill>
                  <a:srgbClr val="0070C0"/>
                </a:solidFill>
              </a:rPr>
              <a:t>File Handling</a:t>
            </a:r>
          </a:p>
          <a:p>
            <a:r>
              <a:rPr lang="en-US" dirty="0">
                <a:solidFill>
                  <a:srgbClr val="0070C0"/>
                </a:solidFill>
              </a:rPr>
              <a:t>Regular Expressions</a:t>
            </a:r>
          </a:p>
          <a:p>
            <a:r>
              <a:rPr lang="en-US" dirty="0">
                <a:solidFill>
                  <a:srgbClr val="0070C0"/>
                </a:solidFill>
              </a:rPr>
              <a:t>Modules</a:t>
            </a:r>
          </a:p>
          <a:p>
            <a:r>
              <a:rPr lang="en-US" dirty="0">
                <a:solidFill>
                  <a:srgbClr val="0070C0"/>
                </a:solidFill>
              </a:rPr>
              <a:t>OOP</a:t>
            </a:r>
          </a:p>
          <a:p>
            <a:r>
              <a:rPr lang="en-US" dirty="0">
                <a:solidFill>
                  <a:srgbClr val="0070C0"/>
                </a:solidFill>
              </a:rPr>
              <a:t>Exceptions</a:t>
            </a:r>
          </a:p>
          <a:p>
            <a:r>
              <a:rPr lang="en-US" dirty="0">
                <a:solidFill>
                  <a:srgbClr val="0070C0"/>
                </a:solidFill>
              </a:rPr>
              <a:t>Packages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.5%" lnSpcReduction="20%"/>
          </a:bodyPr>
          <a:lstStyle/>
          <a:p>
            <a:r>
              <a:rPr lang="en-US" dirty="0">
                <a:solidFill>
                  <a:srgbClr val="0070C0"/>
                </a:solidFill>
              </a:rPr>
              <a:t>Iterators &amp; Generators </a:t>
            </a:r>
          </a:p>
          <a:p>
            <a:r>
              <a:rPr lang="en-US" dirty="0">
                <a:solidFill>
                  <a:srgbClr val="0070C0"/>
                </a:solidFill>
              </a:rPr>
              <a:t>Decorators</a:t>
            </a:r>
          </a:p>
          <a:p>
            <a:r>
              <a:rPr lang="en-US" dirty="0">
                <a:solidFill>
                  <a:srgbClr val="0070C0"/>
                </a:solidFill>
              </a:rPr>
              <a:t>Map, Filter, reduce and zip</a:t>
            </a:r>
          </a:p>
          <a:p>
            <a:r>
              <a:rPr lang="en-US" dirty="0">
                <a:solidFill>
                  <a:srgbClr val="0070C0"/>
                </a:solidFill>
              </a:rPr>
              <a:t>Lambda, List comprehension</a:t>
            </a:r>
          </a:p>
          <a:p>
            <a:r>
              <a:rPr lang="en-US" dirty="0">
                <a:solidFill>
                  <a:srgbClr val="0070C0"/>
                </a:solidFill>
              </a:rPr>
              <a:t>stdin and command line argument</a:t>
            </a:r>
          </a:p>
          <a:p>
            <a:r>
              <a:rPr lang="en-US" dirty="0">
                <a:solidFill>
                  <a:srgbClr val="0070C0"/>
                </a:solidFill>
              </a:rPr>
              <a:t>Predefine modules (Threading, </a:t>
            </a:r>
            <a:r>
              <a:rPr lang="en-US" dirty="0" err="1">
                <a:solidFill>
                  <a:srgbClr val="0070C0"/>
                </a:solidFill>
              </a:rPr>
              <a:t>paramiko,WMI,logging,requests,pytest,os,pymysql</a:t>
            </a:r>
            <a:r>
              <a:rPr lang="en-US" dirty="0">
                <a:solidFill>
                  <a:srgbClr val="0070C0"/>
                </a:solidFill>
              </a:rPr>
              <a:t>, random, json and pickle)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471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8B14-56CB-45F7-8837-C9B311B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Robot Framework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1294-674B-4860-9134-B3D8D9BCDD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Robot Framework</a:t>
            </a:r>
          </a:p>
          <a:p>
            <a:r>
              <a:rPr lang="en-US" dirty="0">
                <a:solidFill>
                  <a:srgbClr val="0070C0"/>
                </a:solidFill>
              </a:rPr>
              <a:t>Robot File Structure</a:t>
            </a:r>
          </a:p>
          <a:p>
            <a:r>
              <a:rPr lang="en-US" dirty="0">
                <a:solidFill>
                  <a:srgbClr val="0070C0"/>
                </a:solidFill>
              </a:rPr>
              <a:t>Variable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Conditional Statements </a:t>
            </a:r>
          </a:p>
          <a:p>
            <a:r>
              <a:rPr lang="en-US" dirty="0">
                <a:solidFill>
                  <a:srgbClr val="0070C0"/>
                </a:solidFill>
              </a:rPr>
              <a:t>Loops</a:t>
            </a:r>
          </a:p>
          <a:p>
            <a:r>
              <a:rPr lang="en-US" dirty="0">
                <a:solidFill>
                  <a:srgbClr val="0070C0"/>
                </a:solidFill>
              </a:rPr>
              <a:t>Create Keywords </a:t>
            </a:r>
          </a:p>
          <a:p>
            <a:r>
              <a:rPr lang="en-US" dirty="0">
                <a:solidFill>
                  <a:srgbClr val="0070C0"/>
                </a:solidFill>
              </a:rPr>
              <a:t>Create and usage of Resource Files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7BC6-76D7-4C0C-A23F-342343FA5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Python functions in Robot File</a:t>
            </a:r>
          </a:p>
          <a:p>
            <a:r>
              <a:rPr lang="en-US" dirty="0">
                <a:solidFill>
                  <a:srgbClr val="0070C0"/>
                </a:solidFill>
              </a:rPr>
              <a:t>Resource and Library </a:t>
            </a:r>
          </a:p>
          <a:p>
            <a:r>
              <a:rPr lang="en-US" dirty="0">
                <a:solidFill>
                  <a:srgbClr val="0070C0"/>
                </a:solidFill>
              </a:rPr>
              <a:t>About Collections and Operating System and String Libraries </a:t>
            </a:r>
          </a:p>
          <a:p>
            <a:r>
              <a:rPr lang="en-US" dirty="0">
                <a:solidFill>
                  <a:srgbClr val="0070C0"/>
                </a:solidFill>
              </a:rPr>
              <a:t>Setup and Tear down section and Suite Setups </a:t>
            </a:r>
          </a:p>
          <a:p>
            <a:r>
              <a:rPr lang="en-US" dirty="0">
                <a:solidFill>
                  <a:srgbClr val="0070C0"/>
                </a:solidFill>
              </a:rPr>
              <a:t>Tags</a:t>
            </a:r>
          </a:p>
          <a:p>
            <a:r>
              <a:rPr lang="en-US" dirty="0">
                <a:solidFill>
                  <a:srgbClr val="0070C0"/>
                </a:solidFill>
              </a:rPr>
              <a:t>Execution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1161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Selenium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.5%"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Selenium</a:t>
            </a:r>
          </a:p>
          <a:p>
            <a:r>
              <a:rPr lang="en-US" dirty="0">
                <a:solidFill>
                  <a:srgbClr val="0070C0"/>
                </a:solidFill>
              </a:rPr>
              <a:t>Element locators</a:t>
            </a:r>
          </a:p>
          <a:p>
            <a:r>
              <a:rPr lang="en-US" dirty="0">
                <a:solidFill>
                  <a:srgbClr val="0070C0"/>
                </a:solidFill>
              </a:rPr>
              <a:t>Handle Popups </a:t>
            </a:r>
          </a:p>
          <a:p>
            <a:r>
              <a:rPr lang="en-US" dirty="0">
                <a:solidFill>
                  <a:srgbClr val="0070C0"/>
                </a:solidFill>
              </a:rPr>
              <a:t>Double click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Scroll down</a:t>
            </a:r>
          </a:p>
          <a:p>
            <a:r>
              <a:rPr lang="en-US" dirty="0">
                <a:solidFill>
                  <a:srgbClr val="0070C0"/>
                </a:solidFill>
              </a:rPr>
              <a:t>Switch to another tab</a:t>
            </a:r>
          </a:p>
          <a:p>
            <a:r>
              <a:rPr lang="en-US" dirty="0">
                <a:solidFill>
                  <a:srgbClr val="0070C0"/>
                </a:solidFill>
              </a:rPr>
              <a:t>Page load timeout and page refresh.</a:t>
            </a:r>
          </a:p>
          <a:p>
            <a:r>
              <a:rPr lang="en-US" dirty="0">
                <a:solidFill>
                  <a:srgbClr val="0070C0"/>
                </a:solidFill>
              </a:rPr>
              <a:t>Get window screenshot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.5%"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Get window title and text from element</a:t>
            </a:r>
          </a:p>
          <a:p>
            <a:r>
              <a:rPr lang="en-US" dirty="0">
                <a:solidFill>
                  <a:srgbClr val="0070C0"/>
                </a:solidFill>
              </a:rPr>
              <a:t>Set Windows size</a:t>
            </a:r>
          </a:p>
          <a:p>
            <a:r>
              <a:rPr lang="en-US" dirty="0">
                <a:solidFill>
                  <a:srgbClr val="0070C0"/>
                </a:solidFill>
              </a:rPr>
              <a:t>Waits(Implicit and Explicit)</a:t>
            </a:r>
          </a:p>
          <a:p>
            <a:r>
              <a:rPr lang="en-US" dirty="0">
                <a:solidFill>
                  <a:srgbClr val="0070C0"/>
                </a:solidFill>
              </a:rPr>
              <a:t>Select drop down values</a:t>
            </a:r>
          </a:p>
          <a:p>
            <a:r>
              <a:rPr lang="en-US" dirty="0">
                <a:solidFill>
                  <a:srgbClr val="0070C0"/>
                </a:solidFill>
              </a:rPr>
              <a:t>Switch to windows</a:t>
            </a:r>
          </a:p>
          <a:p>
            <a:r>
              <a:rPr lang="en-US" dirty="0">
                <a:solidFill>
                  <a:srgbClr val="0070C0"/>
                </a:solidFill>
              </a:rPr>
              <a:t>Zoom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Select Check box and radio button</a:t>
            </a:r>
          </a:p>
          <a:p>
            <a:r>
              <a:rPr lang="en-US" dirty="0">
                <a:solidFill>
                  <a:srgbClr val="0070C0"/>
                </a:solidFill>
              </a:rPr>
              <a:t>Navigators</a:t>
            </a:r>
          </a:p>
          <a:p>
            <a:r>
              <a:rPr lang="en-US" dirty="0">
                <a:solidFill>
                  <a:srgbClr val="0070C0"/>
                </a:solidFill>
              </a:rPr>
              <a:t>Interview Questions 	</a:t>
            </a:r>
          </a:p>
        </p:txBody>
      </p:sp>
    </p:spTree>
    <p:extLst>
      <p:ext uri="{BB962C8B-B14F-4D97-AF65-F5344CB8AC3E}">
        <p14:creationId xmlns:p14="http://schemas.microsoft.com/office/powerpoint/2010/main" val="628330204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About Web Services</a:t>
            </a:r>
          </a:p>
          <a:p>
            <a:r>
              <a:rPr lang="en-US" dirty="0">
                <a:solidFill>
                  <a:srgbClr val="0070C0"/>
                </a:solidFill>
              </a:rPr>
              <a:t>Difference Between SOAP and REST</a:t>
            </a:r>
          </a:p>
          <a:p>
            <a:r>
              <a:rPr lang="en-US" dirty="0">
                <a:solidFill>
                  <a:srgbClr val="0070C0"/>
                </a:solidFill>
              </a:rPr>
              <a:t>HTTP Methods</a:t>
            </a:r>
          </a:p>
          <a:p>
            <a:r>
              <a:rPr lang="en-US" dirty="0">
                <a:solidFill>
                  <a:srgbClr val="0070C0"/>
                </a:solidFill>
              </a:rPr>
              <a:t>HTTP Response codes</a:t>
            </a:r>
          </a:p>
          <a:p>
            <a:r>
              <a:rPr lang="en-US" dirty="0">
                <a:solidFill>
                  <a:srgbClr val="0070C0"/>
                </a:solidFill>
              </a:rPr>
              <a:t>Implement REST API with flask framework</a:t>
            </a:r>
          </a:p>
          <a:p>
            <a:r>
              <a:rPr lang="en-US" dirty="0">
                <a:solidFill>
                  <a:srgbClr val="0070C0"/>
                </a:solidFill>
              </a:rPr>
              <a:t>API automation with python requests module</a:t>
            </a:r>
          </a:p>
        </p:txBody>
      </p:sp>
    </p:spTree>
    <p:extLst>
      <p:ext uri="{BB962C8B-B14F-4D97-AF65-F5344CB8AC3E}">
        <p14:creationId xmlns:p14="http://schemas.microsoft.com/office/powerpoint/2010/main" val="1818699404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8074</TotalTime>
  <Words>579</Words>
  <Application>Microsoft Office PowerPoint</Application>
  <PresentationFormat>Widescreen</PresentationFormat>
  <Paragraphs>150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 Light</vt:lpstr>
      <vt:lpstr>Baskerville Old Face</vt:lpstr>
      <vt:lpstr>Calibri</vt:lpstr>
      <vt:lpstr>Calibri Light</vt:lpstr>
      <vt:lpstr>Wingdings</vt:lpstr>
      <vt:lpstr>Office Theme</vt:lpstr>
      <vt:lpstr>PYTHON WORLD  Job Oriented Training with Real Time  Mobile : 7996060188         pythonworld111@gmail.com </vt:lpstr>
      <vt:lpstr>Agenda</vt:lpstr>
      <vt:lpstr>What is Python</vt:lpstr>
      <vt:lpstr>Why Python</vt:lpstr>
      <vt:lpstr>Where Python</vt:lpstr>
      <vt:lpstr>Python Basic and Advance Topics </vt:lpstr>
      <vt:lpstr>Robot Framework Topics</vt:lpstr>
      <vt:lpstr>Selenium Topics</vt:lpstr>
      <vt:lpstr>REST API</vt:lpstr>
      <vt:lpstr>Real Time Batch</vt:lpstr>
      <vt:lpstr>   Student  ?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Chowdary Mellamputi -X (smellamp - SASKEN COMMUNICATION TECHNOLOGIES LTD at Cisco)</dc:creator>
  <cp:lastModifiedBy>Sriram</cp:lastModifiedBy>
  <cp:revision>238</cp:revision>
  <dcterms:created xsi:type="dcterms:W3CDTF">2018-07-24T17:07:58Z</dcterms:created>
  <dcterms:modified xsi:type="dcterms:W3CDTF">2020-11-07T05:30:06Z</dcterms:modified>
</cp:coreProperties>
</file>