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24" Type="http://schemas.openxmlformats.org/officeDocument/2006/relationships/font" Target="fonts/Comfortaa-bold.fntdata"/><Relationship Id="rId12" Type="http://schemas.openxmlformats.org/officeDocument/2006/relationships/slide" Target="slides/slide7.xml"/><Relationship Id="rId23" Type="http://schemas.openxmlformats.org/officeDocument/2006/relationships/font" Target="fonts/Comforta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3b442457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3b442457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3b44245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3b44245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3b442457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3b442457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3b44245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3b44245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3b442457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3b442457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Sur steam, on peut avoir des centaines d’amis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quand on est dans la sphère du trading, la chance qu’un de ses amis ait l’objet désiré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3b442457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3b442457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3b442457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3b442457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3b4424578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3b4424578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9525" y="88575"/>
            <a:ext cx="8763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1390400" y="1225325"/>
            <a:ext cx="7285800" cy="3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Trade</a:t>
            </a:r>
            <a:r>
              <a:rPr lang="fr" sz="96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fr" sz="96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friendly !</a:t>
            </a:r>
            <a:endParaRPr sz="96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38225" y="1072700"/>
            <a:ext cx="2048700" cy="13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Projet libre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Gautier Vaillant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Vincent Desombre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225" y="88575"/>
            <a:ext cx="8763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712624"/>
            <a:ext cx="1637649" cy="38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Notre marché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470025" y="14300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Les joueurs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Les traders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" y="1215970"/>
            <a:ext cx="4322675" cy="8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0" y="2428925"/>
            <a:ext cx="4322599" cy="86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2775" y="3294625"/>
            <a:ext cx="2933470" cy="12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25" y="2173975"/>
            <a:ext cx="2198640" cy="4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7600200" y="2088650"/>
            <a:ext cx="4023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2615325" y="2291250"/>
            <a:ext cx="3706500" cy="18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1395€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650€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1.7€</a:t>
            </a:r>
            <a:endParaRPr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2775" y="2734175"/>
            <a:ext cx="992800" cy="7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887150" y="649650"/>
            <a:ext cx="4023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3500" y="3569476"/>
            <a:ext cx="1192072" cy="894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>
            <p:ph type="title"/>
          </p:nvPr>
        </p:nvSpPr>
        <p:spPr>
          <a:xfrm>
            <a:off x="311725" y="500925"/>
            <a:ext cx="3706500" cy="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Les “skins”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6387" y="2502275"/>
            <a:ext cx="4606814" cy="25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4659325" y="167650"/>
            <a:ext cx="4023600" cy="23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Personnalisation</a:t>
            </a:r>
            <a:r>
              <a:rPr lang="fr">
                <a:latin typeface="Comfortaa"/>
                <a:ea typeface="Comfortaa"/>
                <a:cs typeface="Comfortaa"/>
                <a:sym typeface="Comfortaa"/>
              </a:rPr>
              <a:t> des armes et équipements en jeu dans CSGO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Seulement cosmétique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Pour 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	Jouer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	Collectionner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	Faire du profit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25" y="500925"/>
            <a:ext cx="3706500" cy="45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Problématique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Solutions existantes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644675" y="663625"/>
            <a:ext cx="4166400" cy="42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Comfortaa"/>
                <a:ea typeface="Comfortaa"/>
                <a:cs typeface="Comfortaa"/>
                <a:sym typeface="Comfortaa"/>
              </a:rPr>
              <a:t>Échanger</a:t>
            </a:r>
            <a:r>
              <a:rPr b="1" lang="fr">
                <a:latin typeface="Comfortaa"/>
                <a:ea typeface="Comfortaa"/>
                <a:cs typeface="Comfortaa"/>
                <a:sym typeface="Comfortaa"/>
              </a:rPr>
              <a:t> / acheter / vendre des skins en sécurité, rapidement et facilement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>
                <a:latin typeface="Comfortaa"/>
                <a:ea typeface="Comfortaa"/>
                <a:cs typeface="Comfortaa"/>
                <a:sym typeface="Comfortaa"/>
              </a:rPr>
              <a:t>Rendre tout cela plus simple, rapide et sécurisé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Bots d’échanges (cs.money)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Marchés de skins (bitskins, opskins)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Forums d’échange (reddit, facebook)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Amis sur steam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r>
              <a:rPr lang="fr">
                <a:latin typeface="Comfortaa"/>
                <a:ea typeface="Comfortaa"/>
                <a:cs typeface="Comfortaa"/>
                <a:sym typeface="Comfortaa"/>
              </a:rPr>
              <a:t>roblèmes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Char char="-"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Difficulté de trouver des objets spécifiques sur les solutions existantes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Comfortaa"/>
              <a:buChar char="-"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Arnaques (“Scams”)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Comfortaa"/>
              <a:buChar char="-"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Grosse </a:t>
            </a:r>
            <a:r>
              <a:rPr lang="fr">
                <a:latin typeface="Comfortaa"/>
                <a:ea typeface="Comfortaa"/>
                <a:cs typeface="Comfortaa"/>
                <a:sym typeface="Comfortaa"/>
              </a:rPr>
              <a:t>commission</a:t>
            </a:r>
            <a:r>
              <a:rPr lang="fr">
                <a:latin typeface="Comfortaa"/>
                <a:ea typeface="Comfortaa"/>
                <a:cs typeface="Comfortaa"/>
                <a:sym typeface="Comfortaa"/>
              </a:rPr>
              <a:t> sur les sites d’échanges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Conclusion : </a:t>
            </a:r>
            <a:r>
              <a:rPr b="1" lang="fr">
                <a:latin typeface="Comfortaa"/>
                <a:ea typeface="Comfortaa"/>
                <a:cs typeface="Comfortaa"/>
                <a:sym typeface="Comfortaa"/>
              </a:rPr>
              <a:t>Rencontrer des nouvelles personnes qui possèdent les skins désirés par l’utilisateur = Meilleure solution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100" y="2457063"/>
            <a:ext cx="1629100" cy="7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Notre solution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Pour l’utilisateur, faciliter l’échange avec ses amis actuels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→ Discussions plus </a:t>
            </a:r>
            <a:r>
              <a:rPr b="1" lang="fr">
                <a:latin typeface="Comfortaa"/>
                <a:ea typeface="Comfortaa"/>
                <a:cs typeface="Comfortaa"/>
                <a:sym typeface="Comfortaa"/>
              </a:rPr>
              <a:t>agréables / amicales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		→ Moins de désagréments </a:t>
            </a:r>
            <a:br>
              <a:rPr lang="fr">
                <a:latin typeface="Comfortaa"/>
                <a:ea typeface="Comfortaa"/>
                <a:cs typeface="Comfortaa"/>
                <a:sym typeface="Comfortaa"/>
              </a:rPr>
            </a:br>
            <a:r>
              <a:rPr lang="fr">
                <a:latin typeface="Comfortaa"/>
                <a:ea typeface="Comfortaa"/>
                <a:cs typeface="Comfortaa"/>
                <a:sym typeface="Comfortaa"/>
              </a:rPr>
              <a:t>		→ </a:t>
            </a:r>
            <a:r>
              <a:rPr b="1" lang="fr">
                <a:latin typeface="Comfortaa"/>
                <a:ea typeface="Comfortaa"/>
                <a:cs typeface="Comfortaa"/>
                <a:sym typeface="Comfortaa"/>
              </a:rPr>
              <a:t>Prix plus justes</a:t>
            </a:r>
            <a:r>
              <a:rPr lang="fr">
                <a:latin typeface="Comfortaa"/>
                <a:ea typeface="Comfortaa"/>
                <a:cs typeface="Comfortaa"/>
                <a:sym typeface="Comfortaa"/>
              </a:rPr>
              <a:t> qu’avec des sites / marchés</a:t>
            </a:r>
            <a:br>
              <a:rPr lang="fr">
                <a:latin typeface="Comfortaa"/>
                <a:ea typeface="Comfortaa"/>
                <a:cs typeface="Comfortaa"/>
                <a:sym typeface="Comfortaa"/>
              </a:rPr>
            </a:br>
            <a:r>
              <a:rPr lang="fr">
                <a:latin typeface="Comfortaa"/>
                <a:ea typeface="Comfortaa"/>
                <a:cs typeface="Comfortaa"/>
                <a:sym typeface="Comfortaa"/>
              </a:rPr>
              <a:t>		→ Nous ne vendons rien, on met </a:t>
            </a:r>
            <a:r>
              <a:rPr b="1" lang="fr">
                <a:latin typeface="Comfortaa"/>
                <a:ea typeface="Comfortaa"/>
                <a:cs typeface="Comfortaa"/>
                <a:sym typeface="Comfortaa"/>
              </a:rPr>
              <a:t>en relation</a:t>
            </a:r>
            <a:r>
              <a:rPr lang="fr">
                <a:latin typeface="Comfortaa"/>
                <a:ea typeface="Comfortaa"/>
                <a:cs typeface="Comfortaa"/>
                <a:sym typeface="Comfortaa"/>
              </a:rPr>
              <a:t> nos utilisateurs avec leurs amis steam qui possèdent le(s) objet(s) qu’ils souhaitent </a:t>
            </a:r>
            <a:r>
              <a:rPr lang="fr">
                <a:latin typeface="Comfortaa"/>
                <a:ea typeface="Comfortaa"/>
                <a:cs typeface="Comfortaa"/>
                <a:sym typeface="Comfortaa"/>
              </a:rPr>
              <a:t>acquérir</a:t>
            </a:r>
            <a:r>
              <a:rPr lang="fr">
                <a:latin typeface="Comfortaa"/>
                <a:ea typeface="Comfortaa"/>
                <a:cs typeface="Comfortaa"/>
                <a:sym typeface="Comfortaa"/>
              </a:rPr>
              <a:t>.</a:t>
            </a:r>
            <a:br>
              <a:rPr lang="fr">
                <a:latin typeface="Comfortaa"/>
                <a:ea typeface="Comfortaa"/>
                <a:cs typeface="Comfortaa"/>
                <a:sym typeface="Comfortaa"/>
              </a:rPr>
            </a:br>
            <a:r>
              <a:rPr lang="fr">
                <a:latin typeface="Comfortaa"/>
                <a:ea typeface="Comfortaa"/>
                <a:cs typeface="Comfortaa"/>
                <a:sym typeface="Comfortaa"/>
              </a:rPr>
              <a:t>		→ Moins d’arnaques, des échanges sécurisés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Situation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AutoNum type="arabicPeriod"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L’utilisateur recherche un skin sur notre application web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AutoNum type="arabicPeriod"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Avec l’API de steam, nous listons ses amis steam ayant ce skin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AutoNum type="arabicPeriod"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En plus, nous proposons d’autre skins susceptibles de l’intéresser en fonction du type de skin, du prix, et d’autres paramètres.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mfortaa"/>
              <a:buAutoNum type="arabicPeriod"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Il a ensuite la possibilité d’ouvrir une discussion steam ou d’envoyer une offre d’échange steam à partir de notre application, avec le(s) skin(s) voulu(s) déjà </a:t>
            </a:r>
            <a:r>
              <a:rPr lang="fr">
                <a:latin typeface="Comfortaa"/>
                <a:ea typeface="Comfortaa"/>
                <a:cs typeface="Comfortaa"/>
                <a:sym typeface="Comfortaa"/>
              </a:rPr>
              <a:t>sélectionné</a:t>
            </a:r>
            <a:r>
              <a:rPr lang="fr">
                <a:latin typeface="Comfortaa"/>
                <a:ea typeface="Comfortaa"/>
                <a:cs typeface="Comfortaa"/>
                <a:sym typeface="Comfortaa"/>
              </a:rPr>
              <a:t>(s) dans l’inventaire de son ou ses amis.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Business model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Donations</a:t>
            </a:r>
            <a:r>
              <a:rPr lang="fr">
                <a:latin typeface="Comfortaa"/>
                <a:ea typeface="Comfortaa"/>
                <a:cs typeface="Comfortaa"/>
                <a:sym typeface="Comfortaa"/>
              </a:rPr>
              <a:t> : communauté soudée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Partenariat</a:t>
            </a:r>
            <a:r>
              <a:rPr lang="fr">
                <a:latin typeface="Comfortaa"/>
                <a:ea typeface="Comfortaa"/>
                <a:cs typeface="Comfortaa"/>
                <a:sym typeface="Comfortaa"/>
              </a:rPr>
              <a:t> avec un marché de trading (ex. Bitskins)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Comfortaa"/>
              <a:buChar char="-"/>
            </a:pPr>
            <a:r>
              <a:rPr lang="fr">
                <a:latin typeface="Comfortaa"/>
                <a:ea typeface="Comfortaa"/>
                <a:cs typeface="Comfortaa"/>
                <a:sym typeface="Comfortaa"/>
              </a:rPr>
              <a:t>Lien du skin recherché dans le marché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fr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Publicités</a:t>
            </a:r>
            <a:r>
              <a:rPr lang="fr">
                <a:latin typeface="Comfortaa"/>
                <a:ea typeface="Comfortaa"/>
                <a:cs typeface="Comfortaa"/>
                <a:sym typeface="Comfortaa"/>
              </a:rPr>
              <a:t> avec divers partenaires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297750" y="1272825"/>
            <a:ext cx="3865500" cy="27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Trade easily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Trade fast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Trade safe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658650" y="2274675"/>
            <a:ext cx="41664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Trade friendly 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