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1534D8-1BE3-43EF-8AC4-8A6A84B08E47}" v="20" dt="2018-07-16T15:19:38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Loveless" userId="d7d736fccc8c516d" providerId="LiveId" clId="{AF1534D8-1BE3-43EF-8AC4-8A6A84B08E47}"/>
    <pc:docChg chg="custSel modSld">
      <pc:chgData name="Nathan Loveless" userId="d7d736fccc8c516d" providerId="LiveId" clId="{AF1534D8-1BE3-43EF-8AC4-8A6A84B08E47}" dt="2018-07-16T15:19:38.869" v="19" actId="478"/>
      <pc:docMkLst>
        <pc:docMk/>
      </pc:docMkLst>
      <pc:sldChg chg="delSp modSp">
        <pc:chgData name="Nathan Loveless" userId="d7d736fccc8c516d" providerId="LiveId" clId="{AF1534D8-1BE3-43EF-8AC4-8A6A84B08E47}" dt="2018-07-16T15:19:38.869" v="19" actId="478"/>
        <pc:sldMkLst>
          <pc:docMk/>
          <pc:sldMk cId="2193342907" sldId="256"/>
        </pc:sldMkLst>
        <pc:spChg chg="del mod">
          <ac:chgData name="Nathan Loveless" userId="d7d736fccc8c516d" providerId="LiveId" clId="{AF1534D8-1BE3-43EF-8AC4-8A6A84B08E47}" dt="2018-07-16T15:19:38.869" v="19" actId="478"/>
          <ac:spMkLst>
            <pc:docMk/>
            <pc:sldMk cId="2193342907" sldId="256"/>
            <ac:spMk id="3" creationId="{E2E1E940-2C70-4531-B2A4-8392C6F349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45F0-AFAF-4510-AFEE-1276B1693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66E99-0E37-45F2-B2D9-66D8359DC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6BA77-F265-4620-95E1-E709708A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19B4-F8CD-4810-AE7A-8342BD3F94C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F8848-DCB5-46BD-AC99-13EDC77B1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07C5C-0D02-4A0F-9F3E-91E65BA5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C0DF-6EB0-463E-886A-79FC8A7B5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9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EFCD-5D20-4ACC-903E-89430E58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0B4E1-A75B-45F6-A7EC-44687354E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D206B-B3BE-4776-A40D-B3CD2771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19B4-F8CD-4810-AE7A-8342BD3F94C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0270B-01A5-4D64-90C4-C6326B37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99672-E348-4B0F-98AC-2A335829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C0DF-6EB0-463E-886A-79FC8A7B5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0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DC4C1-07AF-4084-84A4-BAB33B597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F3C3D-4862-469E-A751-E3C70587B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AD853-ABFD-4A89-B781-16A7D47C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19B4-F8CD-4810-AE7A-8342BD3F94C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C2A6-B96E-4ECE-8C36-1C90EF51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94FC0-8DC9-4E85-B830-2F3DF5E7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C0DF-6EB0-463E-886A-79FC8A7B5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9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6000-54EE-423F-A4EE-695750F3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1F59E-FADE-4435-8930-2442D6D28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FD9C7-5E92-4908-84D8-5EF5DC35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19B4-F8CD-4810-AE7A-8342BD3F94C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A0CB9-B4B8-49EB-B3FA-0834AC4A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B0B51-7793-4D2E-9215-DC03ECAA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C0DF-6EB0-463E-886A-79FC8A7B5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1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4D12-60B4-4FD6-8F07-4B4E1F70E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6ED0C-DB1D-46C7-8987-A3610CEC2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75CF9-E773-4ECA-91E1-3FF3F3982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19B4-F8CD-4810-AE7A-8342BD3F94C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D271B-B783-4D7C-BC4C-ABB97B64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DE4F5-873C-44BE-9F33-37D2558E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C0DF-6EB0-463E-886A-79FC8A7B5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3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EB64-3A4B-47A1-8B39-4BC190E9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AA62F-61CF-43C3-AFFE-D7A822BF7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B77BE-9CB0-4EDD-9DE9-F23DC12E6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17EBC-0E68-4C2F-9F5C-BA15EC21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19B4-F8CD-4810-AE7A-8342BD3F94C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3328D-1D48-4ECC-9DF3-F9B6C863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4801A-8CEE-427E-B8B3-8213E075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C0DF-6EB0-463E-886A-79FC8A7B5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44CB5-A333-4021-8D84-A3184927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7B20F-C77C-49CA-972B-74BAF153B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547B8-F477-4D85-9ECB-C6ADADBD0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F507D-988D-4516-A157-2E26A74B3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14B32-4A9B-4003-B8F8-6F0CEDAE5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A81AEC-CECD-4934-BE82-37977EB9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19B4-F8CD-4810-AE7A-8342BD3F94C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9B9A7A-DBA2-4C44-B3C8-826E0FB7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09519-7E52-4EFC-B8F8-8179901A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C0DF-6EB0-463E-886A-79FC8A7B5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181E-C4A0-4BD3-872C-1165CDDA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A71FA-3812-434D-83B7-45F131A1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19B4-F8CD-4810-AE7A-8342BD3F94C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76148-7081-401E-A146-C7AF1720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FF495-D0D0-4C14-8623-A17693A2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C0DF-6EB0-463E-886A-79FC8A7B5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4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F17F4-4467-4972-A801-9397BCC5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19B4-F8CD-4810-AE7A-8342BD3F94C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3AA97-D857-4542-8AEA-A6535A3C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FDCFF-6CFF-437C-A885-9335108B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C0DF-6EB0-463E-886A-79FC8A7B5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9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6174-10C7-4A66-9A8A-587B4975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5B681-C9D3-483D-9C6D-36A6B5CFE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F7C90-C0E2-47AE-8DB5-E31C199FE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1B738-E6A5-4A28-945C-9F9A1C6E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19B4-F8CD-4810-AE7A-8342BD3F94C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CAF76-BB5C-4911-B595-B9EBB60C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CC353-4CDF-4B77-A3AE-BE4D7B91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C0DF-6EB0-463E-886A-79FC8A7B5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5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C5D0-7596-4153-8B9A-D81D38528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51C03-52C6-4B39-A8D9-FD195281E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699DE-EA9F-44E3-9283-BC7231430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DF76E-5CD9-4E3F-9EE0-34D444CA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19B4-F8CD-4810-AE7A-8342BD3F94C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9D9F1-A61A-4F32-A711-5FD58B2A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24EE6-A856-41B8-8178-2F3565C7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C0DF-6EB0-463E-886A-79FC8A7B5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0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E4981-A190-4429-9426-7D301D431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F7A06-915B-4F9C-9D5A-A1132B63D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8EC79-5F26-4446-A8B3-C2C12146B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619B4-F8CD-4810-AE7A-8342BD3F94C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81EC7-1B2E-43D0-A761-0224A627A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B067A-D4BB-498D-8479-1EA3C54E5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BC0DF-6EB0-463E-886A-79FC8A7B5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9FF7-6444-45C1-8F03-A32FA132A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Twisted Tic-Tac-Toe</a:t>
            </a:r>
          </a:p>
        </p:txBody>
      </p:sp>
    </p:spTree>
    <p:extLst>
      <p:ext uri="{BB962C8B-B14F-4D97-AF65-F5344CB8AC3E}">
        <p14:creationId xmlns:p14="http://schemas.microsoft.com/office/powerpoint/2010/main" val="219334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8C58-B688-4EFF-B36D-3E066234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Twisted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078E23-F25E-43A7-B96D-4C705C80E0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Event-Driven networking engine in Python</a:t>
            </a:r>
          </a:p>
          <a:p>
            <a:r>
              <a:rPr lang="en-US" dirty="0"/>
              <a:t>Allows for asynchronous connections to clients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229696D-E328-4659-8922-421C4186AD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238" y="2096532"/>
            <a:ext cx="3809524" cy="3809524"/>
          </a:xfrm>
        </p:spPr>
      </p:pic>
    </p:spTree>
    <p:extLst>
      <p:ext uri="{BB962C8B-B14F-4D97-AF65-F5344CB8AC3E}">
        <p14:creationId xmlns:p14="http://schemas.microsoft.com/office/powerpoint/2010/main" val="357247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CB25-9DC1-408D-BA82-52950D6B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7D5C3C-3F19-4607-A338-B692459083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0433"/>
            <a:ext cx="4791382" cy="4241722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C61A208-AF6F-46BE-90E1-AB359A3868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420" y="1404057"/>
            <a:ext cx="3844070" cy="5088818"/>
          </a:xfrm>
        </p:spPr>
      </p:pic>
    </p:spTree>
    <p:extLst>
      <p:ext uri="{BB962C8B-B14F-4D97-AF65-F5344CB8AC3E}">
        <p14:creationId xmlns:p14="http://schemas.microsoft.com/office/powerpoint/2010/main" val="56034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1455-7AEF-4414-83FC-BA592DFA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cont.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A1FC0462-A7C0-4F10-B23A-AC864A07B0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8" y="2835442"/>
            <a:ext cx="11523964" cy="2121567"/>
          </a:xfrm>
        </p:spPr>
      </p:pic>
    </p:spTree>
    <p:extLst>
      <p:ext uri="{BB962C8B-B14F-4D97-AF65-F5344CB8AC3E}">
        <p14:creationId xmlns:p14="http://schemas.microsoft.com/office/powerpoint/2010/main" val="2470158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18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Twisted Tic-Tac-Toe</vt:lpstr>
      <vt:lpstr>Twisted</vt:lpstr>
      <vt:lpstr>Example</vt:lpstr>
      <vt:lpstr>Example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Twisted Tic-Tac-Toe</dc:title>
  <dc:creator>Nathan Loveless</dc:creator>
  <cp:lastModifiedBy>Nathan Loveless</cp:lastModifiedBy>
  <cp:revision>3</cp:revision>
  <dcterms:created xsi:type="dcterms:W3CDTF">2018-07-16T03:19:32Z</dcterms:created>
  <dcterms:modified xsi:type="dcterms:W3CDTF">2018-07-16T15:19:47Z</dcterms:modified>
</cp:coreProperties>
</file>