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15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Vainavi Samant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Business Analysis helps make informed decision making, greater revenue can be generated because of it.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Iterative set of activities that help ensure that elicitation, documentation, refinement, and changes of requirements is adequately dealt with during a lifecycle.</a:t>
            </a:r>
          </a:p>
          <a:p>
            <a:pPr marL="0" indent="0"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Reduces cost, improves quality, decreases time taken, decreases risks, increased flexibility, continuous improvement are some benefits from AGILE. Shell follows a scrum based AGILE method which has a high efficiency of work done.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3074" name="Picture 2" descr="Excelling in Software Development with Scrum Methodology Part 2 | by Tokay  Korkut | Stackademic">
            <a:extLst>
              <a:ext uri="{FF2B5EF4-FFF2-40B4-BE49-F238E27FC236}">
                <a16:creationId xmlns:a16="http://schemas.microsoft.com/office/drawing/2014/main" id="{16CED5B7-0C47-DD38-9EE0-CE7BC5982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81" y="2719256"/>
            <a:ext cx="4886168" cy="282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Everyone was new and shy so no one was ready to share. But because of the activities, people started gelling with each other. Some parts were a bit long but were conveyed in a fun and understanding manner.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7170" name="Picture 2" descr="Creative business team brainstorming and ideating for innovative projects.  Generative AI Stock Illustration | Adobe Stock">
            <a:extLst>
              <a:ext uri="{FF2B5EF4-FFF2-40B4-BE49-F238E27FC236}">
                <a16:creationId xmlns:a16="http://schemas.microsoft.com/office/drawing/2014/main" id="{1071F8FC-2E6F-BC1F-42B4-195E41A3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67" y="2324621"/>
            <a:ext cx="4826883" cy="321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Stakeholder Management was a difficult topic to understand. But with the help of multiple activities about it, it was easy to understand the practical use of the same.</a:t>
            </a:r>
          </a:p>
          <a:p>
            <a:pPr marL="0" indent="0">
              <a:buNone/>
            </a:pPr>
            <a:r>
              <a:rPr lang="en-US" sz="2000" dirty="0"/>
              <a:t> Teamwork activities were challenging in the beginning but helped nurture a bond.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194" name="Picture 2" descr="Is Boredom a Bad Thing — Empowering ...">
            <a:extLst>
              <a:ext uri="{FF2B5EF4-FFF2-40B4-BE49-F238E27FC236}">
                <a16:creationId xmlns:a16="http://schemas.microsoft.com/office/drawing/2014/main" id="{C3444FF7-86B8-122C-9072-50585188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29" y="2482595"/>
            <a:ext cx="4599644" cy="28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Though I have done BA and Agile in college, it was a nice recap in the bootcamp. The concepts sounded heavy at first but were conveyed in a very easy manner. It does take some time to get through it in detail but it is necessary.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9218" name="Picture 2" descr="Importance of Having a Technical Team ...">
            <a:extLst>
              <a:ext uri="{FF2B5EF4-FFF2-40B4-BE49-F238E27FC236}">
                <a16:creationId xmlns:a16="http://schemas.microsoft.com/office/drawing/2014/main" id="{9F868D45-068B-3557-2F0C-817C4F97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18" y="2609347"/>
            <a:ext cx="4950408" cy="25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through the concepts taught in Business analysis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Agile process and scrum workflow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DBMS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Saturday- Go through the Soft skills concepts</a:t>
            </a:r>
          </a:p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Sunday- Brush-up the concepts taught in Business Analysis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Nitya was very fun and was very encouraging for everyone to share their opinions. The activities were fun and very interactive. Exciting, engaging, fun, with a lot of learning which made the sessions fun. The best advice she gave which stuck a chord with a lot of us was not to take oneself too seriously.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8110CF4-5677-AC63-2CC4-1494457ACB8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95" y="2348563"/>
            <a:ext cx="444366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Learned soft skills, BA &amp; agile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Will revise DBMS learned from college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Software setup is needed.</a:t>
            </a:r>
          </a:p>
          <a:p>
            <a:pPr marL="457200" indent="-457200"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“Luck is just probability taken personally”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Gilmore Girls">
            <a:extLst>
              <a:ext uri="{FF2B5EF4-FFF2-40B4-BE49-F238E27FC236}">
                <a16:creationId xmlns:a16="http://schemas.microsoft.com/office/drawing/2014/main" id="{1F905FB2-4DB6-0D5A-9499-48E1E900F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80" y="2677025"/>
            <a:ext cx="4621416" cy="258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Soft Skills Day 1: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Types of performers(CART analogy)</a:t>
            </a:r>
          </a:p>
          <a:p>
            <a:r>
              <a:rPr lang="en-US" sz="2000" dirty="0"/>
              <a:t>Neuroplasticity</a:t>
            </a:r>
          </a:p>
          <a:p>
            <a:r>
              <a:rPr lang="en-US" sz="2000" dirty="0"/>
              <a:t>POWER technique</a:t>
            </a:r>
          </a:p>
          <a:p>
            <a:r>
              <a:rPr lang="en-US" sz="2000" dirty="0"/>
              <a:t>Email etiquettes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The Cart - The 4 Types of Team Members You Can Hire">
            <a:extLst>
              <a:ext uri="{FF2B5EF4-FFF2-40B4-BE49-F238E27FC236}">
                <a16:creationId xmlns:a16="http://schemas.microsoft.com/office/drawing/2014/main" id="{93DD738D-E47A-4F2A-CED2-73EBBBA6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9" y="2147637"/>
            <a:ext cx="4669857" cy="35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Soft Skills Day 2 and 3: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Attitude and Mindset</a:t>
            </a:r>
          </a:p>
          <a:p>
            <a:r>
              <a:rPr lang="en-US" sz="2000" dirty="0"/>
              <a:t>Stakeholder</a:t>
            </a:r>
          </a:p>
          <a:p>
            <a:r>
              <a:rPr lang="en-US" sz="2000" dirty="0"/>
              <a:t>Interest Power Grid</a:t>
            </a:r>
          </a:p>
          <a:p>
            <a:r>
              <a:rPr lang="en-US" sz="2000" dirty="0"/>
              <a:t>Self Orientation</a:t>
            </a:r>
          </a:p>
          <a:p>
            <a:r>
              <a:rPr lang="en-US" sz="2000" dirty="0"/>
              <a:t>Tucker Model</a:t>
            </a:r>
          </a:p>
          <a:p>
            <a:r>
              <a:rPr lang="en-US" sz="2000" dirty="0"/>
              <a:t>Presentation skills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drawing of a bear on a carpet&#10;&#10;Description automatically generated">
            <a:extLst>
              <a:ext uri="{FF2B5EF4-FFF2-40B4-BE49-F238E27FC236}">
                <a16:creationId xmlns:a16="http://schemas.microsoft.com/office/drawing/2014/main" id="{30395765-C140-8B1E-62DB-76415A63B70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 b="9276"/>
          <a:stretch/>
        </p:blipFill>
        <p:spPr>
          <a:xfrm rot="5400000">
            <a:off x="7389229" y="1657164"/>
            <a:ext cx="3317033" cy="46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Technical Bootcamp (Day 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Introduction to Business Analysis</a:t>
            </a:r>
          </a:p>
          <a:p>
            <a:r>
              <a:rPr lang="en-US" sz="2000" dirty="0"/>
              <a:t>SDLC (Software Development Life Cycle)</a:t>
            </a:r>
          </a:p>
          <a:p>
            <a:r>
              <a:rPr lang="en-US" sz="2000" dirty="0"/>
              <a:t>Requirement Analysis</a:t>
            </a:r>
          </a:p>
          <a:p>
            <a:r>
              <a:rPr lang="en-US" sz="2000" dirty="0"/>
              <a:t>Requirement Elicitation</a:t>
            </a:r>
          </a:p>
          <a:p>
            <a:r>
              <a:rPr lang="en-US" sz="2000" dirty="0"/>
              <a:t>Requirement modelling</a:t>
            </a:r>
          </a:p>
          <a:p>
            <a:r>
              <a:rPr lang="en-US" sz="2000" dirty="0"/>
              <a:t>Requirement Management Techniques (Work Breakdown, Gantt Chart, Critical Path Method, Waterfall method, Kanban, Scrum)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8" name="Picture 6" descr="Understanding the Software Development Life Cycle | Datarob">
            <a:extLst>
              <a:ext uri="{FF2B5EF4-FFF2-40B4-BE49-F238E27FC236}">
                <a16:creationId xmlns:a16="http://schemas.microsoft.com/office/drawing/2014/main" id="{1B12EC4B-5486-E215-6B17-02C58420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429" y="2147390"/>
            <a:ext cx="3503445" cy="35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6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soft skills bootcamp day 1 covered essential topic like CART analogy which enhances teamwork and adaptability. The activities also helped foster effective communication methods.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Necessary email etiquettes were covered which will help one to be respectful while talking to anyone and allow workers be more productive. It taught us effective methods of communication.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4098" name="Picture 2" descr="The Importance and Benefits of Teamwork in the Office - MaxiDent Software I  Dental Management Software">
            <a:extLst>
              <a:ext uri="{FF2B5EF4-FFF2-40B4-BE49-F238E27FC236}">
                <a16:creationId xmlns:a16="http://schemas.microsoft.com/office/drawing/2014/main" id="{1F7D794C-D50C-DE19-A701-2805669B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47" y="2358189"/>
            <a:ext cx="4644940" cy="311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Shell implements effective communication and networking methods by methods like GTKYs. The bootcamp emphasized having a good attitude and positive work environment. Shell follows an open culture, and every worker is friendly with the other which shows a positive mindset.</a:t>
            </a:r>
          </a:p>
          <a:p>
            <a:pPr marL="0" indent="0">
              <a:buNone/>
            </a:pPr>
            <a:r>
              <a:rPr lang="en-US" sz="2000" dirty="0"/>
              <a:t>Stakeholder management helped understand the internal and external stakeholders in Shell.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050" name="Picture 2" descr="Tuckman's Five Stages of Team Development. Still Relevant? | Alun Gathergood">
            <a:extLst>
              <a:ext uri="{FF2B5EF4-FFF2-40B4-BE49-F238E27FC236}">
                <a16:creationId xmlns:a16="http://schemas.microsoft.com/office/drawing/2014/main" id="{395BCA68-25DF-9236-FA21-C8540859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4" y="2203570"/>
            <a:ext cx="3395795" cy="339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19895</TotalTime>
  <Words>667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Samant, Vainavi SBOBNG-PTIY/BFB</cp:lastModifiedBy>
  <cp:revision>504</cp:revision>
  <dcterms:created xsi:type="dcterms:W3CDTF">2022-01-18T12:35:56Z</dcterms:created>
  <dcterms:modified xsi:type="dcterms:W3CDTF">2024-08-30T08:56:09Z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