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8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2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1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19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1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3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9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8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6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0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E0DB-0B30-4D1D-9B1E-70F9E62F54C9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0F7CBFC-0E59-4989-AF4A-722A1F7C5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4323-84DE-D59F-7EC3-8324F2FC7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7258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Time Analysis with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FCCF2-F734-C014-8F41-F675113CE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986" y="3805646"/>
            <a:ext cx="2185851" cy="13846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1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583"/>
            <a:ext cx="8915400" cy="440463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delivery time predictions are essential for optimizing logistics and enhancing operational efficiency.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deliveries contribute to customer satisfaction and cost reduction.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accurately predict the delivery time based on sorting time?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increase the work speed of the delivery time?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4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32115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The dataset was thoroughly cleaned with no missing or null values, ensuring data quality.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includes regression plots, histograms, box plots and line plots to gain insights.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data splits were used to create predictive models for Delivery time.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R2 score (indicating model fit) and Low RMSE values(assessing model accuracy).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showcasing the relationship between sorting time and Delivery time.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variations in Delivery time based on sorting time.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6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32115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Delivery time predictions lead to logistics optimization, efficient resource allocation, and cost reduction.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can achieve both time and cost savings through improved planning.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deliveries result in enhanced customer satisfaction, which contributes to customer loyalty.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predictive models to optimize real world delivery related processes.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data-driven insights to refine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delivery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better organizational decision-making using our models.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1634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242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Times New Roman</vt:lpstr>
      <vt:lpstr>Wingdings</vt:lpstr>
      <vt:lpstr>Wingdings 3</vt:lpstr>
      <vt:lpstr>Wisp</vt:lpstr>
      <vt:lpstr>Delivery Time Analysis with Linear Regression</vt:lpstr>
      <vt:lpstr>Project 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Time Analysis with Linear Regression</dc:title>
  <dc:creator>Vairabharathi VR</dc:creator>
  <cp:lastModifiedBy>Vairabharathi VR</cp:lastModifiedBy>
  <cp:revision>1</cp:revision>
  <dcterms:created xsi:type="dcterms:W3CDTF">2023-11-06T09:53:25Z</dcterms:created>
  <dcterms:modified xsi:type="dcterms:W3CDTF">2023-11-06T10:10:44Z</dcterms:modified>
</cp:coreProperties>
</file>