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4070-82D5-412E-9A29-8CB5B4A56746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F3E0F0B-1396-423E-886F-3BD52160F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245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4070-82D5-412E-9A29-8CB5B4A56746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F3E0F0B-1396-423E-886F-3BD52160F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5750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4070-82D5-412E-9A29-8CB5B4A56746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F3E0F0B-1396-423E-886F-3BD52160FE33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7806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4070-82D5-412E-9A29-8CB5B4A56746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F3E0F0B-1396-423E-886F-3BD52160F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9629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4070-82D5-412E-9A29-8CB5B4A56746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F3E0F0B-1396-423E-886F-3BD52160FE33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98561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4070-82D5-412E-9A29-8CB5B4A56746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F3E0F0B-1396-423E-886F-3BD52160F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095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4070-82D5-412E-9A29-8CB5B4A56746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0F0B-1396-423E-886F-3BD52160F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9426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4070-82D5-412E-9A29-8CB5B4A56746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0F0B-1396-423E-886F-3BD52160F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910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4070-82D5-412E-9A29-8CB5B4A56746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0F0B-1396-423E-886F-3BD52160F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476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4070-82D5-412E-9A29-8CB5B4A56746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F3E0F0B-1396-423E-886F-3BD52160F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431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4070-82D5-412E-9A29-8CB5B4A56746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F3E0F0B-1396-423E-886F-3BD52160F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4070-82D5-412E-9A29-8CB5B4A56746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F3E0F0B-1396-423E-886F-3BD52160F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601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4070-82D5-412E-9A29-8CB5B4A56746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0F0B-1396-423E-886F-3BD52160F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054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4070-82D5-412E-9A29-8CB5B4A56746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0F0B-1396-423E-886F-3BD52160F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549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4070-82D5-412E-9A29-8CB5B4A56746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0F0B-1396-423E-886F-3BD52160F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25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4070-82D5-412E-9A29-8CB5B4A56746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F3E0F0B-1396-423E-886F-3BD52160F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840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D4070-82D5-412E-9A29-8CB5B4A56746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F3E0F0B-1396-423E-886F-3BD52160F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677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16974-FA6E-128B-F017-1F657773B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166219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 Analysis using Multiple Linear Regression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D3D129-72BA-6F13-D90B-DB1D8FB54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60572" y="4396382"/>
            <a:ext cx="2429692" cy="161979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Impact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766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B01FF-652A-EB5E-F78D-66682A79E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51844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0EA1C-A6D6-8F5F-2B02-5E688DB0B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06583"/>
            <a:ext cx="8915400" cy="4404639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primary objective is to predict profit based on various business variables.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Analysis is crucial for understanding the relationship between profit and other variables like ‘R&amp;D spent’, ‘Administration’, ‘Marketing spent’ and ‘state’.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this relationship I have used the Multiple Linear Regression model to find the pattern between this.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Questions: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we accurately predict the profit of a organization based on the money they spend on their R&amp;D, Administration and Marketing.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the profit gets affected by these variables?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we need to spend money on all of these areas?</a:t>
            </a: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740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B01FF-652A-EB5E-F78D-66682A79E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239486"/>
            <a:ext cx="8911687" cy="751844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0EA1C-A6D6-8F5F-2B02-5E688DB0B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991330"/>
            <a:ext cx="8915400" cy="5111931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performed a comprehensive analysis using the ‘Profit’ and the R&amp;D spend, Marketing Spend, since there is no correlation between the profit and Administration, State.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preprocessing: Cleaned, explored, preprocessed and prepared the dataset for modeling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Utilized python libraries including NumPy, pandas, scikit-learn, and seaborn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and evaluated a multiple Linear regression model for predicting Profit.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R2 score of 90.34% indicates that this model is a ideally fit for predicting Profit.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 showcasing the relationship between Profit and the R&amp;D spend, Marketing spends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shows that we need to put more money on R&amp;D and Marketing to increase out Profit.</a:t>
            </a: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74672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B01FF-652A-EB5E-F78D-66682A79E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239486"/>
            <a:ext cx="8911687" cy="751844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Impact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0EA1C-A6D6-8F5F-2B02-5E688DB0B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132115"/>
            <a:ext cx="8915400" cy="5111931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 Profit predictions can significantly benefit the company.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their planning to put more money on the required department in the company.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include cost savings, better decision-making, and increased profit.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steps: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the predictive models to optimize real world profit related processes.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data-driven insights to refine strategies on spending.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 better organizational decision-making using our models.</a:t>
            </a: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8163498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</TotalTime>
  <Words>332</Words>
  <Application>Microsoft Office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Century Gothic</vt:lpstr>
      <vt:lpstr>Times New Roman</vt:lpstr>
      <vt:lpstr>Wingdings</vt:lpstr>
      <vt:lpstr>Wingdings 3</vt:lpstr>
      <vt:lpstr>Wisp</vt:lpstr>
      <vt:lpstr>Profit Analysis using Multiple Linear Regression</vt:lpstr>
      <vt:lpstr>Project Objective</vt:lpstr>
      <vt:lpstr>Solution</vt:lpstr>
      <vt:lpstr>Business Impact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Profit Analysis using Multiple Linear Regression</dc:title>
  <dc:creator>Vairabharathi VR</dc:creator>
  <cp:lastModifiedBy>Vairabharathi VR</cp:lastModifiedBy>
  <cp:revision>1</cp:revision>
  <dcterms:created xsi:type="dcterms:W3CDTF">2023-11-07T15:35:35Z</dcterms:created>
  <dcterms:modified xsi:type="dcterms:W3CDTF">2023-11-07T15:51:48Z</dcterms:modified>
</cp:coreProperties>
</file>