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2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97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2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3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2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3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1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553E-C5CB-48A7-BA53-6CFDF17C3B41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E6D984-8680-4604-AD41-1A36F2587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6974-FA6E-128B-F017-1F657773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Price per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Linear Regression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D129-72BA-6F13-D90B-DB1D8FB5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2" y="4396382"/>
            <a:ext cx="2429692" cy="16197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583"/>
            <a:ext cx="8915400" cy="440463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price per square foot based on a dataset with 7120 rows and 108 columns.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bedrooms, bathrooms, balcony presence, total square footage, and location indicators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accurately predict the price of house based on the features include bedrooms, total square foot and location?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price of square foot varies with the location?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Area’s are cheapest and which area’s are expensive?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4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7260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quality check revealed that the dataset contained no missing values, ensuring data completeness.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and Model Planning: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through a heatmap was conducted to identify relationships between variables.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correlation we can understands the relationships between variables.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relevant features for the model and utilized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model.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the house price with the accuracy of 77.58%.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583"/>
            <a:ext cx="8915400" cy="5111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 prediction using this model aids in estimating property prices and informed decisions on pricing and investments.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pricing contributes to customer satisfaction and streamlining pricing processes for efficiency.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score of 77.58% indicates a good fit and in future exploration of addition features for model refinement.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634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232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Predicting Price per Sqft with Linear Regression</vt:lpstr>
      <vt:lpstr>Project 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Price per Sqft with Linear Regression</dc:title>
  <dc:creator>Vairabharathi VR</dc:creator>
  <cp:lastModifiedBy>Vairabharathi VR</cp:lastModifiedBy>
  <cp:revision>1</cp:revision>
  <dcterms:created xsi:type="dcterms:W3CDTF">2023-11-17T09:00:20Z</dcterms:created>
  <dcterms:modified xsi:type="dcterms:W3CDTF">2023-11-17T09:12:18Z</dcterms:modified>
</cp:coreProperties>
</file>