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66426-DC6F-49B4-9D94-E1FC0E38D556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A7EE03D-0E9D-4E55-8C8C-AAD537007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066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66426-DC6F-49B4-9D94-E1FC0E38D556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A7EE03D-0E9D-4E55-8C8C-AAD537007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759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66426-DC6F-49B4-9D94-E1FC0E38D556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A7EE03D-0E9D-4E55-8C8C-AAD53700729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8051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66426-DC6F-49B4-9D94-E1FC0E38D556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A7EE03D-0E9D-4E55-8C8C-AAD537007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596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66426-DC6F-49B4-9D94-E1FC0E38D556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A7EE03D-0E9D-4E55-8C8C-AAD53700729E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8163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66426-DC6F-49B4-9D94-E1FC0E38D556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A7EE03D-0E9D-4E55-8C8C-AAD537007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428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66426-DC6F-49B4-9D94-E1FC0E38D556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E03D-0E9D-4E55-8C8C-AAD537007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790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66426-DC6F-49B4-9D94-E1FC0E38D556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E03D-0E9D-4E55-8C8C-AAD537007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932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66426-DC6F-49B4-9D94-E1FC0E38D556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E03D-0E9D-4E55-8C8C-AAD537007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285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66426-DC6F-49B4-9D94-E1FC0E38D556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A7EE03D-0E9D-4E55-8C8C-AAD537007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03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66426-DC6F-49B4-9D94-E1FC0E38D556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A7EE03D-0E9D-4E55-8C8C-AAD537007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02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66426-DC6F-49B4-9D94-E1FC0E38D556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A7EE03D-0E9D-4E55-8C8C-AAD537007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117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66426-DC6F-49B4-9D94-E1FC0E38D556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E03D-0E9D-4E55-8C8C-AAD537007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504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66426-DC6F-49B4-9D94-E1FC0E38D556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E03D-0E9D-4E55-8C8C-AAD537007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911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66426-DC6F-49B4-9D94-E1FC0E38D556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EE03D-0E9D-4E55-8C8C-AAD537007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086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66426-DC6F-49B4-9D94-E1FC0E38D556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A7EE03D-0E9D-4E55-8C8C-AAD537007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379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66426-DC6F-49B4-9D94-E1FC0E38D556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A7EE03D-0E9D-4E55-8C8C-AAD537007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382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16974-FA6E-128B-F017-1F657773B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166219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 Price Analysis using Multiple Linear Regression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D3D129-72BA-6F13-D90B-DB1D8FB54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60572" y="4396382"/>
            <a:ext cx="2429692" cy="161979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Impact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766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B01FF-652A-EB5E-F78D-66682A79E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184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0EA1C-A6D6-8F5F-2B02-5E688DB0B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06583"/>
            <a:ext cx="8915400" cy="4404639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goal of this project is to predict the price of car models based on various key attributes, including ‘Age’, ‘KM’, ‘Horsepower(HP), and ‘Weight’.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this relationship I have used the Multiple Linear Regression model to find the pattern between this.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Questions: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we accurately predict the Price of the Car based on the Age, Kms driven, Horsepower and Weight of that car?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the price gets affected by these variables?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740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B01FF-652A-EB5E-F78D-66682A79E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239486"/>
            <a:ext cx="8911687" cy="75184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0EA1C-A6D6-8F5F-2B02-5E688DB0B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991330"/>
            <a:ext cx="8915400" cy="5111931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began with data collection and selection of relevant features for analysis.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 quality check revealed that the dataset contained no missing values, ensuring data completeness.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analysis through a heatmap was conducted to identify relationships between variables. Strong correlations were observed between ‘Price’ and ‘Age’, ‘Weight’, ‘HP’, and ‘Km’.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identified outliers in the ‘Price’ column. A total of 110 outliers, accounting for approximately 7.66% of the data, were detected and subsequently imputed using an upper threshold value.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74672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B01FF-652A-EB5E-F78D-66682A79E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239486"/>
            <a:ext cx="8911687" cy="75184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0EA1C-A6D6-8F5F-2B02-5E688DB0B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991330"/>
            <a:ext cx="8915400" cy="5111931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Modeling: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achieved a significant R-squared score of 84.22, indicating the strength of the relationships between the variables.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Root mean squared error value was calculated to evaluate the model’s accuracy.</a:t>
            </a:r>
          </a:p>
          <a:p>
            <a:pPr marL="457200" lvl="1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1000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B01FF-652A-EB5E-F78D-66682A79E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239486"/>
            <a:ext cx="8911687" cy="75184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Impact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0EA1C-A6D6-8F5F-2B02-5E688DB0B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132115"/>
            <a:ext cx="8915400" cy="5111931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equips stakeholders in the automotive industry with valuable insights into the factors affecting car prices.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data-driven approach enables informed pricing and marketing strategies for car models.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effective handling of outliers ensures that the predictive model provides more accurate and reliable pricing estimates. This in turn, reduces the risk of mispricing cars.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steps: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the predictive models to optimize real world price related processes.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data-driven insights to refine strategies on making.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allows for optimized pricing strategies, contributing to revenue growth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and profitability.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8163498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</TotalTime>
  <Words>364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Century Gothic</vt:lpstr>
      <vt:lpstr>Times New Roman</vt:lpstr>
      <vt:lpstr>Wingdings</vt:lpstr>
      <vt:lpstr>Wingdings 3</vt:lpstr>
      <vt:lpstr>Wisp</vt:lpstr>
      <vt:lpstr>Car Price Analysis using Multiple Linear Regression</vt:lpstr>
      <vt:lpstr>Project Objective</vt:lpstr>
      <vt:lpstr>Solution</vt:lpstr>
      <vt:lpstr>Solution</vt:lpstr>
      <vt:lpstr>Business Impact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Price Analysis using Multiple Linear Regression</dc:title>
  <dc:creator>Vairabharathi VR</dc:creator>
  <cp:lastModifiedBy>Vairabharathi VR</cp:lastModifiedBy>
  <cp:revision>1</cp:revision>
  <dcterms:created xsi:type="dcterms:W3CDTF">2023-11-08T08:45:39Z</dcterms:created>
  <dcterms:modified xsi:type="dcterms:W3CDTF">2023-11-08T09:16:32Z</dcterms:modified>
</cp:coreProperties>
</file>