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8" r:id="rId8"/>
    <p:sldId id="269" r:id="rId9"/>
    <p:sldId id="271" r:id="rId10"/>
    <p:sldId id="27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2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56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9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59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12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27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73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6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7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5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6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7C7F-F063-4FDB-8283-A8638D805652}" type="datetimeFigureOut">
              <a:rPr lang="ru-RU" smtClean="0"/>
              <a:t>09.07.2020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0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Research of Minsk bakeries</a:t>
            </a:r>
          </a:p>
        </p:txBody>
      </p:sp>
    </p:spTree>
    <p:extLst>
      <p:ext uri="{BB962C8B-B14F-4D97-AF65-F5344CB8AC3E}">
        <p14:creationId xmlns:p14="http://schemas.microsoft.com/office/powerpoint/2010/main" val="122132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Answering to the question:</a:t>
            </a:r>
          </a:p>
          <a:p>
            <a:pPr marL="0" indent="0">
              <a:buNone/>
            </a:pPr>
            <a:r>
              <a:rPr lang="en-US" sz="3000" dirty="0" smtClean="0"/>
              <a:t> 'Which Minsk district really need more bakeries?‘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2000" dirty="0" smtClean="0"/>
              <a:t>I should notice that most count of bakeries belong to the center of city and central district. </a:t>
            </a:r>
          </a:p>
          <a:p>
            <a:pPr marL="0" indent="0">
              <a:buNone/>
            </a:pPr>
            <a:r>
              <a:rPr lang="en-US" sz="2000" dirty="0" smtClean="0"/>
              <a:t>And it's okay because most of cultural and evening life are using there, all European cities has the same statistic. </a:t>
            </a:r>
          </a:p>
          <a:p>
            <a:pPr marL="0" indent="0">
              <a:buNone/>
            </a:pPr>
            <a:r>
              <a:rPr lang="en-US" sz="2000" dirty="0" smtClean="0"/>
              <a:t>But according to my question - bakery for me, it's firstly the morning coffee and croissant and </a:t>
            </a:r>
            <a:r>
              <a:rPr lang="en-US" sz="2000" b="1" dirty="0" smtClean="0"/>
              <a:t>I defiantly recommend to open bakeries not in the center of city, but in the new districts far from the center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Really great example we can see at 'Moulin' bakery which is according to the high 4 cluster. From all 87 Minsk's bakeries just 3 from it has 4 cluster and it place is situated to new district.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56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b="1" i="1" dirty="0" smtClean="0"/>
          </a:p>
          <a:p>
            <a:pPr marL="0" indent="0" algn="just">
              <a:buNone/>
            </a:pPr>
            <a:r>
              <a:rPr lang="en-US" sz="2000" b="1" i="1" dirty="0" smtClean="0"/>
              <a:t>Target </a:t>
            </a:r>
            <a:r>
              <a:rPr lang="en-US" sz="2000" b="1" i="1" dirty="0"/>
              <a:t>audience of this research: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1500" dirty="0" smtClean="0"/>
              <a:t>	It's </a:t>
            </a:r>
            <a:r>
              <a:rPr lang="en-US" sz="1500" dirty="0" smtClean="0"/>
              <a:t>definitely people who interested in opening bakery and looking for district to open place</a:t>
            </a:r>
            <a:r>
              <a:rPr lang="en-US" sz="1500" dirty="0" smtClean="0"/>
              <a:t>.  </a:t>
            </a:r>
            <a:r>
              <a:rPr lang="en-US" sz="1500" dirty="0" smtClean="0"/>
              <a:t>In my mind this person should consider how many bakeries Minsk has now and how peoples rated it. </a:t>
            </a:r>
            <a:r>
              <a:rPr lang="en-US" sz="1500" dirty="0" smtClean="0"/>
              <a:t> </a:t>
            </a:r>
          </a:p>
          <a:p>
            <a:pPr marL="0" indent="0" algn="just">
              <a:buNone/>
            </a:pPr>
            <a:r>
              <a:rPr lang="en-US" sz="1500" dirty="0" smtClean="0"/>
              <a:t>	Opening </a:t>
            </a:r>
            <a:r>
              <a:rPr lang="en-US" sz="1500" dirty="0" smtClean="0"/>
              <a:t>hours in my opinion also important because I and my colleagues and friends really likes to buy fresh croissant and morning coffee when we're going to work. 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b="1" i="1" dirty="0"/>
              <a:t>Data description of research:</a:t>
            </a:r>
          </a:p>
          <a:p>
            <a:pPr lvl="1" algn="just"/>
            <a:r>
              <a:rPr lang="en-US" sz="1500" dirty="0"/>
              <a:t>Open source data about Minsk districts from </a:t>
            </a:r>
            <a:r>
              <a:rPr lang="en-US" sz="1500" dirty="0" err="1"/>
              <a:t>yandex</a:t>
            </a:r>
            <a:r>
              <a:rPr lang="en-US" sz="1500" dirty="0"/>
              <a:t> map.</a:t>
            </a:r>
          </a:p>
          <a:p>
            <a:pPr lvl="1" algn="just"/>
            <a:r>
              <a:rPr lang="en-US" sz="1500" dirty="0"/>
              <a:t>API foursquare to find all bakeries of Minsk.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b="1" i="1" dirty="0" smtClean="0"/>
              <a:t>Used </a:t>
            </a:r>
            <a:r>
              <a:rPr lang="en-US" sz="2000" b="1" i="1" dirty="0"/>
              <a:t>libraries</a:t>
            </a:r>
            <a:r>
              <a:rPr lang="en-US" sz="2000" b="1" i="1" dirty="0" smtClean="0"/>
              <a:t>:</a:t>
            </a:r>
          </a:p>
          <a:p>
            <a:pPr marL="0" indent="0" algn="just">
              <a:buNone/>
            </a:pPr>
            <a:r>
              <a:rPr lang="en-US" sz="2000" b="1" dirty="0" smtClean="0"/>
              <a:t>	 </a:t>
            </a:r>
            <a:r>
              <a:rPr lang="en-US" sz="1500" dirty="0"/>
              <a:t>pandas, </a:t>
            </a:r>
            <a:r>
              <a:rPr lang="en-US" sz="1500" dirty="0" err="1"/>
              <a:t>numpy</a:t>
            </a:r>
            <a:r>
              <a:rPr lang="en-US" sz="1500" dirty="0"/>
              <a:t>, requests, </a:t>
            </a:r>
            <a:r>
              <a:rPr lang="en-US" sz="1500" dirty="0" err="1"/>
              <a:t>json</a:t>
            </a:r>
            <a:r>
              <a:rPr lang="en-US" sz="1500" dirty="0"/>
              <a:t>, geodesic, </a:t>
            </a:r>
            <a:r>
              <a:rPr lang="en-US" sz="1500" dirty="0" err="1"/>
              <a:t>translit</a:t>
            </a:r>
            <a:r>
              <a:rPr lang="en-US" sz="1500" dirty="0"/>
              <a:t> etc. </a:t>
            </a:r>
            <a:endParaRPr lang="en-US" sz="1500" dirty="0" smtClean="0"/>
          </a:p>
          <a:p>
            <a:pPr marL="0" indent="0" algn="just">
              <a:buNone/>
            </a:pPr>
            <a:endParaRPr lang="en-US" sz="1500" dirty="0"/>
          </a:p>
          <a:p>
            <a:pPr marL="0" indent="0" algn="just">
              <a:buNone/>
            </a:pPr>
            <a:r>
              <a:rPr lang="en-US" sz="2000" b="1" i="1" dirty="0"/>
              <a:t>Machine learning techniques</a:t>
            </a:r>
            <a:r>
              <a:rPr lang="en-US" sz="2000" b="1" i="1" dirty="0" smtClean="0"/>
              <a:t>:</a:t>
            </a:r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</a:t>
            </a:r>
            <a:r>
              <a:rPr lang="en-US" sz="1500" dirty="0"/>
              <a:t>K-means for clustering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026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Red dots: center of districts</a:t>
            </a:r>
            <a:br>
              <a:rPr lang="en-US" sz="2000" b="1" dirty="0" smtClean="0"/>
            </a:br>
            <a:r>
              <a:rPr lang="en-US" sz="2000" b="1" dirty="0" smtClean="0"/>
              <a:t> Blue dots: bakeries</a:t>
            </a:r>
            <a:endParaRPr lang="ru-RU" sz="20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15" y="853992"/>
            <a:ext cx="6705600" cy="135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15" y="2348880"/>
            <a:ext cx="6705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6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Part of data frame with some columns to analyze</a:t>
            </a:r>
            <a:endParaRPr lang="ru-RU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38250"/>
            <a:ext cx="6515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64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Plots of data frame trough by district and category</a:t>
            </a:r>
            <a:endParaRPr lang="ru-RU" sz="3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6" y="2011672"/>
            <a:ext cx="482593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6" y="2011672"/>
            <a:ext cx="40627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51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Mean rating and count likes of places by district</a:t>
            </a:r>
            <a:endParaRPr lang="ru-RU" sz="3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4" y="2051169"/>
            <a:ext cx="7594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7920"/>
            <a:ext cx="5829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69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Using K-Means algorithm fit our model to cluster data frame to 5 categories</a:t>
            </a:r>
            <a:br>
              <a:rPr lang="en-US" sz="3000" dirty="0" smtClean="0"/>
            </a:br>
            <a:r>
              <a:rPr lang="en-US" sz="3000" dirty="0" smtClean="0"/>
              <a:t>Looking the mean value of each cluster below: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/>
          <a:lstStyle/>
          <a:p>
            <a:r>
              <a:rPr lang="en-US" dirty="0" smtClean="0"/>
              <a:t>As we seen the best mean value of rating, prices and likes has </a:t>
            </a:r>
            <a:r>
              <a:rPr lang="en-US" b="1" dirty="0" smtClean="0"/>
              <a:t>3</a:t>
            </a:r>
            <a:r>
              <a:rPr lang="en-US" dirty="0" smtClean="0"/>
              <a:t> and </a:t>
            </a:r>
            <a:r>
              <a:rPr lang="en-US" b="1" dirty="0" smtClean="0"/>
              <a:t>4</a:t>
            </a:r>
            <a:r>
              <a:rPr lang="en-US" dirty="0" smtClean="0"/>
              <a:t> clusters. This bakeries definitely should visit.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0" y="2060848"/>
            <a:ext cx="79946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5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places on map using color scheme for different clusters: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6" y="1628800"/>
            <a:ext cx="78867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6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best bakeries in Minsk according to model:</a:t>
            </a:r>
            <a:endParaRPr lang="ru-RU" sz="3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5" y="1700808"/>
            <a:ext cx="7740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04" y="3933056"/>
            <a:ext cx="7315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3455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236</Words>
  <Application>Microsoft Office PowerPoint</Application>
  <PresentationFormat>Экран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Research of Minsk bakeries</vt:lpstr>
      <vt:lpstr>Презентация PowerPoint</vt:lpstr>
      <vt:lpstr>Red dots: center of districts  Blue dots: bakeries</vt:lpstr>
      <vt:lpstr>Part of data frame with some columns to analyze</vt:lpstr>
      <vt:lpstr>Plots of data frame trough by district and category</vt:lpstr>
      <vt:lpstr>Mean rating and count likes of places by district</vt:lpstr>
      <vt:lpstr>Using K-Means algorithm fit our model to cluster data frame to 5 categories Looking the mean value of each cluster below:</vt:lpstr>
      <vt:lpstr>Adding places on map using color scheme for different clusters:</vt:lpstr>
      <vt:lpstr>The best bakeries in Minsk according to model: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Researches bakeries of Minsk</dc:title>
  <dc:creator>Volha Halynskaya</dc:creator>
  <cp:lastModifiedBy>Volha Halynskaya</cp:lastModifiedBy>
  <cp:revision>14</cp:revision>
  <dcterms:created xsi:type="dcterms:W3CDTF">2020-07-08T16:58:01Z</dcterms:created>
  <dcterms:modified xsi:type="dcterms:W3CDTF">2020-07-09T19:47:03Z</dcterms:modified>
</cp:coreProperties>
</file>