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2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5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2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2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5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6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Research of Minsk bakeries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3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Using K-Means algorithm fit our model to cluster data frame to 5 categories</a:t>
            </a:r>
            <a:br>
              <a:rPr lang="en-US" sz="3000" dirty="0" smtClean="0"/>
            </a:br>
            <a:r>
              <a:rPr lang="en-US" sz="3000" dirty="0" smtClean="0"/>
              <a:t>Looking the mean value of each cluster below: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en-US" dirty="0" smtClean="0"/>
              <a:t>As we seen the best mean value of rating, prices and likes has </a:t>
            </a:r>
            <a:r>
              <a:rPr lang="en-US" b="1" dirty="0" smtClean="0"/>
              <a:t>3</a:t>
            </a:r>
            <a:r>
              <a:rPr lang="en-US" dirty="0" smtClean="0"/>
              <a:t> and </a:t>
            </a:r>
            <a:r>
              <a:rPr lang="en-US" b="1" dirty="0" smtClean="0"/>
              <a:t>4</a:t>
            </a:r>
            <a:r>
              <a:rPr lang="en-US" dirty="0" smtClean="0"/>
              <a:t> clusters. This bakeries definitely should visit.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" y="2060848"/>
            <a:ext cx="7994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57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places on map using color scheme for different clusters: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" y="1628800"/>
            <a:ext cx="78867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6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best bakeries in Minsk according to model:</a:t>
            </a:r>
            <a:endParaRPr lang="ru-RU" sz="3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5" y="1700808"/>
            <a:ext cx="7740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04" y="3933056"/>
            <a:ext cx="731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34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Answering to the question:</a:t>
            </a:r>
          </a:p>
          <a:p>
            <a:pPr marL="0" indent="0">
              <a:buNone/>
            </a:pPr>
            <a:r>
              <a:rPr lang="en-US" sz="3000" dirty="0" smtClean="0"/>
              <a:t> 'Which Minsk district really need more bakeries?‘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/>
              <a:t>I should notice that most count of bakeries belong to the center of city and central district. </a:t>
            </a:r>
          </a:p>
          <a:p>
            <a:pPr marL="0" indent="0">
              <a:buNone/>
            </a:pPr>
            <a:r>
              <a:rPr lang="en-US" sz="2000" dirty="0" smtClean="0"/>
              <a:t>And it's okay because most of cultural and evening life are using there, all European cities has the same statistic. </a:t>
            </a:r>
          </a:p>
          <a:p>
            <a:pPr marL="0" indent="0">
              <a:buNone/>
            </a:pPr>
            <a:r>
              <a:rPr lang="en-US" sz="2000" dirty="0" smtClean="0"/>
              <a:t>But according to my question - bakery for me, it's firstly the morning coffee and croissant and </a:t>
            </a:r>
            <a:r>
              <a:rPr lang="en-US" sz="2000" b="1" dirty="0" smtClean="0"/>
              <a:t>I defiantly recommend to open bakeries not in the center of city, but in the new districts far from the center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Really great example we can see at 'Moulin' bakery which is according to the high 4 cluster. From all 87 Minsk's bakeries just 3 from it has 4 cluster and it place is situated to new district.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56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Target audience of this research: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It's definitely people who interested in opening bakery and looking for district to open place.</a:t>
            </a:r>
          </a:p>
          <a:p>
            <a:pPr marL="0" indent="0" algn="just">
              <a:buNone/>
            </a:pPr>
            <a:r>
              <a:rPr lang="en-US" sz="2000" dirty="0" smtClean="0"/>
              <a:t> In my mind this person should consider how many bakeries Minsk has now and how peoples rated it. </a:t>
            </a:r>
          </a:p>
          <a:p>
            <a:pPr marL="0" indent="0" algn="just">
              <a:buNone/>
            </a:pPr>
            <a:r>
              <a:rPr lang="en-US" sz="2000" dirty="0" smtClean="0"/>
              <a:t>Opening hours in my opinion also important because I and my colleagues and friends really likes to buy fresh croissant and morning coffee when we're going to work.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02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just"/>
            <a:r>
              <a:rPr lang="en-US" b="1" i="1" dirty="0" smtClean="0"/>
              <a:t>Plan of my research: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59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Download the data – this part is concluding creating of data frame with information about districts of Minsk and it coordinates.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Using API Foursquare I should to know id of bakeries category for searching all company  this type and get full their information. *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Join all data into one data frame including information about each company and it’s district.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Deleting duplicate rows, transforming columns.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Analyze it and appending on map.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Using K-Means create model and fit it on data frame.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Give a conclusion.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000" b="1" i="1" dirty="0"/>
              <a:t>Data description of research:</a:t>
            </a:r>
          </a:p>
          <a:p>
            <a:pPr lvl="1"/>
            <a:r>
              <a:rPr lang="en-US" sz="2000" dirty="0" smtClean="0"/>
              <a:t>Open source data about Minsk districts from yandex map.</a:t>
            </a:r>
          </a:p>
          <a:p>
            <a:pPr lvl="1"/>
            <a:r>
              <a:rPr lang="en-US" sz="2000" dirty="0" smtClean="0"/>
              <a:t>API foursquare to find all bakeries of Minsk.</a:t>
            </a:r>
          </a:p>
        </p:txBody>
      </p:sp>
    </p:spTree>
    <p:extLst>
      <p:ext uri="{BB962C8B-B14F-4D97-AF65-F5344CB8AC3E}">
        <p14:creationId xmlns:p14="http://schemas.microsoft.com/office/powerpoint/2010/main" val="21055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just"/>
            <a:r>
              <a:rPr lang="en-US" dirty="0"/>
              <a:t>Methodology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296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Using libraries: pandas, numpy, requests, json, geodesic, translit etc. </a:t>
            </a:r>
          </a:p>
          <a:p>
            <a:pPr marL="0" indent="0">
              <a:buNone/>
            </a:pPr>
            <a:r>
              <a:rPr lang="en-US" sz="2000" dirty="0" smtClean="0"/>
              <a:t>Machine learning techniques: K-means for clustering data.</a:t>
            </a:r>
          </a:p>
          <a:p>
            <a:pPr marL="0" indent="0">
              <a:buNone/>
            </a:pPr>
            <a:r>
              <a:rPr lang="en-US" sz="2000" dirty="0" smtClean="0"/>
              <a:t>The information about Minsk and it districts.</a:t>
            </a:r>
            <a:endParaRPr lang="ru-RU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0" y="2348880"/>
            <a:ext cx="82296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4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Map </a:t>
            </a:r>
            <a:r>
              <a:rPr lang="en-US" b="1" i="1" dirty="0"/>
              <a:t>of Minsk with districts superimposed on top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36712"/>
            <a:ext cx="8305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Parts of data frame from API Foursquare</a:t>
            </a:r>
            <a:endParaRPr lang="ru-RU" sz="3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780928"/>
            <a:ext cx="63881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196752"/>
            <a:ext cx="65595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Part of data frame with some columns to analyze</a:t>
            </a:r>
            <a:endParaRPr lang="ru-RU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38250"/>
            <a:ext cx="6515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4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Plots of data frame trough by district and category</a:t>
            </a:r>
            <a:endParaRPr lang="ru-RU" sz="3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6" y="2011672"/>
            <a:ext cx="482593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6" y="2011672"/>
            <a:ext cx="40627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5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Mean rating and count likes of places by district</a:t>
            </a:r>
            <a:endParaRPr lang="ru-RU" sz="3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4" y="2051169"/>
            <a:ext cx="7594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7920"/>
            <a:ext cx="5829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99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465</Words>
  <Application>Microsoft Office PowerPoint</Application>
  <PresentationFormat>Экран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Research of Minsk bakeries</vt:lpstr>
      <vt:lpstr>Target audience of this research:</vt:lpstr>
      <vt:lpstr>Plan of my research:</vt:lpstr>
      <vt:lpstr>Methodology section</vt:lpstr>
      <vt:lpstr>Map of Minsk with districts superimposed on top</vt:lpstr>
      <vt:lpstr>Parts of data frame from API Foursquare</vt:lpstr>
      <vt:lpstr>Part of data frame with some columns to analyze</vt:lpstr>
      <vt:lpstr>Plots of data frame trough by district and category</vt:lpstr>
      <vt:lpstr>Mean rating and count likes of places by district</vt:lpstr>
      <vt:lpstr>Using K-Means algorithm fit our model to cluster data frame to 5 categories Looking the mean value of each cluster below:</vt:lpstr>
      <vt:lpstr>Adding places on map using color scheme for different clusters:</vt:lpstr>
      <vt:lpstr>The best bakeries in Minsk according to model: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Researches bakeries of Minsk</dc:title>
  <dc:creator>Volha Halynskaya</dc:creator>
  <cp:lastModifiedBy>Volha Halynskaya</cp:lastModifiedBy>
  <cp:revision>12</cp:revision>
  <dcterms:created xsi:type="dcterms:W3CDTF">2020-07-08T16:58:01Z</dcterms:created>
  <dcterms:modified xsi:type="dcterms:W3CDTF">2020-07-09T15:44:33Z</dcterms:modified>
</cp:coreProperties>
</file>