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5" r:id="rId7"/>
    <p:sldId id="268" r:id="rId8"/>
    <p:sldId id="269" r:id="rId9"/>
    <p:sldId id="271" r:id="rId10"/>
    <p:sldId id="270" r:id="rId1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0A807C7F-F063-4FDB-8283-A8638D805652}" type="datetimeFigureOut">
              <a:rPr lang="ru-RU" smtClean="0"/>
              <a:t>10.07.2020</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12FE7072-15B0-42E7-834A-BE2893623EFB}" type="slidenum">
              <a:rPr lang="ru-RU" smtClean="0"/>
              <a:t>‹#›</a:t>
            </a:fld>
            <a:endParaRPr lang="ru-RU" dirty="0"/>
          </a:p>
        </p:txBody>
      </p:sp>
    </p:spTree>
    <p:extLst>
      <p:ext uri="{BB962C8B-B14F-4D97-AF65-F5344CB8AC3E}">
        <p14:creationId xmlns:p14="http://schemas.microsoft.com/office/powerpoint/2010/main" val="170123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A807C7F-F063-4FDB-8283-A8638D805652}" type="datetimeFigureOut">
              <a:rPr lang="ru-RU" smtClean="0"/>
              <a:t>10.07.2020</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12FE7072-15B0-42E7-834A-BE2893623EFB}" type="slidenum">
              <a:rPr lang="ru-RU" smtClean="0"/>
              <a:t>‹#›</a:t>
            </a:fld>
            <a:endParaRPr lang="ru-RU" dirty="0"/>
          </a:p>
        </p:txBody>
      </p:sp>
    </p:spTree>
    <p:extLst>
      <p:ext uri="{BB962C8B-B14F-4D97-AF65-F5344CB8AC3E}">
        <p14:creationId xmlns:p14="http://schemas.microsoft.com/office/powerpoint/2010/main" val="4029564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A807C7F-F063-4FDB-8283-A8638D805652}" type="datetimeFigureOut">
              <a:rPr lang="ru-RU" smtClean="0"/>
              <a:t>10.07.2020</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12FE7072-15B0-42E7-834A-BE2893623EFB}" type="slidenum">
              <a:rPr lang="ru-RU" smtClean="0"/>
              <a:t>‹#›</a:t>
            </a:fld>
            <a:endParaRPr lang="ru-RU" dirty="0"/>
          </a:p>
        </p:txBody>
      </p:sp>
    </p:spTree>
    <p:extLst>
      <p:ext uri="{BB962C8B-B14F-4D97-AF65-F5344CB8AC3E}">
        <p14:creationId xmlns:p14="http://schemas.microsoft.com/office/powerpoint/2010/main" val="3795918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A807C7F-F063-4FDB-8283-A8638D805652}" type="datetimeFigureOut">
              <a:rPr lang="ru-RU" smtClean="0"/>
              <a:t>10.07.2020</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12FE7072-15B0-42E7-834A-BE2893623EFB}" type="slidenum">
              <a:rPr lang="ru-RU" smtClean="0"/>
              <a:t>‹#›</a:t>
            </a:fld>
            <a:endParaRPr lang="ru-RU" dirty="0"/>
          </a:p>
        </p:txBody>
      </p:sp>
    </p:spTree>
    <p:extLst>
      <p:ext uri="{BB962C8B-B14F-4D97-AF65-F5344CB8AC3E}">
        <p14:creationId xmlns:p14="http://schemas.microsoft.com/office/powerpoint/2010/main" val="4128590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A807C7F-F063-4FDB-8283-A8638D805652}" type="datetimeFigureOut">
              <a:rPr lang="ru-RU" smtClean="0"/>
              <a:t>10.07.2020</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12FE7072-15B0-42E7-834A-BE2893623EFB}" type="slidenum">
              <a:rPr lang="ru-RU" smtClean="0"/>
              <a:t>‹#›</a:t>
            </a:fld>
            <a:endParaRPr lang="ru-RU" dirty="0"/>
          </a:p>
        </p:txBody>
      </p:sp>
    </p:spTree>
    <p:extLst>
      <p:ext uri="{BB962C8B-B14F-4D97-AF65-F5344CB8AC3E}">
        <p14:creationId xmlns:p14="http://schemas.microsoft.com/office/powerpoint/2010/main" val="1435127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0A807C7F-F063-4FDB-8283-A8638D805652}" type="datetimeFigureOut">
              <a:rPr lang="ru-RU" smtClean="0"/>
              <a:t>10.07.2020</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12FE7072-15B0-42E7-834A-BE2893623EFB}" type="slidenum">
              <a:rPr lang="ru-RU" smtClean="0"/>
              <a:t>‹#›</a:t>
            </a:fld>
            <a:endParaRPr lang="ru-RU" dirty="0"/>
          </a:p>
        </p:txBody>
      </p:sp>
    </p:spTree>
    <p:extLst>
      <p:ext uri="{BB962C8B-B14F-4D97-AF65-F5344CB8AC3E}">
        <p14:creationId xmlns:p14="http://schemas.microsoft.com/office/powerpoint/2010/main" val="3882272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0A807C7F-F063-4FDB-8283-A8638D805652}" type="datetimeFigureOut">
              <a:rPr lang="ru-RU" smtClean="0"/>
              <a:t>10.07.2020</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12FE7072-15B0-42E7-834A-BE2893623EFB}" type="slidenum">
              <a:rPr lang="ru-RU" smtClean="0"/>
              <a:t>‹#›</a:t>
            </a:fld>
            <a:endParaRPr lang="ru-RU" dirty="0"/>
          </a:p>
        </p:txBody>
      </p:sp>
    </p:spTree>
    <p:extLst>
      <p:ext uri="{BB962C8B-B14F-4D97-AF65-F5344CB8AC3E}">
        <p14:creationId xmlns:p14="http://schemas.microsoft.com/office/powerpoint/2010/main" val="2998737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0A807C7F-F063-4FDB-8283-A8638D805652}" type="datetimeFigureOut">
              <a:rPr lang="ru-RU" smtClean="0"/>
              <a:t>10.07.2020</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12FE7072-15B0-42E7-834A-BE2893623EFB}" type="slidenum">
              <a:rPr lang="ru-RU" smtClean="0"/>
              <a:t>‹#›</a:t>
            </a:fld>
            <a:endParaRPr lang="ru-RU" dirty="0"/>
          </a:p>
        </p:txBody>
      </p:sp>
    </p:spTree>
    <p:extLst>
      <p:ext uri="{BB962C8B-B14F-4D97-AF65-F5344CB8AC3E}">
        <p14:creationId xmlns:p14="http://schemas.microsoft.com/office/powerpoint/2010/main" val="98564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A807C7F-F063-4FDB-8283-A8638D805652}" type="datetimeFigureOut">
              <a:rPr lang="ru-RU" smtClean="0"/>
              <a:t>10.07.2020</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12FE7072-15B0-42E7-834A-BE2893623EFB}" type="slidenum">
              <a:rPr lang="ru-RU" smtClean="0"/>
              <a:t>‹#›</a:t>
            </a:fld>
            <a:endParaRPr lang="ru-RU" dirty="0"/>
          </a:p>
        </p:txBody>
      </p:sp>
    </p:spTree>
    <p:extLst>
      <p:ext uri="{BB962C8B-B14F-4D97-AF65-F5344CB8AC3E}">
        <p14:creationId xmlns:p14="http://schemas.microsoft.com/office/powerpoint/2010/main" val="354772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0A807C7F-F063-4FDB-8283-A8638D805652}" type="datetimeFigureOut">
              <a:rPr lang="ru-RU" smtClean="0"/>
              <a:t>10.07.2020</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12FE7072-15B0-42E7-834A-BE2893623EFB}" type="slidenum">
              <a:rPr lang="ru-RU" smtClean="0"/>
              <a:t>‹#›</a:t>
            </a:fld>
            <a:endParaRPr lang="ru-RU" dirty="0"/>
          </a:p>
        </p:txBody>
      </p:sp>
    </p:spTree>
    <p:extLst>
      <p:ext uri="{BB962C8B-B14F-4D97-AF65-F5344CB8AC3E}">
        <p14:creationId xmlns:p14="http://schemas.microsoft.com/office/powerpoint/2010/main" val="1194540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0A807C7F-F063-4FDB-8283-A8638D805652}" type="datetimeFigureOut">
              <a:rPr lang="ru-RU" smtClean="0"/>
              <a:t>10.07.2020</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12FE7072-15B0-42E7-834A-BE2893623EFB}" type="slidenum">
              <a:rPr lang="ru-RU" smtClean="0"/>
              <a:t>‹#›</a:t>
            </a:fld>
            <a:endParaRPr lang="ru-RU" dirty="0"/>
          </a:p>
        </p:txBody>
      </p:sp>
    </p:spTree>
    <p:extLst>
      <p:ext uri="{BB962C8B-B14F-4D97-AF65-F5344CB8AC3E}">
        <p14:creationId xmlns:p14="http://schemas.microsoft.com/office/powerpoint/2010/main" val="4183632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807C7F-F063-4FDB-8283-A8638D805652}" type="datetimeFigureOut">
              <a:rPr lang="ru-RU" smtClean="0"/>
              <a:t>10.07.2020</a:t>
            </a:fld>
            <a:endParaRPr lang="ru-RU" dirty="0"/>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FE7072-15B0-42E7-834A-BE2893623EFB}" type="slidenum">
              <a:rPr lang="ru-RU" smtClean="0"/>
              <a:t>‹#›</a:t>
            </a:fld>
            <a:endParaRPr lang="ru-RU" dirty="0"/>
          </a:p>
        </p:txBody>
      </p:sp>
    </p:spTree>
    <p:extLst>
      <p:ext uri="{BB962C8B-B14F-4D97-AF65-F5344CB8AC3E}">
        <p14:creationId xmlns:p14="http://schemas.microsoft.com/office/powerpoint/2010/main" val="3849054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b="1" dirty="0"/>
              <a:t>Research of Minsk bakeries</a:t>
            </a:r>
          </a:p>
        </p:txBody>
      </p:sp>
    </p:spTree>
    <p:extLst>
      <p:ext uri="{BB962C8B-B14F-4D97-AF65-F5344CB8AC3E}">
        <p14:creationId xmlns:p14="http://schemas.microsoft.com/office/powerpoint/2010/main" val="1221321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04664"/>
            <a:ext cx="8229600" cy="5721499"/>
          </a:xfrm>
        </p:spPr>
        <p:txBody>
          <a:bodyPr>
            <a:normAutofit/>
          </a:bodyPr>
          <a:lstStyle/>
          <a:p>
            <a:pPr marL="0" indent="0">
              <a:buNone/>
            </a:pPr>
            <a:r>
              <a:rPr lang="en-US" sz="3000" dirty="0" smtClean="0"/>
              <a:t>Answering to the question:</a:t>
            </a:r>
          </a:p>
          <a:p>
            <a:pPr marL="0" indent="0">
              <a:buNone/>
            </a:pPr>
            <a:r>
              <a:rPr lang="en-US" sz="3000" dirty="0" smtClean="0"/>
              <a:t> 'Which Minsk district really need more bakeries?‘</a:t>
            </a:r>
          </a:p>
          <a:p>
            <a:pPr marL="0" indent="0">
              <a:buNone/>
            </a:pPr>
            <a:endParaRPr lang="en-US" sz="3000" dirty="0" smtClean="0"/>
          </a:p>
          <a:p>
            <a:pPr marL="0" indent="0">
              <a:buNone/>
            </a:pPr>
            <a:r>
              <a:rPr lang="en-US" sz="2000" dirty="0" smtClean="0"/>
              <a:t>I should notice that most count of bakeries belong to the center of city and central district. </a:t>
            </a:r>
          </a:p>
          <a:p>
            <a:pPr marL="0" indent="0">
              <a:buNone/>
            </a:pPr>
            <a:r>
              <a:rPr lang="en-US" sz="2000" dirty="0" smtClean="0"/>
              <a:t>And it's okay because most of cultural and evening life are using there, all European cities has the same statistic. </a:t>
            </a:r>
          </a:p>
          <a:p>
            <a:pPr marL="0" indent="0">
              <a:buNone/>
            </a:pPr>
            <a:r>
              <a:rPr lang="en-US" sz="2000" dirty="0" smtClean="0"/>
              <a:t>But according to my question - bakery for me, it's firstly the morning coffee and croissant and </a:t>
            </a:r>
            <a:r>
              <a:rPr lang="en-US" sz="2000" b="1" dirty="0" smtClean="0"/>
              <a:t>I defiantly recommend to open bakeries not in the center of city, but in the new districts far from the center</a:t>
            </a:r>
            <a:r>
              <a:rPr lang="en-US" sz="2000" dirty="0" smtClean="0"/>
              <a:t>. </a:t>
            </a:r>
          </a:p>
          <a:p>
            <a:pPr marL="0" indent="0">
              <a:buNone/>
            </a:pPr>
            <a:r>
              <a:rPr lang="en-US" sz="2000" dirty="0"/>
              <a:t>Really great example we can see at 'Moulin' bakery which is according to the high 2 cluster. From all 88 Minsk's bakeries just 3 from it has 2 cluster and it place is situated to new district.</a:t>
            </a:r>
            <a:endParaRPr lang="ru-RU" sz="2000" dirty="0"/>
          </a:p>
        </p:txBody>
      </p:sp>
    </p:spTree>
    <p:extLst>
      <p:ext uri="{BB962C8B-B14F-4D97-AF65-F5344CB8AC3E}">
        <p14:creationId xmlns:p14="http://schemas.microsoft.com/office/powerpoint/2010/main" val="2325613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548680"/>
            <a:ext cx="8229600" cy="5577483"/>
          </a:xfrm>
        </p:spPr>
        <p:txBody>
          <a:bodyPr>
            <a:normAutofit/>
          </a:bodyPr>
          <a:lstStyle/>
          <a:p>
            <a:pPr marL="0" indent="0" algn="just">
              <a:buNone/>
            </a:pPr>
            <a:endParaRPr lang="en-US" sz="2000" b="1" i="1" dirty="0" smtClean="0"/>
          </a:p>
          <a:p>
            <a:pPr marL="0" indent="0" algn="just">
              <a:buNone/>
            </a:pPr>
            <a:r>
              <a:rPr lang="en-US" sz="2000" b="1" i="1" dirty="0" smtClean="0"/>
              <a:t>Target </a:t>
            </a:r>
            <a:r>
              <a:rPr lang="en-US" sz="2000" b="1" i="1" dirty="0"/>
              <a:t>audience of this research:</a:t>
            </a:r>
            <a:endParaRPr lang="en-US" sz="2000" dirty="0" smtClean="0"/>
          </a:p>
          <a:p>
            <a:pPr marL="0" indent="0" algn="just">
              <a:buNone/>
            </a:pPr>
            <a:r>
              <a:rPr lang="en-US" sz="1500" dirty="0" smtClean="0"/>
              <a:t>	It's definitely people who interested in opening bakery and looking for district to open place.  In my mind this person should consider how many bakeries Minsk has now and how peoples rated it.  </a:t>
            </a:r>
          </a:p>
          <a:p>
            <a:pPr marL="0" indent="0" algn="just">
              <a:buNone/>
            </a:pPr>
            <a:r>
              <a:rPr lang="en-US" sz="1500" dirty="0" smtClean="0"/>
              <a:t>	Opening hours in my opinion also important because I and my colleagues and friends really likes to buy fresh croissant and morning coffee when we're going to work. </a:t>
            </a:r>
          </a:p>
          <a:p>
            <a:pPr marL="0" indent="0" algn="just">
              <a:buNone/>
            </a:pPr>
            <a:endParaRPr lang="en-US" sz="2000" dirty="0" smtClean="0"/>
          </a:p>
          <a:p>
            <a:pPr marL="0" indent="0" algn="just">
              <a:buNone/>
            </a:pPr>
            <a:r>
              <a:rPr lang="en-US" sz="2000" b="1" i="1" dirty="0"/>
              <a:t>Data description of research:</a:t>
            </a:r>
          </a:p>
          <a:p>
            <a:pPr lvl="1" algn="just"/>
            <a:r>
              <a:rPr lang="en-US" sz="1500" dirty="0"/>
              <a:t>Open source data about Minsk districts from </a:t>
            </a:r>
            <a:r>
              <a:rPr lang="en-US" sz="1500" dirty="0" err="1"/>
              <a:t>yandex</a:t>
            </a:r>
            <a:r>
              <a:rPr lang="en-US" sz="1500" dirty="0"/>
              <a:t> map.</a:t>
            </a:r>
          </a:p>
          <a:p>
            <a:pPr lvl="1" algn="just"/>
            <a:r>
              <a:rPr lang="en-US" sz="1500" dirty="0"/>
              <a:t>API foursquare to find all bakeries of Minsk.</a:t>
            </a:r>
          </a:p>
          <a:p>
            <a:pPr marL="0" indent="0" algn="just">
              <a:buNone/>
            </a:pPr>
            <a:endParaRPr lang="en-US" sz="2000" dirty="0" smtClean="0"/>
          </a:p>
          <a:p>
            <a:pPr marL="0" indent="0" algn="just">
              <a:buNone/>
            </a:pPr>
            <a:r>
              <a:rPr lang="en-US" sz="2000" b="1" i="1" dirty="0" smtClean="0"/>
              <a:t>Used </a:t>
            </a:r>
            <a:r>
              <a:rPr lang="en-US" sz="2000" b="1" i="1" dirty="0"/>
              <a:t>libraries</a:t>
            </a:r>
            <a:r>
              <a:rPr lang="en-US" sz="2000" b="1" i="1" dirty="0" smtClean="0"/>
              <a:t>:</a:t>
            </a:r>
          </a:p>
          <a:p>
            <a:pPr marL="0" indent="0" algn="just">
              <a:buNone/>
            </a:pPr>
            <a:r>
              <a:rPr lang="en-US" sz="2000" b="1" dirty="0" smtClean="0"/>
              <a:t>	 </a:t>
            </a:r>
            <a:r>
              <a:rPr lang="en-US" sz="1500" dirty="0"/>
              <a:t>pandas, </a:t>
            </a:r>
            <a:r>
              <a:rPr lang="en-US" sz="1500" dirty="0" err="1"/>
              <a:t>numpy</a:t>
            </a:r>
            <a:r>
              <a:rPr lang="en-US" sz="1500" dirty="0"/>
              <a:t>, requests, </a:t>
            </a:r>
            <a:r>
              <a:rPr lang="en-US" sz="1500" dirty="0" err="1"/>
              <a:t>json</a:t>
            </a:r>
            <a:r>
              <a:rPr lang="en-US" sz="1500" dirty="0"/>
              <a:t>, geodesic, </a:t>
            </a:r>
            <a:r>
              <a:rPr lang="en-US" sz="1500" dirty="0" err="1"/>
              <a:t>translit</a:t>
            </a:r>
            <a:r>
              <a:rPr lang="en-US" sz="1500" dirty="0"/>
              <a:t> etc. </a:t>
            </a:r>
            <a:endParaRPr lang="en-US" sz="1500" dirty="0" smtClean="0"/>
          </a:p>
          <a:p>
            <a:pPr marL="0" indent="0" algn="just">
              <a:buNone/>
            </a:pPr>
            <a:endParaRPr lang="en-US" sz="1500" dirty="0"/>
          </a:p>
          <a:p>
            <a:pPr marL="0" indent="0" algn="just">
              <a:buNone/>
            </a:pPr>
            <a:r>
              <a:rPr lang="en-US" sz="2000" b="1" i="1" dirty="0"/>
              <a:t>Machine learning techniques</a:t>
            </a:r>
            <a:r>
              <a:rPr lang="en-US" sz="2000" b="1" i="1" dirty="0" smtClean="0"/>
              <a:t>:</a:t>
            </a:r>
          </a:p>
          <a:p>
            <a:pPr marL="0" indent="0" algn="just">
              <a:buNone/>
            </a:pPr>
            <a:r>
              <a:rPr lang="en-US" sz="2000" b="1" dirty="0"/>
              <a:t>	</a:t>
            </a:r>
            <a:r>
              <a:rPr lang="en-US" sz="2000" b="1" dirty="0" smtClean="0"/>
              <a:t> </a:t>
            </a:r>
            <a:r>
              <a:rPr lang="en-US" sz="1500" dirty="0"/>
              <a:t>K-means for clustering data.</a:t>
            </a:r>
          </a:p>
          <a:p>
            <a:pPr marL="0" indent="0">
              <a:buNone/>
            </a:pPr>
            <a:endParaRPr lang="en-US" sz="2000" dirty="0"/>
          </a:p>
          <a:p>
            <a:pPr marL="0" indent="0" algn="just">
              <a:buNone/>
            </a:pPr>
            <a:endParaRPr lang="ru-RU" sz="2000" dirty="0"/>
          </a:p>
        </p:txBody>
      </p:sp>
    </p:spTree>
    <p:extLst>
      <p:ext uri="{BB962C8B-B14F-4D97-AF65-F5344CB8AC3E}">
        <p14:creationId xmlns:p14="http://schemas.microsoft.com/office/powerpoint/2010/main" val="1560260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Autofit/>
          </a:bodyPr>
          <a:lstStyle/>
          <a:p>
            <a:r>
              <a:rPr lang="en-US" sz="2000" b="1" dirty="0" smtClean="0"/>
              <a:t>Red dots: center of districts</a:t>
            </a:r>
            <a:br>
              <a:rPr lang="en-US" sz="2000" b="1" dirty="0" smtClean="0"/>
            </a:br>
            <a:r>
              <a:rPr lang="en-US" sz="2000" b="1" dirty="0" smtClean="0"/>
              <a:t> Blue dots: bakeries</a:t>
            </a:r>
            <a:endParaRPr lang="ru-RU" sz="2000" b="1"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615" y="853992"/>
            <a:ext cx="6705600" cy="1350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615" y="2348880"/>
            <a:ext cx="670560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8561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000" dirty="0" smtClean="0"/>
              <a:t>Table districts with mean values:</a:t>
            </a:r>
            <a:endParaRPr lang="ru-RU" sz="3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008" y="1340768"/>
            <a:ext cx="6840759" cy="4192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6641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000" dirty="0" smtClean="0"/>
              <a:t>Plots of data frame trough by district and category</a:t>
            </a:r>
            <a:endParaRPr lang="ru-RU" sz="3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660523"/>
            <a:ext cx="9036496" cy="4376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9512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000" dirty="0" smtClean="0"/>
              <a:t>Mean rating and count likes of places by district</a:t>
            </a:r>
            <a:endParaRPr lang="ru-RU" sz="30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96752"/>
            <a:ext cx="8568952" cy="517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969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3000" dirty="0" smtClean="0"/>
              <a:t>Using K-Means algorithm fit our model to cluster data frame to 5 categories</a:t>
            </a:r>
            <a:br>
              <a:rPr lang="en-US" sz="3000" dirty="0" smtClean="0"/>
            </a:br>
            <a:r>
              <a:rPr lang="en-US" sz="3000" dirty="0" smtClean="0"/>
              <a:t>Looking the mean value of each cluster below:</a:t>
            </a:r>
            <a:endParaRPr lang="ru-RU" sz="3000" dirty="0"/>
          </a:p>
        </p:txBody>
      </p:sp>
      <p:sp>
        <p:nvSpPr>
          <p:cNvPr id="3" name="Объект 2"/>
          <p:cNvSpPr>
            <a:spLocks noGrp="1"/>
          </p:cNvSpPr>
          <p:nvPr>
            <p:ph idx="1"/>
          </p:nvPr>
        </p:nvSpPr>
        <p:spPr>
          <a:xfrm>
            <a:off x="457200" y="4293096"/>
            <a:ext cx="8229600" cy="1833067"/>
          </a:xfrm>
        </p:spPr>
        <p:txBody>
          <a:bodyPr/>
          <a:lstStyle/>
          <a:p>
            <a:r>
              <a:rPr lang="en-US" dirty="0" smtClean="0"/>
              <a:t>As we seen the best mean value of rating, prices and likes has </a:t>
            </a:r>
            <a:r>
              <a:rPr lang="en-US" b="1" dirty="0" smtClean="0"/>
              <a:t>1</a:t>
            </a:r>
            <a:r>
              <a:rPr lang="en-US" dirty="0" smtClean="0"/>
              <a:t> </a:t>
            </a:r>
            <a:r>
              <a:rPr lang="en-US" dirty="0" smtClean="0"/>
              <a:t>and </a:t>
            </a:r>
            <a:r>
              <a:rPr lang="en-US" b="1" dirty="0" smtClean="0"/>
              <a:t>2</a:t>
            </a:r>
            <a:r>
              <a:rPr lang="en-US" dirty="0" smtClean="0"/>
              <a:t> </a:t>
            </a:r>
            <a:r>
              <a:rPr lang="en-US" dirty="0" smtClean="0"/>
              <a:t>clusters. This bakeries definitely should visit.</a:t>
            </a:r>
            <a:endParaRPr lang="ru-RU"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44" y="1988840"/>
            <a:ext cx="7920880" cy="1882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8570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Adding places on map using color scheme for different clusters:</a:t>
            </a:r>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36192"/>
            <a:ext cx="7904500"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7262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000" dirty="0" smtClean="0"/>
              <a:t>The best bakeries in Minsk according to model:</a:t>
            </a:r>
            <a:endParaRPr lang="ru-RU" sz="30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099" y="2904368"/>
            <a:ext cx="761365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484784"/>
            <a:ext cx="7086600" cy="69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934552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233</Words>
  <Application>Microsoft Office PowerPoint</Application>
  <PresentationFormat>Экран (4:3)</PresentationFormat>
  <Paragraphs>30</Paragraphs>
  <Slides>10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Тема Office</vt:lpstr>
      <vt:lpstr>Research of Minsk bakeries</vt:lpstr>
      <vt:lpstr>Презентация PowerPoint</vt:lpstr>
      <vt:lpstr>Red dots: center of districts  Blue dots: bakeries</vt:lpstr>
      <vt:lpstr>Table districts with mean values:</vt:lpstr>
      <vt:lpstr>Plots of data frame trough by district and category</vt:lpstr>
      <vt:lpstr>Mean rating and count likes of places by district</vt:lpstr>
      <vt:lpstr>Using K-Means algorithm fit our model to cluster data frame to 5 categories Looking the mean value of each cluster below:</vt:lpstr>
      <vt:lpstr>Adding places on map using color scheme for different clusters:</vt:lpstr>
      <vt:lpstr>The best bakeries in Minsk according to model:</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Researches bakeries of Minsk</dc:title>
  <dc:creator>Volha Halynskaya</dc:creator>
  <cp:lastModifiedBy>Volha Halynskaya</cp:lastModifiedBy>
  <cp:revision>18</cp:revision>
  <dcterms:created xsi:type="dcterms:W3CDTF">2020-07-08T16:58:01Z</dcterms:created>
  <dcterms:modified xsi:type="dcterms:W3CDTF">2020-07-10T09:21:08Z</dcterms:modified>
</cp:coreProperties>
</file>