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aghsugunan2001@gmail.com" userId="02bda19e592982fc" providerId="LiveId" clId="{C75F08DE-59A0-4645-9297-265AAFC402B5}"/>
    <pc:docChg chg="custSel modSld">
      <pc:chgData name="vaisaghsugunan2001@gmail.com" userId="02bda19e592982fc" providerId="LiveId" clId="{C75F08DE-59A0-4645-9297-265AAFC402B5}" dt="2024-10-16T17:16:41.458" v="2" actId="27636"/>
      <pc:docMkLst>
        <pc:docMk/>
      </pc:docMkLst>
      <pc:sldChg chg="modSp mod">
        <pc:chgData name="vaisaghsugunan2001@gmail.com" userId="02bda19e592982fc" providerId="LiveId" clId="{C75F08DE-59A0-4645-9297-265AAFC402B5}" dt="2024-10-16T17:16:41.458" v="2" actId="27636"/>
        <pc:sldMkLst>
          <pc:docMk/>
          <pc:sldMk cId="832144421" sldId="268"/>
        </pc:sldMkLst>
        <pc:spChg chg="mod">
          <ac:chgData name="vaisaghsugunan2001@gmail.com" userId="02bda19e592982fc" providerId="LiveId" clId="{C75F08DE-59A0-4645-9297-265AAFC402B5}" dt="2024-10-16T17:16:41.458" v="2" actId="27636"/>
          <ac:spMkLst>
            <pc:docMk/>
            <pc:sldMk cId="832144421" sldId="268"/>
            <ac:spMk id="3" creationId="{796016E6-0D76-0712-D7F0-04193DC5D6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8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9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22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2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3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8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13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8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2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6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BA09-0E34-44E2-9D67-82A968A4DDA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827B-EA13-476D-89F3-AEB533DF8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41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BDA7-255D-ED3C-9442-8CD69801F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Cyber kill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44AFC-A65E-313C-4058-027EADAE4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6813" y="4375355"/>
            <a:ext cx="3773144" cy="1310968"/>
          </a:xfrm>
        </p:spPr>
        <p:txBody>
          <a:bodyPr/>
          <a:lstStyle/>
          <a:p>
            <a:r>
              <a:rPr lang="en-IN" dirty="0" err="1"/>
              <a:t>Vaisagh</a:t>
            </a:r>
            <a:r>
              <a:rPr lang="en-IN" dirty="0"/>
              <a:t> </a:t>
            </a:r>
            <a:r>
              <a:rPr lang="en-IN" dirty="0" err="1"/>
              <a:t>Sugunan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69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FE2A-66F2-B64A-286F-B2C94DD1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Stage 7 – Actions on Objectives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BFD4-BFB9-6560-1D96-8BB26FCF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attacker achieves their final goals, such as data exfiltration, destruction of data, or achieving further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Fulfill the purpose of the attack (espionage, sabotage, financial gain,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51E-4660-2CB3-EBA5-C793B630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Defensive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8494-B555-4F7E-47AF-71C388CB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Reconnaissance: Monitor for unusual scanning activities.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Weaponization: Implement strong email filtering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Delivery: Use firewalls and secure gateways.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Exploitation: Apply security patches regularly.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Installation: Monitor for unauthorized software installations.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Command &amp; Control: Detect abnormal outbound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Actions on Objectives: Employ data loss prevention (DLP)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83EE-0C35-9329-B235-CB420C7E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018A-BBAA-9B6B-37D7-18A8CDC4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Cyber Kill Chain provides a framework to understand how attackers operate.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knowing the stages, organizations can implement strategies to break the chain and prevent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 monitoring and updating defenses are key to cybersecurity.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82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ACF1-E84C-B490-5513-A6CE914FF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016E6-0D76-0712-D7F0-04193DC5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450676" y="6123038"/>
            <a:ext cx="5955905" cy="120446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4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7F88-466F-D1FA-D575-FFBD247B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BD19-3F5B-0760-4CBB-916EE5DC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Cyber Kill Chain</a:t>
            </a:r>
            <a:r>
              <a:rPr lang="en-US" dirty="0"/>
              <a:t> is a model developed by </a:t>
            </a:r>
            <a:r>
              <a:rPr lang="en-US" b="1" dirty="0"/>
              <a:t>Lockheed Martin</a:t>
            </a:r>
            <a:r>
              <a:rPr lang="en-US" dirty="0"/>
              <a:t> to describe the stages of a cyber attack.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helps organizations identify, detect, and respond to potential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kill chain enhances defensive strategies against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1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A18-F75F-9491-6505-75DD9D2F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seven stages of cyber kill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C000-2E10-596E-FD56-B44EC1EA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dirty="0"/>
              <a:t>Reconnaissance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dirty="0"/>
              <a:t>Weaponization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dirty="0"/>
              <a:t>Delivery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dirty="0"/>
              <a:t>Exploitation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dirty="0"/>
              <a:t>Installation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dirty="0"/>
              <a:t>Command &amp; Control (C2)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dirty="0"/>
              <a:t>Actions on Objectives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84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2C60-D1E4-EDDA-362B-915CA465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Stage 1 – 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BBC2-6B1B-B4FE-7C91-B53386B6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attacker gathers information on the target to identify potential vulnerabilities.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Methods:</a:t>
            </a:r>
            <a:r>
              <a:rPr lang="en-US" dirty="0"/>
              <a:t> Social engineering, network scanning, open-source intelligence (OSINT).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Goal:</a:t>
            </a:r>
            <a:r>
              <a:rPr lang="en-US" dirty="0"/>
              <a:t> Understand the target's defenses.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93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F00E-740E-ABE0-DA4B-73F84F7C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Stage 2 – Weaponization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97F8-D0AE-7178-613F-053F9492C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815" y="2551837"/>
            <a:ext cx="1084463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the information gathered during reconnaissance with malware to create a malicious payload.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Attaching malware to a phishing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the weaponized attack for delivery to the target. </a:t>
            </a:r>
          </a:p>
        </p:txBody>
      </p:sp>
    </p:spTree>
    <p:extLst>
      <p:ext uri="{BB962C8B-B14F-4D97-AF65-F5344CB8AC3E}">
        <p14:creationId xmlns:p14="http://schemas.microsoft.com/office/powerpoint/2010/main" val="159191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B908-F781-44A8-181F-4277A8A1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Stage 3 – Delivery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AA2C43-009E-9504-D907-B73D19909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551837"/>
            <a:ext cx="89971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weapon is transmitted to the target via a chosen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attachments, malicious links, USB drives.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 the payload to the target’s system. </a:t>
            </a:r>
          </a:p>
        </p:txBody>
      </p:sp>
    </p:spTree>
    <p:extLst>
      <p:ext uri="{BB962C8B-B14F-4D97-AF65-F5344CB8AC3E}">
        <p14:creationId xmlns:p14="http://schemas.microsoft.com/office/powerpoint/2010/main" val="39206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5813-7C0E-8253-0047-E0770F4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Stage 4 –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8152-234C-DE37-BEFE-2B71774A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delivered malware exploits vulnerabilities in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Gain access to the target by exploiting weaknesses in software, operating systems, or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23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DA32-C47B-0E12-F91B-641BDA6E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Stage 5 –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880D-2C45-1BC3-D15A-146C257E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attacker installs malware on the compromised system to maintain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Methods:</a:t>
            </a:r>
            <a:r>
              <a:rPr lang="en-US" dirty="0"/>
              <a:t> Backdoors, rootkits, trojans.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Ensure persistent access to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37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3B62-DB53-5778-4EF7-F5A06016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Stage 6 – Command &amp; Control (C2)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E1AB-C14B-BF4C-F72C-FEB4962A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attacker establishes communication with the compromised system to control it remotely.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Maintain communication to issue commands and extract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81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</TotalTime>
  <Words>432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Cyber kill chain</vt:lpstr>
      <vt:lpstr>INTRODUCTION </vt:lpstr>
      <vt:lpstr>The seven stages of cyber kill chain</vt:lpstr>
      <vt:lpstr>Stage 1 – Reconnaissance</vt:lpstr>
      <vt:lpstr>Stage 2 – Weaponization </vt:lpstr>
      <vt:lpstr>Stage 3 – Delivery</vt:lpstr>
      <vt:lpstr>Stage 4 – Exploitation</vt:lpstr>
      <vt:lpstr>Stage 5 – Installation</vt:lpstr>
      <vt:lpstr>Stage 6 – Command &amp; Control (C2)</vt:lpstr>
      <vt:lpstr>Stage 7 – Actions on Objectives</vt:lpstr>
      <vt:lpstr>Defensive Strategies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vaisaghsugunan2001@gmail.com</dc:creator>
  <cp:lastModifiedBy>vaisaghsugunan2001@gmail.com</cp:lastModifiedBy>
  <cp:revision>1</cp:revision>
  <dcterms:created xsi:type="dcterms:W3CDTF">2024-10-16T16:51:07Z</dcterms:created>
  <dcterms:modified xsi:type="dcterms:W3CDTF">2024-10-16T17:16:46Z</dcterms:modified>
</cp:coreProperties>
</file>