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QeubPIA00fRrbw305M7794ubi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84c554d5c_5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84c554d5c_5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6950" y="1525275"/>
            <a:ext cx="11244600" cy="41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4895" y="1690700"/>
            <a:ext cx="9050100" cy="44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26" y="1834799"/>
            <a:ext cx="10426500" cy="396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892845"/>
            <a:ext cx="8937900" cy="52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4775" y="1316801"/>
            <a:ext cx="7950000" cy="486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84c554d5c_5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</a:t>
            </a:r>
            <a:endParaRPr/>
          </a:p>
        </p:txBody>
      </p:sp>
      <p:sp>
        <p:nvSpPr>
          <p:cNvPr id="121" name="Google Shape;121;g3684c554d5c_5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Machine Learning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Video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Insights PPT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2025-03-02T12:40:02Z</dcterms:created>
  <dc:creator>Vipul Sonawane</dc:creator>
</cp:coreProperties>
</file>