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p:scale>
          <a:sx n="66" d="100"/>
          <a:sy n="66" d="100"/>
        </p:scale>
        <p:origin x="123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939266"/>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Vaisaly M</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Computer Science and Engineering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7</TotalTime>
  <Words>620</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vaishu M</cp:lastModifiedBy>
  <cp:revision>25</cp:revision>
  <dcterms:created xsi:type="dcterms:W3CDTF">2021-05-26T16:50:10Z</dcterms:created>
  <dcterms:modified xsi:type="dcterms:W3CDTF">2024-04-04T15:11:29Z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