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9/3/2024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9/3/2024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9/3/2024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9/3/2024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9/3/2024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E88CB8B-92E8-EAAE-C38D-815D8AE28F39}"/>
              </a:ext>
            </a:extLst>
          </p:cNvPr>
          <p:cNvSpPr>
            <a:spLocks noGrp="1"/>
          </p:cNvSpPr>
          <p:nvPr>
            <p:ph type="subTitle" idx="1"/>
          </p:nvPr>
        </p:nvSpPr>
        <p:spPr>
          <a:xfrm>
            <a:off x="1411942" y="3594032"/>
            <a:ext cx="3789626" cy="1913150"/>
          </a:xfrm>
        </p:spPr>
        <p:txBody>
          <a:bodyPr/>
          <a:lstStyle/>
          <a:p>
            <a:r>
              <a:rPr lang="en-IN" b="1" dirty="0"/>
              <a:t>NAME : MITHRA</a:t>
            </a:r>
          </a:p>
          <a:p>
            <a:r>
              <a:rPr lang="en-IN" b="1" dirty="0"/>
              <a:t>REGISTER NO : 312209528</a:t>
            </a:r>
          </a:p>
          <a:p>
            <a:r>
              <a:rPr lang="en-IN" b="1" dirty="0"/>
              <a:t>DEPARTEMENT : B.com Computer Application </a:t>
            </a:r>
          </a:p>
          <a:p>
            <a:r>
              <a:rPr lang="en-IN" b="1" dirty="0"/>
              <a:t>COLLEGE NAME : Anna Adarsh College for Women </a:t>
            </a:r>
            <a:endParaRPr lang="en-US" b="1" dirty="0"/>
          </a:p>
        </p:txBody>
      </p:sp>
      <p:sp>
        <p:nvSpPr>
          <p:cNvPr id="5" name="Title 4">
            <a:extLst>
              <a:ext uri="{FF2B5EF4-FFF2-40B4-BE49-F238E27FC236}">
                <a16:creationId xmlns:a16="http://schemas.microsoft.com/office/drawing/2014/main" id="{18219D2C-A567-6D48-5553-333F30CB58B5}"/>
              </a:ext>
            </a:extLst>
          </p:cNvPr>
          <p:cNvSpPr>
            <a:spLocks noGrp="1"/>
          </p:cNvSpPr>
          <p:nvPr>
            <p:ph type="ctrTitle"/>
          </p:nvPr>
        </p:nvSpPr>
        <p:spPr>
          <a:xfrm>
            <a:off x="1561708" y="1576973"/>
            <a:ext cx="9068586" cy="2017059"/>
          </a:xfrm>
        </p:spPr>
        <p:txBody>
          <a:bodyPr/>
          <a:lstStyle/>
          <a:p>
            <a:r>
              <a:rPr lang="en-IN" sz="4400" dirty="0"/>
              <a:t>       EMPLOYEE DATAANALYSIS USING EXCEL </a:t>
            </a:r>
            <a:endParaRPr lang="en-US" sz="4400" dirty="0"/>
          </a:p>
        </p:txBody>
      </p:sp>
    </p:spTree>
    <p:extLst>
      <p:ext uri="{BB962C8B-B14F-4D97-AF65-F5344CB8AC3E}">
        <p14:creationId xmlns:p14="http://schemas.microsoft.com/office/powerpoint/2010/main" val="2304793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14CE-341A-90F3-0E87-12E4D38BBA39}"/>
              </a:ext>
            </a:extLst>
          </p:cNvPr>
          <p:cNvSpPr>
            <a:spLocks noGrp="1"/>
          </p:cNvSpPr>
          <p:nvPr>
            <p:ph type="title"/>
          </p:nvPr>
        </p:nvSpPr>
        <p:spPr/>
        <p:txBody>
          <a:bodyPr/>
          <a:lstStyle/>
          <a:p>
            <a:r>
              <a:rPr lang="en-IN" dirty="0"/>
              <a:t>                </a:t>
            </a:r>
            <a:r>
              <a:rPr lang="en-IN" b="1" dirty="0"/>
              <a:t>MODELLING</a:t>
            </a:r>
            <a:r>
              <a:rPr lang="en-IN" dirty="0"/>
              <a:t> </a:t>
            </a:r>
            <a:endParaRPr lang="en-US" dirty="0"/>
          </a:p>
        </p:txBody>
      </p:sp>
      <p:sp>
        <p:nvSpPr>
          <p:cNvPr id="3" name="Content Placeholder 2">
            <a:extLst>
              <a:ext uri="{FF2B5EF4-FFF2-40B4-BE49-F238E27FC236}">
                <a16:creationId xmlns:a16="http://schemas.microsoft.com/office/drawing/2014/main" id="{5310DE05-8A1E-C23A-444B-19B2B0378B3F}"/>
              </a:ext>
            </a:extLst>
          </p:cNvPr>
          <p:cNvSpPr>
            <a:spLocks noGrp="1"/>
          </p:cNvSpPr>
          <p:nvPr>
            <p:ph idx="1"/>
          </p:nvPr>
        </p:nvSpPr>
        <p:spPr/>
        <p:txBody>
          <a:bodyPr/>
          <a:lstStyle/>
          <a:p>
            <a:pPr marL="0" indent="0">
              <a:buNone/>
            </a:pPr>
            <a:r>
              <a:rPr lang="en-IN" b="1" dirty="0"/>
              <a:t> . Define Key Performance Indicator  </a:t>
            </a:r>
            <a:r>
              <a:rPr lang="en-IN" b="1" i="1" dirty="0"/>
              <a:t>(KPIs) </a:t>
            </a:r>
            <a:r>
              <a:rPr lang="en-IN" dirty="0"/>
              <a:t>
            </a:t>
            </a:r>
            <a:r>
              <a:rPr lang="en-IN" b="1" dirty="0"/>
              <a:t>Identify  Metric  </a:t>
            </a:r>
            <a:r>
              <a:rPr lang="en-IN" dirty="0"/>
              <a:t>: </a:t>
            </a:r>
            <a:r>
              <a:rPr lang="en-IN" i="1" dirty="0"/>
              <a:t>Determine the KPIs that reflect employee performance . This include: </a:t>
            </a:r>
            <a:r>
              <a:rPr lang="en-IN" dirty="0"/>
              <a:t>
                                 Business unit
                                 Employee status 
                                 Employee type
                                 Current Employee rating</a:t>
            </a:r>
            <a:endParaRPr lang="en-US" dirty="0"/>
          </a:p>
        </p:txBody>
      </p:sp>
    </p:spTree>
    <p:extLst>
      <p:ext uri="{BB962C8B-B14F-4D97-AF65-F5344CB8AC3E}">
        <p14:creationId xmlns:p14="http://schemas.microsoft.com/office/powerpoint/2010/main" val="1410656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0047BC-D6B3-62B6-05C5-8B040CBC8CB9}"/>
              </a:ext>
            </a:extLst>
          </p:cNvPr>
          <p:cNvSpPr>
            <a:spLocks noGrp="1"/>
          </p:cNvSpPr>
          <p:nvPr>
            <p:ph idx="4294967295"/>
          </p:nvPr>
        </p:nvSpPr>
        <p:spPr>
          <a:xfrm>
            <a:off x="342289" y="415637"/>
            <a:ext cx="11099935" cy="5620038"/>
          </a:xfrm>
        </p:spPr>
        <p:txBody>
          <a:bodyPr>
            <a:noAutofit/>
          </a:bodyPr>
          <a:lstStyle/>
          <a:p>
            <a:r>
              <a:rPr lang="en-IN" sz="2400" dirty="0"/>
              <a:t>Data Collection and organization 
        Data source : Collection of data from various sources 
        Data structure:  Organization of the data in Excel with the following columns ( as an example )
Employee ID
First Name
Last Name
Business Unit 
Employee Status
Employee type
Performance level
This data should be laid out in structured table format for an easy analysis.</a:t>
            </a:r>
            <a:endParaRPr lang="en-US" sz="2400" dirty="0"/>
          </a:p>
        </p:txBody>
      </p:sp>
    </p:spTree>
    <p:extLst>
      <p:ext uri="{BB962C8B-B14F-4D97-AF65-F5344CB8AC3E}">
        <p14:creationId xmlns:p14="http://schemas.microsoft.com/office/powerpoint/2010/main" val="2243614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F361B-F4D8-5DC8-6A50-04D907827689}"/>
              </a:ext>
            </a:extLst>
          </p:cNvPr>
          <p:cNvSpPr txBox="1"/>
          <p:nvPr/>
        </p:nvSpPr>
        <p:spPr>
          <a:xfrm>
            <a:off x="929069" y="794600"/>
            <a:ext cx="10305337" cy="3785652"/>
          </a:xfrm>
          <a:prstGeom prst="rect">
            <a:avLst/>
          </a:prstGeom>
          <a:noFill/>
        </p:spPr>
        <p:txBody>
          <a:bodyPr wrap="square" rtlCol="0">
            <a:spAutoFit/>
          </a:bodyPr>
          <a:lstStyle/>
          <a:p>
            <a:pPr marL="342900" indent="-342900" algn="l">
              <a:buFont typeface="Arial" panose="020B0604020202020204" pitchFamily="34" charset="0"/>
              <a:buChar char="•"/>
            </a:pPr>
            <a:r>
              <a:rPr lang="en-IN" sz="2400" dirty="0"/>
              <a:t>Data cleaning and presentation 
Handle Missing data : Using Excel function to fil the missing data .
Performance Dashboard 
Interactive Dashboard:  Using Slicers and Pivot table to create a interactive performance .
Data Visualization 
Pivot table and pivot Chart:  Create pivot table to summarize data by Department, Job role , it can also summarize into bar graph  &amp;  charts.
Trend Analysis:  Usage of line Chart to visualize performance level</a:t>
            </a:r>
            <a:endParaRPr lang="en-US" sz="2400" dirty="0"/>
          </a:p>
        </p:txBody>
      </p:sp>
    </p:spTree>
    <p:extLst>
      <p:ext uri="{BB962C8B-B14F-4D97-AF65-F5344CB8AC3E}">
        <p14:creationId xmlns:p14="http://schemas.microsoft.com/office/powerpoint/2010/main" val="3659676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D6A299-A97F-3F0F-D4B3-789AE7FC9910}"/>
              </a:ext>
            </a:extLst>
          </p:cNvPr>
          <p:cNvSpPr txBox="1"/>
          <p:nvPr/>
        </p:nvSpPr>
        <p:spPr>
          <a:xfrm>
            <a:off x="5181600" y="399744"/>
            <a:ext cx="1828800" cy="707886"/>
          </a:xfrm>
          <a:prstGeom prst="rect">
            <a:avLst/>
          </a:prstGeom>
          <a:noFill/>
        </p:spPr>
        <p:txBody>
          <a:bodyPr wrap="square" rtlCol="0">
            <a:spAutoFit/>
          </a:bodyPr>
          <a:lstStyle/>
          <a:p>
            <a:pPr algn="l"/>
            <a:r>
              <a:rPr lang="en-IN" sz="4000" b="1" dirty="0"/>
              <a:t>RESULT </a:t>
            </a:r>
            <a:endParaRPr lang="en-US" sz="4000" b="1" dirty="0"/>
          </a:p>
        </p:txBody>
      </p:sp>
      <p:sp>
        <p:nvSpPr>
          <p:cNvPr id="3" name="TextBox 2">
            <a:extLst>
              <a:ext uri="{FF2B5EF4-FFF2-40B4-BE49-F238E27FC236}">
                <a16:creationId xmlns:a16="http://schemas.microsoft.com/office/drawing/2014/main" id="{E5B4A859-8ED6-D3E0-508E-E034567B4144}"/>
              </a:ext>
            </a:extLst>
          </p:cNvPr>
          <p:cNvSpPr txBox="1"/>
          <p:nvPr/>
        </p:nvSpPr>
        <p:spPr>
          <a:xfrm>
            <a:off x="5179562" y="2514600"/>
            <a:ext cx="1828800" cy="1828800"/>
          </a:xfrm>
          <a:prstGeom prst="rect">
            <a:avLst/>
          </a:prstGeom>
          <a:noFill/>
        </p:spPr>
        <p:txBody>
          <a:bodyPr wrap="square" rtlCol="0">
            <a:spAutoFit/>
          </a:bodyPr>
          <a:lstStyle/>
          <a:p>
            <a:pPr algn="l"/>
            <a:endParaRPr lang="en-US" dirty="0"/>
          </a:p>
        </p:txBody>
      </p:sp>
      <p:pic>
        <p:nvPicPr>
          <p:cNvPr id="4" name="Picture 3">
            <a:extLst>
              <a:ext uri="{FF2B5EF4-FFF2-40B4-BE49-F238E27FC236}">
                <a16:creationId xmlns:a16="http://schemas.microsoft.com/office/drawing/2014/main" id="{FFCDB59F-2524-79B2-1727-588758CAB80F}"/>
              </a:ext>
            </a:extLst>
          </p:cNvPr>
          <p:cNvPicPr>
            <a:picLocks noChangeAspect="1"/>
          </p:cNvPicPr>
          <p:nvPr/>
        </p:nvPicPr>
        <p:blipFill>
          <a:blip r:embed="rId2"/>
          <a:stretch>
            <a:fillRect/>
          </a:stretch>
        </p:blipFill>
        <p:spPr>
          <a:xfrm>
            <a:off x="2524125" y="1343024"/>
            <a:ext cx="7143750" cy="4171950"/>
          </a:xfrm>
          <a:prstGeom prst="rect">
            <a:avLst/>
          </a:prstGeom>
        </p:spPr>
      </p:pic>
    </p:spTree>
    <p:extLst>
      <p:ext uri="{BB962C8B-B14F-4D97-AF65-F5344CB8AC3E}">
        <p14:creationId xmlns:p14="http://schemas.microsoft.com/office/powerpoint/2010/main" val="3186546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385A5-4A6E-586D-4661-AB304015E73C}"/>
              </a:ext>
            </a:extLst>
          </p:cNvPr>
          <p:cNvSpPr>
            <a:spLocks noGrp="1"/>
          </p:cNvSpPr>
          <p:nvPr>
            <p:ph type="title"/>
          </p:nvPr>
        </p:nvSpPr>
        <p:spPr/>
        <p:txBody>
          <a:bodyPr/>
          <a:lstStyle/>
          <a:p>
            <a:r>
              <a:rPr lang="en-IN" dirty="0"/>
              <a:t>                </a:t>
            </a:r>
            <a:r>
              <a:rPr lang="en-IN" b="1" dirty="0"/>
              <a:t>CONCLUSION</a:t>
            </a:r>
            <a:r>
              <a:rPr lang="en-IN" dirty="0"/>
              <a:t> </a:t>
            </a:r>
            <a:endParaRPr lang="en-US" dirty="0"/>
          </a:p>
        </p:txBody>
      </p:sp>
      <p:sp>
        <p:nvSpPr>
          <p:cNvPr id="3" name="Content Placeholder 2">
            <a:extLst>
              <a:ext uri="{FF2B5EF4-FFF2-40B4-BE49-F238E27FC236}">
                <a16:creationId xmlns:a16="http://schemas.microsoft.com/office/drawing/2014/main" id="{5E760771-5178-C6BC-441C-5AE63569D892}"/>
              </a:ext>
            </a:extLst>
          </p:cNvPr>
          <p:cNvSpPr>
            <a:spLocks noGrp="1"/>
          </p:cNvSpPr>
          <p:nvPr>
            <p:ph idx="1"/>
          </p:nvPr>
        </p:nvSpPr>
        <p:spPr/>
        <p:txBody>
          <a:bodyPr/>
          <a:lstStyle/>
          <a:p>
            <a:r>
              <a:rPr lang="en-IN" dirty="0"/>
              <a:t>Employee performance analysis using Excel provides a versatile and powerful solution for addressing challenges such as organizational assessments, enhancing employee productivity, and improving effectiveness. Excel’s robust features, including data analysis tools, visualization capabilities, and automation options, make it an invaluable tool for transforming raw performance data into actionable insights</a:t>
            </a:r>
            <a:endParaRPr lang="en-US" dirty="0"/>
          </a:p>
        </p:txBody>
      </p:sp>
    </p:spTree>
    <p:extLst>
      <p:ext uri="{BB962C8B-B14F-4D97-AF65-F5344CB8AC3E}">
        <p14:creationId xmlns:p14="http://schemas.microsoft.com/office/powerpoint/2010/main" val="41768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B8E6-F496-F85B-1C82-B45858F66AB7}"/>
              </a:ext>
            </a:extLst>
          </p:cNvPr>
          <p:cNvSpPr>
            <a:spLocks noGrp="1"/>
          </p:cNvSpPr>
          <p:nvPr>
            <p:ph type="title"/>
          </p:nvPr>
        </p:nvSpPr>
        <p:spPr/>
        <p:txBody>
          <a:bodyPr>
            <a:normAutofit/>
          </a:bodyPr>
          <a:lstStyle/>
          <a:p>
            <a:r>
              <a:rPr lang="en-IN" sz="5400" dirty="0"/>
              <a:t>              </a:t>
            </a:r>
            <a:r>
              <a:rPr lang="en-IN" sz="5400" b="1" dirty="0"/>
              <a:t>PROJECT TITLE</a:t>
            </a:r>
            <a:endParaRPr lang="en-US" sz="5400" b="1" dirty="0"/>
          </a:p>
        </p:txBody>
      </p:sp>
      <p:sp>
        <p:nvSpPr>
          <p:cNvPr id="3" name="Content Placeholder 2">
            <a:extLst>
              <a:ext uri="{FF2B5EF4-FFF2-40B4-BE49-F238E27FC236}">
                <a16:creationId xmlns:a16="http://schemas.microsoft.com/office/drawing/2014/main" id="{E71CAD81-913C-1D94-BBBE-B1C492507BF5}"/>
              </a:ext>
            </a:extLst>
          </p:cNvPr>
          <p:cNvSpPr>
            <a:spLocks noGrp="1"/>
          </p:cNvSpPr>
          <p:nvPr>
            <p:ph idx="1"/>
          </p:nvPr>
        </p:nvSpPr>
        <p:spPr>
          <a:xfrm>
            <a:off x="1066800" y="3300642"/>
            <a:ext cx="10058400" cy="1371600"/>
          </a:xfrm>
        </p:spPr>
        <p:txBody>
          <a:bodyPr>
            <a:normAutofit/>
          </a:bodyPr>
          <a:lstStyle/>
          <a:p>
            <a:pPr marL="0" indent="0">
              <a:buNone/>
            </a:pPr>
            <a:r>
              <a:rPr lang="en-IN" sz="2800" dirty="0"/>
              <a:t>       EMPLOYEE PERFORMANCE ANALYSIS USING EXCEL </a:t>
            </a:r>
            <a:endParaRPr lang="en-US" sz="2800" dirty="0"/>
          </a:p>
        </p:txBody>
      </p:sp>
    </p:spTree>
    <p:extLst>
      <p:ext uri="{BB962C8B-B14F-4D97-AF65-F5344CB8AC3E}">
        <p14:creationId xmlns:p14="http://schemas.microsoft.com/office/powerpoint/2010/main" val="246711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62E5-315B-31F4-D4E4-F68791EA822F}"/>
              </a:ext>
            </a:extLst>
          </p:cNvPr>
          <p:cNvSpPr>
            <a:spLocks noGrp="1"/>
          </p:cNvSpPr>
          <p:nvPr>
            <p:ph type="title"/>
          </p:nvPr>
        </p:nvSpPr>
        <p:spPr/>
        <p:txBody>
          <a:bodyPr/>
          <a:lstStyle/>
          <a:p>
            <a:r>
              <a:rPr lang="en-IN" dirty="0"/>
              <a:t>                       </a:t>
            </a:r>
            <a:r>
              <a:rPr lang="en-IN" b="1" dirty="0"/>
              <a:t>AGENDA</a:t>
            </a:r>
            <a:endParaRPr lang="en-US" b="1" dirty="0"/>
          </a:p>
        </p:txBody>
      </p:sp>
      <p:sp>
        <p:nvSpPr>
          <p:cNvPr id="3" name="Content Placeholder 2">
            <a:extLst>
              <a:ext uri="{FF2B5EF4-FFF2-40B4-BE49-F238E27FC236}">
                <a16:creationId xmlns:a16="http://schemas.microsoft.com/office/drawing/2014/main" id="{3F7E9E40-4FFB-071D-54CA-E1F5489CC73F}"/>
              </a:ext>
            </a:extLst>
          </p:cNvPr>
          <p:cNvSpPr>
            <a:spLocks noGrp="1"/>
          </p:cNvSpPr>
          <p:nvPr>
            <p:ph idx="1"/>
          </p:nvPr>
        </p:nvSpPr>
        <p:spPr/>
        <p:txBody>
          <a:bodyPr/>
          <a:lstStyle/>
          <a:p>
            <a:r>
              <a:rPr lang="en-IN" dirty="0"/>
              <a:t>Problem statement </a:t>
            </a:r>
          </a:p>
          <a:p>
            <a:r>
              <a:rPr lang="en-IN" dirty="0"/>
              <a:t>Project overview </a:t>
            </a:r>
          </a:p>
          <a:p>
            <a:r>
              <a:rPr lang="en-IN" dirty="0"/>
              <a:t>End Users</a:t>
            </a:r>
          </a:p>
          <a:p>
            <a:r>
              <a:rPr lang="en-IN" dirty="0"/>
              <a:t>Our Solution and Proposition </a:t>
            </a:r>
          </a:p>
          <a:p>
            <a:r>
              <a:rPr lang="en-IN" dirty="0"/>
              <a:t>Data Description </a:t>
            </a:r>
          </a:p>
          <a:p>
            <a:r>
              <a:rPr lang="en-IN" dirty="0"/>
              <a:t>Modelling Approach</a:t>
            </a:r>
          </a:p>
          <a:p>
            <a:r>
              <a:rPr lang="en-IN" dirty="0"/>
              <a:t>Result and Discussion </a:t>
            </a:r>
          </a:p>
          <a:p>
            <a:r>
              <a:rPr lang="en-IN" dirty="0"/>
              <a:t>Conclusion</a:t>
            </a:r>
          </a:p>
          <a:p>
            <a:pPr marL="0" indent="0">
              <a:buNone/>
            </a:pPr>
            <a:endParaRPr lang="en-US" dirty="0"/>
          </a:p>
        </p:txBody>
      </p:sp>
    </p:spTree>
    <p:extLst>
      <p:ext uri="{BB962C8B-B14F-4D97-AF65-F5344CB8AC3E}">
        <p14:creationId xmlns:p14="http://schemas.microsoft.com/office/powerpoint/2010/main" val="1032041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740B6-A4AD-2088-0E9E-0972BBC396DB}"/>
              </a:ext>
            </a:extLst>
          </p:cNvPr>
          <p:cNvSpPr>
            <a:spLocks noGrp="1"/>
          </p:cNvSpPr>
          <p:nvPr>
            <p:ph type="title"/>
          </p:nvPr>
        </p:nvSpPr>
        <p:spPr/>
        <p:txBody>
          <a:bodyPr/>
          <a:lstStyle/>
          <a:p>
            <a:r>
              <a:rPr lang="en-IN" dirty="0"/>
              <a:t>            </a:t>
            </a:r>
            <a:r>
              <a:rPr lang="en-IN" b="1" dirty="0"/>
              <a:t>PROBLEM STATEMENT </a:t>
            </a:r>
            <a:endParaRPr lang="en-US" b="1" dirty="0"/>
          </a:p>
        </p:txBody>
      </p:sp>
      <p:sp>
        <p:nvSpPr>
          <p:cNvPr id="3" name="Content Placeholder 2">
            <a:extLst>
              <a:ext uri="{FF2B5EF4-FFF2-40B4-BE49-F238E27FC236}">
                <a16:creationId xmlns:a16="http://schemas.microsoft.com/office/drawing/2014/main" id="{7A0FBA8F-0F6B-BF7A-714C-12E7A480CF62}"/>
              </a:ext>
            </a:extLst>
          </p:cNvPr>
          <p:cNvSpPr>
            <a:spLocks noGrp="1"/>
          </p:cNvSpPr>
          <p:nvPr>
            <p:ph idx="1"/>
          </p:nvPr>
        </p:nvSpPr>
        <p:spPr/>
        <p:txBody>
          <a:bodyPr>
            <a:noAutofit/>
          </a:bodyPr>
          <a:lstStyle/>
          <a:p>
            <a:pPr marL="0" indent="0">
              <a:buNone/>
            </a:pPr>
            <a:r>
              <a:rPr lang="en-IN" sz="2800" dirty="0"/>
              <a:t>            To assess and review employee performance over the past few years, identifying strengths, areas for improvement, and key trends that can inform HR’s strategic decision</a:t>
            </a:r>
            <a:endParaRPr lang="en-US" sz="2800" dirty="0"/>
          </a:p>
        </p:txBody>
      </p:sp>
    </p:spTree>
    <p:extLst>
      <p:ext uri="{BB962C8B-B14F-4D97-AF65-F5344CB8AC3E}">
        <p14:creationId xmlns:p14="http://schemas.microsoft.com/office/powerpoint/2010/main" val="3483473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FAB1-FD2D-E2BD-00A0-268AD6810A5B}"/>
              </a:ext>
            </a:extLst>
          </p:cNvPr>
          <p:cNvSpPr>
            <a:spLocks noGrp="1"/>
          </p:cNvSpPr>
          <p:nvPr>
            <p:ph type="title"/>
          </p:nvPr>
        </p:nvSpPr>
        <p:spPr/>
        <p:txBody>
          <a:bodyPr/>
          <a:lstStyle/>
          <a:p>
            <a:r>
              <a:rPr lang="en-IN" dirty="0"/>
              <a:t>           </a:t>
            </a:r>
            <a:r>
              <a:rPr lang="en-IN" b="1" dirty="0"/>
              <a:t>PROJECT OVERVIEW </a:t>
            </a:r>
            <a:endParaRPr lang="en-US" b="1" dirty="0"/>
          </a:p>
        </p:txBody>
      </p:sp>
      <p:sp>
        <p:nvSpPr>
          <p:cNvPr id="3" name="Content Placeholder 2">
            <a:extLst>
              <a:ext uri="{FF2B5EF4-FFF2-40B4-BE49-F238E27FC236}">
                <a16:creationId xmlns:a16="http://schemas.microsoft.com/office/drawing/2014/main" id="{ED390945-3DE4-2F56-A656-CEAE4794B471}"/>
              </a:ext>
            </a:extLst>
          </p:cNvPr>
          <p:cNvSpPr>
            <a:spLocks noGrp="1"/>
          </p:cNvSpPr>
          <p:nvPr>
            <p:ph idx="1"/>
          </p:nvPr>
        </p:nvSpPr>
        <p:spPr/>
        <p:txBody>
          <a:bodyPr>
            <a:normAutofit/>
          </a:bodyPr>
          <a:lstStyle/>
          <a:p>
            <a:r>
              <a:rPr lang="en-IN" dirty="0"/>
              <a:t>Implementation: Conduct analysis and visualization of employee performance data to identify trends, strengths, and areas for improvement. Determine skill gaps, recommend actions, establish decision-making criteria, and allocate resources effectively.
Data Types: Work with numerical, textual, and categorical data.
Data Correction: Address missing values, correct inconsistencies, and eliminate duplicates.
Data Organization: Structure data in a tabular format.
Dashboard: Create an interactive dashboard using Excel’s pivot tables and charts to provide a dynamic view of the data.
Summary: Prepare a report highlighting key findings, visualizations, and actionable insights.</a:t>
            </a:r>
            <a:endParaRPr lang="en-US" dirty="0"/>
          </a:p>
        </p:txBody>
      </p:sp>
    </p:spTree>
    <p:extLst>
      <p:ext uri="{BB962C8B-B14F-4D97-AF65-F5344CB8AC3E}">
        <p14:creationId xmlns:p14="http://schemas.microsoft.com/office/powerpoint/2010/main" val="1471794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2D3F3-9999-2471-A173-E66AF752F75C}"/>
              </a:ext>
            </a:extLst>
          </p:cNvPr>
          <p:cNvSpPr>
            <a:spLocks noGrp="1"/>
          </p:cNvSpPr>
          <p:nvPr>
            <p:ph type="title"/>
          </p:nvPr>
        </p:nvSpPr>
        <p:spPr/>
        <p:txBody>
          <a:bodyPr/>
          <a:lstStyle/>
          <a:p>
            <a:r>
              <a:rPr lang="en-IN" dirty="0"/>
              <a:t>      </a:t>
            </a:r>
            <a:r>
              <a:rPr lang="en-IN" b="1" dirty="0"/>
              <a:t>WHO ARE THE END USERS</a:t>
            </a:r>
            <a:endParaRPr lang="en-US" b="1" dirty="0"/>
          </a:p>
        </p:txBody>
      </p:sp>
      <p:sp>
        <p:nvSpPr>
          <p:cNvPr id="3" name="Content Placeholder 2">
            <a:extLst>
              <a:ext uri="{FF2B5EF4-FFF2-40B4-BE49-F238E27FC236}">
                <a16:creationId xmlns:a16="http://schemas.microsoft.com/office/drawing/2014/main" id="{B458F8F5-E951-8594-31AD-9B97241EF243}"/>
              </a:ext>
            </a:extLst>
          </p:cNvPr>
          <p:cNvSpPr>
            <a:spLocks noGrp="1"/>
          </p:cNvSpPr>
          <p:nvPr>
            <p:ph idx="1"/>
          </p:nvPr>
        </p:nvSpPr>
        <p:spPr/>
        <p:txBody>
          <a:bodyPr/>
          <a:lstStyle/>
          <a:p>
            <a:r>
              <a:rPr lang="en-IN" dirty="0"/>
              <a:t>Business Analyst
Accountant
Student and Educator
Data Analyst
Project Manager
Sales and Marketing Specialist
Human Resources Specialist
Engineer</a:t>
            </a:r>
            <a:endParaRPr lang="en-US" dirty="0"/>
          </a:p>
        </p:txBody>
      </p:sp>
    </p:spTree>
    <p:extLst>
      <p:ext uri="{BB962C8B-B14F-4D97-AF65-F5344CB8AC3E}">
        <p14:creationId xmlns:p14="http://schemas.microsoft.com/office/powerpoint/2010/main" val="250216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0745B-7D3F-A1F2-DB27-846567EF14C2}"/>
              </a:ext>
            </a:extLst>
          </p:cNvPr>
          <p:cNvSpPr>
            <a:spLocks noGrp="1"/>
          </p:cNvSpPr>
          <p:nvPr>
            <p:ph type="title"/>
          </p:nvPr>
        </p:nvSpPr>
        <p:spPr/>
        <p:txBody>
          <a:bodyPr>
            <a:normAutofit fontScale="90000"/>
          </a:bodyPr>
          <a:lstStyle/>
          <a:p>
            <a:r>
              <a:rPr lang="en-IN" dirty="0"/>
              <a:t>       </a:t>
            </a:r>
            <a:r>
              <a:rPr lang="en-IN" b="1" dirty="0"/>
              <a:t>OUR SOLUTION AND ITS VALUE                 PROPOSITION </a:t>
            </a:r>
            <a:endParaRPr lang="en-US" b="1" dirty="0"/>
          </a:p>
        </p:txBody>
      </p:sp>
      <p:sp>
        <p:nvSpPr>
          <p:cNvPr id="3" name="Content Placeholder 2">
            <a:extLst>
              <a:ext uri="{FF2B5EF4-FFF2-40B4-BE49-F238E27FC236}">
                <a16:creationId xmlns:a16="http://schemas.microsoft.com/office/drawing/2014/main" id="{64F5BB99-52E0-E272-10A5-33FB00EE680D}"/>
              </a:ext>
            </a:extLst>
          </p:cNvPr>
          <p:cNvSpPr>
            <a:spLocks noGrp="1"/>
          </p:cNvSpPr>
          <p:nvPr>
            <p:ph idx="1"/>
          </p:nvPr>
        </p:nvSpPr>
        <p:spPr>
          <a:xfrm>
            <a:off x="1066800" y="2298226"/>
            <a:ext cx="10058400" cy="3736814"/>
          </a:xfrm>
        </p:spPr>
        <p:txBody>
          <a:bodyPr>
            <a:normAutofit/>
          </a:bodyPr>
          <a:lstStyle/>
          <a:p>
            <a:r>
              <a:rPr lang="en-IN" sz="2800" b="1" dirty="0"/>
              <a:t>Conditional Formatting</a:t>
            </a:r>
            <a:r>
              <a:rPr lang="en-IN" sz="2800" dirty="0"/>
              <a:t>: Highlight missing values.
</a:t>
            </a:r>
            <a:r>
              <a:rPr lang="en-IN" sz="2800" b="1" dirty="0"/>
              <a:t>Filter </a:t>
            </a:r>
            <a:r>
              <a:rPr lang="en-IN" sz="2800" dirty="0"/>
              <a:t>: Exclude or remove unwanted data.
</a:t>
            </a:r>
            <a:r>
              <a:rPr lang="en-IN" sz="2800" b="1" dirty="0"/>
              <a:t>Formula </a:t>
            </a:r>
            <a:r>
              <a:rPr lang="en-IN" sz="2800" dirty="0"/>
              <a:t>: Generate a summary or perform calculations.
</a:t>
            </a:r>
            <a:r>
              <a:rPr lang="en-IN" sz="2800" b="1" dirty="0"/>
              <a:t>Graph</a:t>
            </a:r>
            <a:r>
              <a:rPr lang="en-IN" sz="2800" dirty="0"/>
              <a:t>: Create data visualizations.</a:t>
            </a:r>
            <a:endParaRPr lang="en-US" sz="2800" dirty="0"/>
          </a:p>
        </p:txBody>
      </p:sp>
    </p:spTree>
    <p:extLst>
      <p:ext uri="{BB962C8B-B14F-4D97-AF65-F5344CB8AC3E}">
        <p14:creationId xmlns:p14="http://schemas.microsoft.com/office/powerpoint/2010/main" val="354001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9B80B-FCDA-0B58-1898-47347BD627AA}"/>
              </a:ext>
            </a:extLst>
          </p:cNvPr>
          <p:cNvSpPr>
            <a:spLocks noGrp="1"/>
          </p:cNvSpPr>
          <p:nvPr>
            <p:ph type="title"/>
          </p:nvPr>
        </p:nvSpPr>
        <p:spPr/>
        <p:txBody>
          <a:bodyPr/>
          <a:lstStyle/>
          <a:p>
            <a:r>
              <a:rPr lang="en-IN" b="1" dirty="0"/>
              <a:t>            DATA DESCRIPTION </a:t>
            </a:r>
            <a:endParaRPr lang="en-US" b="1" dirty="0"/>
          </a:p>
        </p:txBody>
      </p:sp>
      <p:sp>
        <p:nvSpPr>
          <p:cNvPr id="3" name="Content Placeholder 2">
            <a:extLst>
              <a:ext uri="{FF2B5EF4-FFF2-40B4-BE49-F238E27FC236}">
                <a16:creationId xmlns:a16="http://schemas.microsoft.com/office/drawing/2014/main" id="{112246D8-89BD-B4A8-C327-C0BA92AEDEE5}"/>
              </a:ext>
            </a:extLst>
          </p:cNvPr>
          <p:cNvSpPr>
            <a:spLocks noGrp="1"/>
          </p:cNvSpPr>
          <p:nvPr>
            <p:ph idx="1"/>
          </p:nvPr>
        </p:nvSpPr>
        <p:spPr/>
        <p:txBody>
          <a:bodyPr>
            <a:normAutofit fontScale="92500" lnSpcReduction="20000"/>
          </a:bodyPr>
          <a:lstStyle/>
          <a:p>
            <a:r>
              <a:rPr lang="en-IN" b="1" dirty="0"/>
              <a:t>Employee Data Source:</a:t>
            </a:r>
            <a:r>
              <a:rPr lang="en-IN" dirty="0"/>
              <a:t> </a:t>
            </a:r>
            <a:r>
              <a:rPr lang="en-IN" dirty="0" err="1"/>
              <a:t>Kaggle</a:t>
            </a:r>
            <a:r>
              <a:rPr lang="en-IN" dirty="0"/>
              <a:t>
</a:t>
            </a:r>
            <a:r>
              <a:rPr lang="en-IN" b="1" dirty="0"/>
              <a:t>Total Number of Features</a:t>
            </a:r>
            <a:r>
              <a:rPr lang="en-IN" dirty="0"/>
              <a:t>: 26
</a:t>
            </a:r>
            <a:r>
              <a:rPr lang="en-IN" b="1" dirty="0"/>
              <a:t>Selected Features: 9</a:t>
            </a:r>
            <a:r>
              <a:rPr lang="en-IN" dirty="0"/>
              <a:t>
</a:t>
            </a:r>
            <a:r>
              <a:rPr lang="en-IN" b="1" dirty="0"/>
              <a:t>Employee ID</a:t>
            </a:r>
            <a:r>
              <a:rPr lang="en-IN" dirty="0"/>
              <a:t>: Numerical data
</a:t>
            </a:r>
            <a:r>
              <a:rPr lang="en-IN" b="1" dirty="0"/>
              <a:t>First Name</a:t>
            </a:r>
            <a:r>
              <a:rPr lang="en-IN" dirty="0"/>
              <a:t>: Textual data
</a:t>
            </a:r>
            <a:r>
              <a:rPr lang="en-IN" b="1" dirty="0"/>
              <a:t>Last Name</a:t>
            </a:r>
            <a:r>
              <a:rPr lang="en-IN" dirty="0"/>
              <a:t>: Textual data
</a:t>
            </a:r>
            <a:r>
              <a:rPr lang="en-IN" b="1" dirty="0"/>
              <a:t>Business Unit</a:t>
            </a:r>
            <a:r>
              <a:rPr lang="en-IN" dirty="0"/>
              <a:t>: Textual data
</a:t>
            </a:r>
            <a:r>
              <a:rPr lang="en-IN" b="1" dirty="0"/>
              <a:t>Employee Status:</a:t>
            </a:r>
            <a:r>
              <a:rPr lang="en-IN" dirty="0"/>
              <a:t> Textual data
</a:t>
            </a:r>
            <a:r>
              <a:rPr lang="en-IN" b="1" dirty="0"/>
              <a:t>Employment Date:</a:t>
            </a:r>
            <a:r>
              <a:rPr lang="en-IN" dirty="0"/>
              <a:t> Textual data
</a:t>
            </a:r>
            <a:r>
              <a:rPr lang="en-IN" b="1" dirty="0"/>
              <a:t>Gender Code</a:t>
            </a:r>
            <a:r>
              <a:rPr lang="en-IN" dirty="0"/>
              <a:t>: Textual data
</a:t>
            </a:r>
            <a:r>
              <a:rPr lang="en-IN" b="1" dirty="0"/>
              <a:t>Current Employee Rating: </a:t>
            </a:r>
            <a:r>
              <a:rPr lang="en-IN" dirty="0"/>
              <a:t>Categorical data
</a:t>
            </a:r>
            <a:r>
              <a:rPr lang="en-IN" b="1" dirty="0"/>
              <a:t>Performance Level</a:t>
            </a:r>
            <a:r>
              <a:rPr lang="en-IN" dirty="0"/>
              <a:t>: Textual data</a:t>
            </a:r>
            <a:endParaRPr lang="en-US" dirty="0"/>
          </a:p>
        </p:txBody>
      </p:sp>
    </p:spTree>
    <p:extLst>
      <p:ext uri="{BB962C8B-B14F-4D97-AF65-F5344CB8AC3E}">
        <p14:creationId xmlns:p14="http://schemas.microsoft.com/office/powerpoint/2010/main" val="1770635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BB8B-6ED4-A943-EFA5-89CE623B809E}"/>
              </a:ext>
            </a:extLst>
          </p:cNvPr>
          <p:cNvSpPr>
            <a:spLocks noGrp="1"/>
          </p:cNvSpPr>
          <p:nvPr>
            <p:ph type="title"/>
          </p:nvPr>
        </p:nvSpPr>
        <p:spPr/>
        <p:txBody>
          <a:bodyPr/>
          <a:lstStyle/>
          <a:p>
            <a:r>
              <a:rPr lang="en-IN" dirty="0"/>
              <a:t>    </a:t>
            </a:r>
            <a:r>
              <a:rPr lang="en-IN" b="1" dirty="0"/>
              <a:t>THE WOW IN OUR SOLUTION</a:t>
            </a:r>
            <a:r>
              <a:rPr lang="en-IN" dirty="0"/>
              <a:t> </a:t>
            </a:r>
            <a:endParaRPr lang="en-US" dirty="0"/>
          </a:p>
        </p:txBody>
      </p:sp>
      <p:sp>
        <p:nvSpPr>
          <p:cNvPr id="3" name="Content Placeholder 2">
            <a:extLst>
              <a:ext uri="{FF2B5EF4-FFF2-40B4-BE49-F238E27FC236}">
                <a16:creationId xmlns:a16="http://schemas.microsoft.com/office/drawing/2014/main" id="{2A621031-A208-66D8-4493-186DEFA3AC46}"/>
              </a:ext>
            </a:extLst>
          </p:cNvPr>
          <p:cNvSpPr>
            <a:spLocks noGrp="1"/>
          </p:cNvSpPr>
          <p:nvPr>
            <p:ph idx="1"/>
          </p:nvPr>
        </p:nvSpPr>
        <p:spPr/>
        <p:txBody>
          <a:bodyPr>
            <a:normAutofit fontScale="92500" lnSpcReduction="10000"/>
          </a:bodyPr>
          <a:lstStyle/>
          <a:p>
            <a:pPr marL="0" indent="0">
              <a:buNone/>
            </a:pPr>
            <a:r>
              <a:rPr lang="en-IN" b="1" dirty="0"/>
              <a:t> . Interactive Dashboard: </a:t>
            </a:r>
            <a:r>
              <a:rPr lang="en-IN" dirty="0"/>
              <a:t>Develop a dynamic dashboard using Excel’s Pivot Tables, incorporating slicers and interactive charts. This enables stakeholders to navigate the data seamlessly.</a:t>
            </a:r>
          </a:p>
          <a:p>
            <a:pPr marL="0" indent="0">
              <a:buNone/>
            </a:pPr>
            <a:r>
              <a:rPr lang="en-IN" dirty="0"/>
              <a:t>
 </a:t>
            </a:r>
            <a:r>
              <a:rPr lang="en-IN" b="1" dirty="0"/>
              <a:t>. Automated Reporting</a:t>
            </a:r>
            <a:r>
              <a:rPr lang="en-IN" dirty="0"/>
              <a:t>: Leverage Excel for automated reporting, optimizing resource use and enhancing efficiency in data management.
 </a:t>
            </a:r>
            <a:r>
              <a:rPr lang="en-IN" b="1" dirty="0"/>
              <a:t>. Employee Growth Trajectory Visualization</a:t>
            </a:r>
            <a:r>
              <a:rPr lang="en-IN" dirty="0"/>
              <a:t>: Create performance and growth charts for each employee, highlighting their progress over time. This visualization motivates employees by showcasing their development and gives managers a clear overview of overall performance.
 </a:t>
            </a:r>
            <a:r>
              <a:rPr lang="en-IN" b="1" dirty="0"/>
              <a:t>. The WOW Factor</a:t>
            </a:r>
            <a:r>
              <a:rPr lang="en-IN" dirty="0"/>
              <a:t>: The WOW factor lies in transforming raw data into insightful and interactive performance analyses. This facilitates decision-making, encourages and motivates employees, and drives continuous growth across the organization.</a:t>
            </a:r>
            <a:endParaRPr lang="en-US" dirty="0"/>
          </a:p>
        </p:txBody>
      </p:sp>
    </p:spTree>
    <p:extLst>
      <p:ext uri="{BB962C8B-B14F-4D97-AF65-F5344CB8AC3E}">
        <p14:creationId xmlns:p14="http://schemas.microsoft.com/office/powerpoint/2010/main" val="1493471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Savon</vt:lpstr>
      <vt:lpstr>       EMPLOYEE DATAANALYSIS USING EXCEL </vt:lpstr>
      <vt:lpstr>              PROJECT TITLE</vt:lpstr>
      <vt:lpstr>                       AGENDA</vt:lpstr>
      <vt:lpstr>            PROBLEM STATEMENT </vt:lpstr>
      <vt:lpstr>           PROJECT OVERVIEW </vt:lpstr>
      <vt:lpstr>      WHO ARE THE END USERS</vt:lpstr>
      <vt:lpstr>       OUR SOLUTION AND ITS VALUE                 PROPOSITION </vt:lpstr>
      <vt:lpstr>            DATA DESCRIPTION </vt:lpstr>
      <vt:lpstr>    THE WOW IN OUR SOLUTION </vt:lpstr>
      <vt:lpstr>                MODELLING </vt:lpstr>
      <vt:lpstr>PowerPoint Presentation</vt:lpstr>
      <vt:lpstr>PowerPoint Presentation</vt:lpstr>
      <vt:lpstr>PowerPoint Presentation</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EMPLOYEE DATAANALYSIS USING EXCEL </dc:title>
  <dc:creator>916383289241</dc:creator>
  <cp:lastModifiedBy>916383289241</cp:lastModifiedBy>
  <cp:revision>3</cp:revision>
  <dcterms:created xsi:type="dcterms:W3CDTF">2024-09-02T15:39:39Z</dcterms:created>
  <dcterms:modified xsi:type="dcterms:W3CDTF">2024-09-03T10:49:36Z</dcterms:modified>
</cp:coreProperties>
</file>