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959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424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77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34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058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51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5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99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09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43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818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A1C593-65D0-4073-BCC9-577B9352EA9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3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BUBBLE SORT: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/>
              <a:t>Bubble Sort is the simplest sorting algorithm that works by repeatedly swapping the adjacent elements if they are in the wrong order. </a:t>
            </a:r>
          </a:p>
          <a:p>
            <a:r>
              <a:rPr lang="en-US" sz="4000"/>
              <a:t>This algorithm is not suitable for large data sets as its average and worst-case time complexity is quite high.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How Bubble Sort Works?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/>
              <a:t>Consider an array arr[] = {5, 1, 4, 2, 8}</a:t>
            </a:r>
          </a:p>
          <a:p>
            <a:pPr marL="0" indent="0">
              <a:buNone/>
            </a:pPr>
            <a:r>
              <a:rPr lang="en-US" sz="4800"/>
              <a:t>First Pass: </a:t>
            </a:r>
          </a:p>
          <a:p>
            <a:r>
              <a:rPr lang="en-US" sz="4800"/>
              <a:t>Bubble sort starts with very first two elements, comparing them to check which one is greater.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135"/>
            <a:ext cx="10515600" cy="5097145"/>
          </a:xfrm>
        </p:spPr>
        <p:txBody>
          <a:bodyPr/>
          <a:lstStyle/>
          <a:p>
            <a:r>
              <a:rPr lang="en-US"/>
              <a:t>( 5 1 4 2 8 ) –&gt; ( 1 5 4 2 8 ), Here, algorithm compares the first two elements, and swaps since 5 &gt; 1. </a:t>
            </a:r>
          </a:p>
          <a:p>
            <a:r>
              <a:rPr lang="en-US"/>
              <a:t>( 1 5 4 2 8 ) –&gt;  ( 1 4 5 2 8 ), Swap since 5 &gt; 4 </a:t>
            </a:r>
          </a:p>
          <a:p>
            <a:r>
              <a:rPr lang="en-US"/>
              <a:t>( 1 4 5 2 8 ) –&gt;  ( 1 4 2 5 8 ), Swap since 5 &gt; 2 </a:t>
            </a:r>
          </a:p>
          <a:p>
            <a:r>
              <a:rPr lang="en-US"/>
              <a:t>( 1 4 2 5 8 ) –&gt; ( 1 4 2 5 8 ), Now, since these elements are already in order (8 &gt; 5), algorithm does not swap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Second Pass: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Now, during second iteration it should look like this:</a:t>
            </a:r>
          </a:p>
          <a:p>
            <a:r>
              <a:rPr lang="en-US"/>
              <a:t>( 1 4 2 5 8 ) –&gt; ( 1 4 2 5 8 ) </a:t>
            </a:r>
          </a:p>
          <a:p>
            <a:r>
              <a:rPr lang="en-US"/>
              <a:t>( 1 4 2 5 8 ) –&gt; ( 1 2 4 5 8 ), Swap since 4 &gt; 2 </a:t>
            </a:r>
          </a:p>
          <a:p>
            <a:r>
              <a:rPr lang="en-US"/>
              <a:t>( 1 2 4 5 8 ) –&gt; ( 1 2 4 5 8 ) </a:t>
            </a:r>
          </a:p>
          <a:p>
            <a:r>
              <a:rPr lang="en-US"/>
              <a:t>( 1 2 4 5 8 ) –&gt;  ( 1 2 4 5 8 )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Third Pass: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Now, the array is already sorted, but our algorithm does not know if it is completed.</a:t>
            </a:r>
          </a:p>
          <a:p>
            <a:r>
              <a:rPr lang="en-US"/>
              <a:t>The algorithm needs one whole pass without any swap to know it is sorted.</a:t>
            </a:r>
          </a:p>
          <a:p>
            <a:r>
              <a:rPr lang="en-US"/>
              <a:t>( 1 2 4 5 8 ) –&gt; ( 1 2 4 5 8 ) </a:t>
            </a:r>
          </a:p>
          <a:p>
            <a:r>
              <a:rPr lang="en-US"/>
              <a:t>( 1 2 4 5 8 ) –&gt; ( 1 2 4 5 8 ) </a:t>
            </a:r>
          </a:p>
          <a:p>
            <a:r>
              <a:rPr lang="en-US"/>
              <a:t>( 1 2 4 5 8 ) –&gt; ( 1 2 4 5 8 ) </a:t>
            </a:r>
          </a:p>
          <a:p>
            <a:r>
              <a:rPr lang="en-US"/>
              <a:t>( 1 2 4 5 8 ) –&gt; ( 1 2 4 5 8 )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378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BUBBLE SORT </vt:lpstr>
      <vt:lpstr>WHAT IS BUBBLE SORT:</vt:lpstr>
      <vt:lpstr>How Bubble Sort Works? </vt:lpstr>
      <vt:lpstr>PowerPoint Presentation</vt:lpstr>
      <vt:lpstr>Second Pass:  </vt:lpstr>
      <vt:lpstr>Third Pass: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Mohini</dc:creator>
  <cp:lastModifiedBy>vaishnavi Bhambure</cp:lastModifiedBy>
  <cp:revision>4</cp:revision>
  <dcterms:created xsi:type="dcterms:W3CDTF">2022-08-25T09:25:00Z</dcterms:created>
  <dcterms:modified xsi:type="dcterms:W3CDTF">2022-10-20T09:32:50Z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11F8F43CB4DB498EAA4CE21E67AA8AAD</vt:lpwstr>
  </property>
  <property fmtid="{D5CDD505-2E9C-101B-9397-08002B2CF9AE}" pid="3" name="KSOProductBuildVer">
    <vt:lpwstr>1033-11.2.0.11306</vt:lpwstr>
  </property>
</Properties>
</file>