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1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61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4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09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265F4-5347-4997-ADF5-B220D6FDBE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0BD17E-D6AE-4026-843D-0CB5BB0B73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3567-8462-596A-6E2A-B16DCF84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7028" y="2312894"/>
            <a:ext cx="5168901" cy="123741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JavaScript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C5318C-0668-14A0-3CA8-C87BF1A1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099" y="3657600"/>
            <a:ext cx="5796429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is a programming language designed for Web pages</a:t>
            </a:r>
            <a:endParaRPr lang="en-IN" dirty="0"/>
          </a:p>
        </p:txBody>
      </p:sp>
      <p:pic>
        <p:nvPicPr>
          <p:cNvPr id="1028" name="Picture 4" descr="Mix icon for Javascript, programming and software. Mix icon for Javascript, coding, logo,  programming and software vector illustration">
            <a:extLst>
              <a:ext uri="{FF2B5EF4-FFF2-40B4-BE49-F238E27FC236}">
                <a16:creationId xmlns:a16="http://schemas.microsoft.com/office/drawing/2014/main" id="{89B1E20E-247D-C244-03FA-4EBB87A7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805518" cy="62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45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67E9-416B-5032-7FE7-17C28CC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What is JavaScript?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A005-FF3A-8F6E-C257-664E9A80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06" y="1845734"/>
            <a:ext cx="1003957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web standard (but not supported identically by all browsers)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related to Java other than by name and some syntactic similarities </a:t>
            </a:r>
          </a:p>
        </p:txBody>
      </p:sp>
      <p:pic>
        <p:nvPicPr>
          <p:cNvPr id="3074" name="Picture 2" descr="Image result for javascript clipart">
            <a:extLst>
              <a:ext uri="{FF2B5EF4-FFF2-40B4-BE49-F238E27FC236}">
                <a16:creationId xmlns:a16="http://schemas.microsoft.com/office/drawing/2014/main" id="{AC364E59-5019-9826-69EC-F655830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15" y="2204198"/>
            <a:ext cx="1327897" cy="9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script PNG Transparent Images Free Download | Vector Files | Pngtree">
            <a:extLst>
              <a:ext uri="{FF2B5EF4-FFF2-40B4-BE49-F238E27FC236}">
                <a16:creationId xmlns:a16="http://schemas.microsoft.com/office/drawing/2014/main" id="{B8C15899-BAD4-EAA3-C6BA-8BC7F5C7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36" y="2785851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1850-97D6-B2BE-3699-571C9B1D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History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A7E6-38B1-EE5C-A61A-A49C839E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Frist Web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Netscape and 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Initiated by Netscape and called </a:t>
            </a:r>
            <a:r>
              <a:rPr lang="en-US" dirty="0" err="1"/>
              <a:t>Livescript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parallel with this, Sun was developing java</a:t>
            </a:r>
            <a:endParaRPr lang="en-IN" dirty="0"/>
          </a:p>
        </p:txBody>
      </p:sp>
      <p:pic>
        <p:nvPicPr>
          <p:cNvPr id="2052" name="Picture 4" descr="Crampete - JavaScript was first named 'Mocha' later LiveScript and finally  as JavaScript 🧐 | Facebook">
            <a:extLst>
              <a:ext uri="{FF2B5EF4-FFF2-40B4-BE49-F238E27FC236}">
                <a16:creationId xmlns:a16="http://schemas.microsoft.com/office/drawing/2014/main" id="{00481FCD-DB31-346D-B399-DEAE370F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2" y="1845734"/>
            <a:ext cx="3899647" cy="431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F119-3441-2316-B128-709A95A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Why  Use JavaScript?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EA0D-BAF4-7072-E03D-0B455A3A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506"/>
            <a:ext cx="10058399" cy="3838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enhances Web Pages with dynamic and interactive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runs in client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1.3 works with version 4.0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54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3E5C-DA6A-2C0D-1D92-1C20657E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What can a JavaScript Do?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6C3A-9D09-9337-23ED-B2D99F68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gives HTML designers a programming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be used to detect the visitor’s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can react to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Read/Write/Modify HTML elements.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3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BF69-8403-5BFD-A32F-E2F153EC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Writing a JavaScript Program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98F9-3BAA-6A1B-8CE1-E0F190B3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Web browser runs a JavaScript program when the Web page is first loaded, or in response to an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programs can either be placed directly into the HTML file or they can be saved in external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Placing a program in an external file allows you to hide the program code from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 code placed directly in the HTML file can be viewed by anyone.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JavaScript program can be placed anywhere within the HTML file. In head tag or Body tag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0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AB51-B229-ED4E-BE97-0FB81CDB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Linking to a JavaScript File: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50EF-1310-DBFC-54E0-34BC11F5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tag should be placed in HTML page's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 code can be placed directly in the HTML file's body or head (like 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this is bad style (should separate content, presentation, and behavior)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IN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B1E6240-CC55-0B8A-39ED-9641052C4941}"/>
              </a:ext>
            </a:extLst>
          </p:cNvPr>
          <p:cNvSpPr txBox="1"/>
          <p:nvPr/>
        </p:nvSpPr>
        <p:spPr>
          <a:xfrm>
            <a:off x="1320052" y="4100916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3363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the uses of JavaScript - javatpoint">
            <a:extLst>
              <a:ext uri="{FF2B5EF4-FFF2-40B4-BE49-F238E27FC236}">
                <a16:creationId xmlns:a16="http://schemas.microsoft.com/office/drawing/2014/main" id="{2EFA171F-F899-A3B1-3603-B2D68539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14" y="1250576"/>
            <a:ext cx="9064371" cy="43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367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Consolas</vt:lpstr>
      <vt:lpstr>Courier New</vt:lpstr>
      <vt:lpstr>Retrospect</vt:lpstr>
      <vt:lpstr>JavaScript</vt:lpstr>
      <vt:lpstr>What is JavaScript?</vt:lpstr>
      <vt:lpstr>History</vt:lpstr>
      <vt:lpstr>Why  Use JavaScript?</vt:lpstr>
      <vt:lpstr>What can a JavaScript Do?</vt:lpstr>
      <vt:lpstr>Writing a JavaScript Program</vt:lpstr>
      <vt:lpstr>Linking to a JavaScript File: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F.Y.B.Sc. (Computer Science) Vaishnavi Bhambure</dc:creator>
  <cp:lastModifiedBy>F.Y.B.Sc. (Computer Science) Vaishnavi Bhambure</cp:lastModifiedBy>
  <cp:revision>3</cp:revision>
  <dcterms:created xsi:type="dcterms:W3CDTF">2022-09-15T05:49:06Z</dcterms:created>
  <dcterms:modified xsi:type="dcterms:W3CDTF">2022-09-16T09:31:39Z</dcterms:modified>
</cp:coreProperties>
</file>