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6699FF"/>
    <a:srgbClr val="66CCFF"/>
    <a:srgbClr val="60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6A7EF-5EC8-4B27-8EE7-05C1D23DD2C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6BC0778-C636-4DCD-BDF6-02C1CA7461B9}">
      <dgm:prSet phldrT="[Text]"/>
      <dgm:spPr/>
      <dgm:t>
        <a:bodyPr/>
        <a:lstStyle/>
        <a:p>
          <a:r>
            <a:rPr lang="en-US" dirty="0"/>
            <a:t>Inner Join</a:t>
          </a:r>
          <a:endParaRPr lang="en-IN" dirty="0"/>
        </a:p>
      </dgm:t>
    </dgm:pt>
    <dgm:pt modelId="{F2A4C245-B97B-49D7-9885-4FD8AC4F0167}" type="parTrans" cxnId="{101E64BF-416D-41A4-BEB4-77FFFA890187}">
      <dgm:prSet/>
      <dgm:spPr/>
      <dgm:t>
        <a:bodyPr/>
        <a:lstStyle/>
        <a:p>
          <a:endParaRPr lang="en-IN"/>
        </a:p>
      </dgm:t>
    </dgm:pt>
    <dgm:pt modelId="{DA5E1B7B-9412-4D75-B851-85A4F33CF3E2}" type="sibTrans" cxnId="{101E64BF-416D-41A4-BEB4-77FFFA890187}">
      <dgm:prSet/>
      <dgm:spPr/>
      <dgm:t>
        <a:bodyPr/>
        <a:lstStyle/>
        <a:p>
          <a:endParaRPr lang="en-IN"/>
        </a:p>
      </dgm:t>
    </dgm:pt>
    <dgm:pt modelId="{930667DE-3C6D-4431-A521-E20BE56802CD}">
      <dgm:prSet phldrT="[Text]"/>
      <dgm:spPr>
        <a:ln>
          <a:solidFill>
            <a:srgbClr val="92D050"/>
          </a:solidFill>
        </a:ln>
      </dgm:spPr>
      <dgm:t>
        <a:bodyPr/>
        <a:lstStyle/>
        <a:p>
          <a:r>
            <a:rPr lang="en-US" dirty="0"/>
            <a:t>Left Join</a:t>
          </a:r>
          <a:endParaRPr lang="en-IN" dirty="0"/>
        </a:p>
      </dgm:t>
    </dgm:pt>
    <dgm:pt modelId="{93098582-D62A-4491-9585-34CED110F908}" type="parTrans" cxnId="{E0468C8A-4E4A-4EA5-B5B9-32A033F4D3D0}">
      <dgm:prSet/>
      <dgm:spPr/>
      <dgm:t>
        <a:bodyPr/>
        <a:lstStyle/>
        <a:p>
          <a:endParaRPr lang="en-IN"/>
        </a:p>
      </dgm:t>
    </dgm:pt>
    <dgm:pt modelId="{33CC29BF-06E3-40D1-A358-DA0D81B8D9F3}" type="sibTrans" cxnId="{E0468C8A-4E4A-4EA5-B5B9-32A033F4D3D0}">
      <dgm:prSet/>
      <dgm:spPr/>
      <dgm:t>
        <a:bodyPr/>
        <a:lstStyle/>
        <a:p>
          <a:endParaRPr lang="en-IN"/>
        </a:p>
      </dgm:t>
    </dgm:pt>
    <dgm:pt modelId="{7D3B8134-683D-424F-801F-94E9C358B681}">
      <dgm:prSet phldrT="[Text]"/>
      <dgm:spPr/>
      <dgm:t>
        <a:bodyPr/>
        <a:lstStyle/>
        <a:p>
          <a:r>
            <a:rPr lang="en-US" dirty="0"/>
            <a:t>Right Join</a:t>
          </a:r>
          <a:endParaRPr lang="en-IN" dirty="0"/>
        </a:p>
      </dgm:t>
    </dgm:pt>
    <dgm:pt modelId="{EC1ECD69-99B2-4988-AB13-307D2159D6A0}" type="parTrans" cxnId="{F7314672-C0A9-48F9-A563-6B5FE306EF56}">
      <dgm:prSet/>
      <dgm:spPr/>
      <dgm:t>
        <a:bodyPr/>
        <a:lstStyle/>
        <a:p>
          <a:endParaRPr lang="en-IN"/>
        </a:p>
      </dgm:t>
    </dgm:pt>
    <dgm:pt modelId="{B1C9BFC7-2ED6-4786-9113-F991B5EE50D5}" type="sibTrans" cxnId="{F7314672-C0A9-48F9-A563-6B5FE306EF56}">
      <dgm:prSet/>
      <dgm:spPr/>
      <dgm:t>
        <a:bodyPr/>
        <a:lstStyle/>
        <a:p>
          <a:endParaRPr lang="en-IN"/>
        </a:p>
      </dgm:t>
    </dgm:pt>
    <dgm:pt modelId="{F4528BE3-DE35-467A-AA39-6B9597086F0F}">
      <dgm:prSet phldrT="[Text]"/>
      <dgm:spPr/>
      <dgm:t>
        <a:bodyPr/>
        <a:lstStyle/>
        <a:p>
          <a:r>
            <a:rPr lang="en-US" dirty="0"/>
            <a:t>Full Join</a:t>
          </a:r>
          <a:endParaRPr lang="en-IN" dirty="0"/>
        </a:p>
      </dgm:t>
    </dgm:pt>
    <dgm:pt modelId="{BF0F564E-D8B8-44B1-85AC-C91D17A34E53}" type="parTrans" cxnId="{4C1FDC81-62A0-4C23-9EC4-4803AE3497A7}">
      <dgm:prSet/>
      <dgm:spPr/>
      <dgm:t>
        <a:bodyPr/>
        <a:lstStyle/>
        <a:p>
          <a:endParaRPr lang="en-IN"/>
        </a:p>
      </dgm:t>
    </dgm:pt>
    <dgm:pt modelId="{31F7AEB4-CA48-48FB-92BA-EBACF3E82E05}" type="sibTrans" cxnId="{4C1FDC81-62A0-4C23-9EC4-4803AE3497A7}">
      <dgm:prSet/>
      <dgm:spPr/>
      <dgm:t>
        <a:bodyPr/>
        <a:lstStyle/>
        <a:p>
          <a:endParaRPr lang="en-IN"/>
        </a:p>
      </dgm:t>
    </dgm:pt>
    <dgm:pt modelId="{73EC41C6-0360-4951-8237-42208BC6A612}" type="pres">
      <dgm:prSet presAssocID="{2556A7EF-5EC8-4B27-8EE7-05C1D23DD2CE}" presName="linear" presStyleCnt="0">
        <dgm:presLayoutVars>
          <dgm:dir/>
          <dgm:animLvl val="lvl"/>
          <dgm:resizeHandles val="exact"/>
        </dgm:presLayoutVars>
      </dgm:prSet>
      <dgm:spPr/>
    </dgm:pt>
    <dgm:pt modelId="{0D02D63D-BA04-46B0-BBC2-E50DC4188628}" type="pres">
      <dgm:prSet presAssocID="{96BC0778-C636-4DCD-BDF6-02C1CA7461B9}" presName="parentLin" presStyleCnt="0"/>
      <dgm:spPr/>
    </dgm:pt>
    <dgm:pt modelId="{89BBDCC2-FE28-43A9-A7A5-58D8E64800CD}" type="pres">
      <dgm:prSet presAssocID="{96BC0778-C636-4DCD-BDF6-02C1CA7461B9}" presName="parentLeftMargin" presStyleLbl="node1" presStyleIdx="0" presStyleCnt="4"/>
      <dgm:spPr/>
    </dgm:pt>
    <dgm:pt modelId="{5E21D66F-4A53-4BC5-A494-668E42826BCE}" type="pres">
      <dgm:prSet presAssocID="{96BC0778-C636-4DCD-BDF6-02C1CA7461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E36412-A4CF-4F72-AF05-36F49CE67DE7}" type="pres">
      <dgm:prSet presAssocID="{96BC0778-C636-4DCD-BDF6-02C1CA7461B9}" presName="negativeSpace" presStyleCnt="0"/>
      <dgm:spPr/>
    </dgm:pt>
    <dgm:pt modelId="{FE7AA09E-2C57-4B9A-BB02-74B7A1C18812}" type="pres">
      <dgm:prSet presAssocID="{96BC0778-C636-4DCD-BDF6-02C1CA7461B9}" presName="childText" presStyleLbl="conFgAcc1" presStyleIdx="0" presStyleCnt="4" custLinFactNeighborX="-3698" custLinFactNeighborY="-74928">
        <dgm:presLayoutVars>
          <dgm:bulletEnabled val="1"/>
        </dgm:presLayoutVars>
      </dgm:prSet>
      <dgm:spPr/>
    </dgm:pt>
    <dgm:pt modelId="{6D0D4FF8-1D0E-4E6E-A3FB-BCE455BA39C3}" type="pres">
      <dgm:prSet presAssocID="{DA5E1B7B-9412-4D75-B851-85A4F33CF3E2}" presName="spaceBetweenRectangles" presStyleCnt="0"/>
      <dgm:spPr/>
    </dgm:pt>
    <dgm:pt modelId="{1A9EB648-81A3-42CF-B5FB-9F6FB1CF6CD4}" type="pres">
      <dgm:prSet presAssocID="{930667DE-3C6D-4431-A521-E20BE56802CD}" presName="parentLin" presStyleCnt="0"/>
      <dgm:spPr/>
    </dgm:pt>
    <dgm:pt modelId="{C452F2DC-71B7-45A5-836F-2FE82BCF32BE}" type="pres">
      <dgm:prSet presAssocID="{930667DE-3C6D-4431-A521-E20BE56802CD}" presName="parentLeftMargin" presStyleLbl="node1" presStyleIdx="0" presStyleCnt="4"/>
      <dgm:spPr/>
    </dgm:pt>
    <dgm:pt modelId="{6C733CA4-294C-4783-94F7-8D221393AC5E}" type="pres">
      <dgm:prSet presAssocID="{930667DE-3C6D-4431-A521-E20BE56802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650A75-29B0-407C-A7E0-E98C47B00D00}" type="pres">
      <dgm:prSet presAssocID="{930667DE-3C6D-4431-A521-E20BE56802CD}" presName="negativeSpace" presStyleCnt="0"/>
      <dgm:spPr/>
    </dgm:pt>
    <dgm:pt modelId="{2491C7C8-0F91-4BC0-A44D-2C75D6F51166}" type="pres">
      <dgm:prSet presAssocID="{930667DE-3C6D-4431-A521-E20BE56802CD}" presName="childText" presStyleLbl="conFgAcc1" presStyleIdx="1" presStyleCnt="4">
        <dgm:presLayoutVars>
          <dgm:bulletEnabled val="1"/>
        </dgm:presLayoutVars>
      </dgm:prSet>
      <dgm:spPr/>
    </dgm:pt>
    <dgm:pt modelId="{FC90D50D-E463-4558-8A75-A91CE7669BA0}" type="pres">
      <dgm:prSet presAssocID="{33CC29BF-06E3-40D1-A358-DA0D81B8D9F3}" presName="spaceBetweenRectangles" presStyleCnt="0"/>
      <dgm:spPr/>
    </dgm:pt>
    <dgm:pt modelId="{9CFD1334-63EB-4928-B08C-F9A54BC059B5}" type="pres">
      <dgm:prSet presAssocID="{7D3B8134-683D-424F-801F-94E9C358B681}" presName="parentLin" presStyleCnt="0"/>
      <dgm:spPr/>
    </dgm:pt>
    <dgm:pt modelId="{21361583-4915-4E52-A014-B03ECCF6283D}" type="pres">
      <dgm:prSet presAssocID="{7D3B8134-683D-424F-801F-94E9C358B681}" presName="parentLeftMargin" presStyleLbl="node1" presStyleIdx="1" presStyleCnt="4"/>
      <dgm:spPr/>
    </dgm:pt>
    <dgm:pt modelId="{C6EC549A-8232-4C71-B35A-7C87918F31D8}" type="pres">
      <dgm:prSet presAssocID="{7D3B8134-683D-424F-801F-94E9C358B6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41C3E2-0076-403B-8996-BA0953CC9191}" type="pres">
      <dgm:prSet presAssocID="{7D3B8134-683D-424F-801F-94E9C358B681}" presName="negativeSpace" presStyleCnt="0"/>
      <dgm:spPr/>
    </dgm:pt>
    <dgm:pt modelId="{F55C458F-907C-459B-9E73-DD0488AC0617}" type="pres">
      <dgm:prSet presAssocID="{7D3B8134-683D-424F-801F-94E9C358B681}" presName="childText" presStyleLbl="conFgAcc1" presStyleIdx="2" presStyleCnt="4">
        <dgm:presLayoutVars>
          <dgm:bulletEnabled val="1"/>
        </dgm:presLayoutVars>
      </dgm:prSet>
      <dgm:spPr/>
    </dgm:pt>
    <dgm:pt modelId="{6764B3A7-4DE9-454D-93AA-104644016928}" type="pres">
      <dgm:prSet presAssocID="{B1C9BFC7-2ED6-4786-9113-F991B5EE50D5}" presName="spaceBetweenRectangles" presStyleCnt="0"/>
      <dgm:spPr/>
    </dgm:pt>
    <dgm:pt modelId="{C50A3F00-0082-4F9B-B65E-3612D56A62E6}" type="pres">
      <dgm:prSet presAssocID="{F4528BE3-DE35-467A-AA39-6B9597086F0F}" presName="parentLin" presStyleCnt="0"/>
      <dgm:spPr/>
    </dgm:pt>
    <dgm:pt modelId="{5CC0CFBF-84E1-495A-A5B6-96CFA8AD532B}" type="pres">
      <dgm:prSet presAssocID="{F4528BE3-DE35-467A-AA39-6B9597086F0F}" presName="parentLeftMargin" presStyleLbl="node1" presStyleIdx="2" presStyleCnt="4"/>
      <dgm:spPr/>
    </dgm:pt>
    <dgm:pt modelId="{00B60F8E-4EE5-4D2C-AD45-7CD34A6ADB17}" type="pres">
      <dgm:prSet presAssocID="{F4528BE3-DE35-467A-AA39-6B9597086F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768841-1685-4CB3-AAD6-D15B65E5CCEA}" type="pres">
      <dgm:prSet presAssocID="{F4528BE3-DE35-467A-AA39-6B9597086F0F}" presName="negativeSpace" presStyleCnt="0"/>
      <dgm:spPr/>
    </dgm:pt>
    <dgm:pt modelId="{84882783-31ED-4260-AF43-037D61CE21D6}" type="pres">
      <dgm:prSet presAssocID="{F4528BE3-DE35-467A-AA39-6B9597086F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9C650E-CEE5-44EC-A1E5-E7375A0DDDD8}" type="presOf" srcId="{96BC0778-C636-4DCD-BDF6-02C1CA7461B9}" destId="{89BBDCC2-FE28-43A9-A7A5-58D8E64800CD}" srcOrd="0" destOrd="0" presId="urn:microsoft.com/office/officeart/2005/8/layout/list1"/>
    <dgm:cxn modelId="{462C1E28-D25C-4E43-B0C4-5D22B3B6B824}" type="presOf" srcId="{930667DE-3C6D-4431-A521-E20BE56802CD}" destId="{6C733CA4-294C-4783-94F7-8D221393AC5E}" srcOrd="1" destOrd="0" presId="urn:microsoft.com/office/officeart/2005/8/layout/list1"/>
    <dgm:cxn modelId="{1D18D132-EE5A-4006-8360-2A5840775DB2}" type="presOf" srcId="{7D3B8134-683D-424F-801F-94E9C358B681}" destId="{21361583-4915-4E52-A014-B03ECCF6283D}" srcOrd="0" destOrd="0" presId="urn:microsoft.com/office/officeart/2005/8/layout/list1"/>
    <dgm:cxn modelId="{78751F5B-E7CC-4358-A87D-6CFE14711420}" type="presOf" srcId="{2556A7EF-5EC8-4B27-8EE7-05C1D23DD2CE}" destId="{73EC41C6-0360-4951-8237-42208BC6A612}" srcOrd="0" destOrd="0" presId="urn:microsoft.com/office/officeart/2005/8/layout/list1"/>
    <dgm:cxn modelId="{2BA7C54C-C975-4DFC-B07B-49114961F832}" type="presOf" srcId="{930667DE-3C6D-4431-A521-E20BE56802CD}" destId="{C452F2DC-71B7-45A5-836F-2FE82BCF32BE}" srcOrd="0" destOrd="0" presId="urn:microsoft.com/office/officeart/2005/8/layout/list1"/>
    <dgm:cxn modelId="{F7314672-C0A9-48F9-A563-6B5FE306EF56}" srcId="{2556A7EF-5EC8-4B27-8EE7-05C1D23DD2CE}" destId="{7D3B8134-683D-424F-801F-94E9C358B681}" srcOrd="2" destOrd="0" parTransId="{EC1ECD69-99B2-4988-AB13-307D2159D6A0}" sibTransId="{B1C9BFC7-2ED6-4786-9113-F991B5EE50D5}"/>
    <dgm:cxn modelId="{4909D57E-BA91-4947-8970-804B794B6478}" type="presOf" srcId="{96BC0778-C636-4DCD-BDF6-02C1CA7461B9}" destId="{5E21D66F-4A53-4BC5-A494-668E42826BCE}" srcOrd="1" destOrd="0" presId="urn:microsoft.com/office/officeart/2005/8/layout/list1"/>
    <dgm:cxn modelId="{4C1FDC81-62A0-4C23-9EC4-4803AE3497A7}" srcId="{2556A7EF-5EC8-4B27-8EE7-05C1D23DD2CE}" destId="{F4528BE3-DE35-467A-AA39-6B9597086F0F}" srcOrd="3" destOrd="0" parTransId="{BF0F564E-D8B8-44B1-85AC-C91D17A34E53}" sibTransId="{31F7AEB4-CA48-48FB-92BA-EBACF3E82E05}"/>
    <dgm:cxn modelId="{E0468C8A-4E4A-4EA5-B5B9-32A033F4D3D0}" srcId="{2556A7EF-5EC8-4B27-8EE7-05C1D23DD2CE}" destId="{930667DE-3C6D-4431-A521-E20BE56802CD}" srcOrd="1" destOrd="0" parTransId="{93098582-D62A-4491-9585-34CED110F908}" sibTransId="{33CC29BF-06E3-40D1-A358-DA0D81B8D9F3}"/>
    <dgm:cxn modelId="{DED5E7A9-0066-41A6-975B-A695D48296E5}" type="presOf" srcId="{F4528BE3-DE35-467A-AA39-6B9597086F0F}" destId="{00B60F8E-4EE5-4D2C-AD45-7CD34A6ADB17}" srcOrd="1" destOrd="0" presId="urn:microsoft.com/office/officeart/2005/8/layout/list1"/>
    <dgm:cxn modelId="{3D8F38AD-A98A-4BEF-905C-F88D82F15E0F}" type="presOf" srcId="{7D3B8134-683D-424F-801F-94E9C358B681}" destId="{C6EC549A-8232-4C71-B35A-7C87918F31D8}" srcOrd="1" destOrd="0" presId="urn:microsoft.com/office/officeart/2005/8/layout/list1"/>
    <dgm:cxn modelId="{101E64BF-416D-41A4-BEB4-77FFFA890187}" srcId="{2556A7EF-5EC8-4B27-8EE7-05C1D23DD2CE}" destId="{96BC0778-C636-4DCD-BDF6-02C1CA7461B9}" srcOrd="0" destOrd="0" parTransId="{F2A4C245-B97B-49D7-9885-4FD8AC4F0167}" sibTransId="{DA5E1B7B-9412-4D75-B851-85A4F33CF3E2}"/>
    <dgm:cxn modelId="{891CA8FF-5E63-47A3-B18E-AEE01DDCAA1D}" type="presOf" srcId="{F4528BE3-DE35-467A-AA39-6B9597086F0F}" destId="{5CC0CFBF-84E1-495A-A5B6-96CFA8AD532B}" srcOrd="0" destOrd="0" presId="urn:microsoft.com/office/officeart/2005/8/layout/list1"/>
    <dgm:cxn modelId="{A51B1806-E51E-4213-A651-C7C8A66F0D91}" type="presParOf" srcId="{73EC41C6-0360-4951-8237-42208BC6A612}" destId="{0D02D63D-BA04-46B0-BBC2-E50DC4188628}" srcOrd="0" destOrd="0" presId="urn:microsoft.com/office/officeart/2005/8/layout/list1"/>
    <dgm:cxn modelId="{01A77ED4-8FEB-4F6E-A955-2906146EB6AE}" type="presParOf" srcId="{0D02D63D-BA04-46B0-BBC2-E50DC4188628}" destId="{89BBDCC2-FE28-43A9-A7A5-58D8E64800CD}" srcOrd="0" destOrd="0" presId="urn:microsoft.com/office/officeart/2005/8/layout/list1"/>
    <dgm:cxn modelId="{FAE4FD63-9A6A-46CF-A718-1297588B7A22}" type="presParOf" srcId="{0D02D63D-BA04-46B0-BBC2-E50DC4188628}" destId="{5E21D66F-4A53-4BC5-A494-668E42826BCE}" srcOrd="1" destOrd="0" presId="urn:microsoft.com/office/officeart/2005/8/layout/list1"/>
    <dgm:cxn modelId="{CCE42B9E-1946-4534-9668-39C23C7A65FE}" type="presParOf" srcId="{73EC41C6-0360-4951-8237-42208BC6A612}" destId="{A5E36412-A4CF-4F72-AF05-36F49CE67DE7}" srcOrd="1" destOrd="0" presId="urn:microsoft.com/office/officeart/2005/8/layout/list1"/>
    <dgm:cxn modelId="{B13F4FDC-A809-420D-9F00-B538FA48F4A3}" type="presParOf" srcId="{73EC41C6-0360-4951-8237-42208BC6A612}" destId="{FE7AA09E-2C57-4B9A-BB02-74B7A1C18812}" srcOrd="2" destOrd="0" presId="urn:microsoft.com/office/officeart/2005/8/layout/list1"/>
    <dgm:cxn modelId="{528B559F-6265-416E-8550-BFB27A5D00B4}" type="presParOf" srcId="{73EC41C6-0360-4951-8237-42208BC6A612}" destId="{6D0D4FF8-1D0E-4E6E-A3FB-BCE455BA39C3}" srcOrd="3" destOrd="0" presId="urn:microsoft.com/office/officeart/2005/8/layout/list1"/>
    <dgm:cxn modelId="{C3469562-CF31-4966-AF9E-7D630FFEC109}" type="presParOf" srcId="{73EC41C6-0360-4951-8237-42208BC6A612}" destId="{1A9EB648-81A3-42CF-B5FB-9F6FB1CF6CD4}" srcOrd="4" destOrd="0" presId="urn:microsoft.com/office/officeart/2005/8/layout/list1"/>
    <dgm:cxn modelId="{E0BB1661-68F8-47CB-9B7A-67C5F1A0BA47}" type="presParOf" srcId="{1A9EB648-81A3-42CF-B5FB-9F6FB1CF6CD4}" destId="{C452F2DC-71B7-45A5-836F-2FE82BCF32BE}" srcOrd="0" destOrd="0" presId="urn:microsoft.com/office/officeart/2005/8/layout/list1"/>
    <dgm:cxn modelId="{891CBBAE-CA82-4AEB-BE86-DB4F4A2F8CB5}" type="presParOf" srcId="{1A9EB648-81A3-42CF-B5FB-9F6FB1CF6CD4}" destId="{6C733CA4-294C-4783-94F7-8D221393AC5E}" srcOrd="1" destOrd="0" presId="urn:microsoft.com/office/officeart/2005/8/layout/list1"/>
    <dgm:cxn modelId="{77AA6802-9C57-4FA4-A50E-24F4C1E4324F}" type="presParOf" srcId="{73EC41C6-0360-4951-8237-42208BC6A612}" destId="{64650A75-29B0-407C-A7E0-E98C47B00D00}" srcOrd="5" destOrd="0" presId="urn:microsoft.com/office/officeart/2005/8/layout/list1"/>
    <dgm:cxn modelId="{F13FDA59-BEBE-4183-8DE5-02A4A13078C7}" type="presParOf" srcId="{73EC41C6-0360-4951-8237-42208BC6A612}" destId="{2491C7C8-0F91-4BC0-A44D-2C75D6F51166}" srcOrd="6" destOrd="0" presId="urn:microsoft.com/office/officeart/2005/8/layout/list1"/>
    <dgm:cxn modelId="{C0183A8A-2354-45A3-8DEC-063C515DC865}" type="presParOf" srcId="{73EC41C6-0360-4951-8237-42208BC6A612}" destId="{FC90D50D-E463-4558-8A75-A91CE7669BA0}" srcOrd="7" destOrd="0" presId="urn:microsoft.com/office/officeart/2005/8/layout/list1"/>
    <dgm:cxn modelId="{D6261F88-A63E-43C4-9749-403A64C8D057}" type="presParOf" srcId="{73EC41C6-0360-4951-8237-42208BC6A612}" destId="{9CFD1334-63EB-4928-B08C-F9A54BC059B5}" srcOrd="8" destOrd="0" presId="urn:microsoft.com/office/officeart/2005/8/layout/list1"/>
    <dgm:cxn modelId="{2C717448-1114-40C3-A76D-F76608D0F389}" type="presParOf" srcId="{9CFD1334-63EB-4928-B08C-F9A54BC059B5}" destId="{21361583-4915-4E52-A014-B03ECCF6283D}" srcOrd="0" destOrd="0" presId="urn:microsoft.com/office/officeart/2005/8/layout/list1"/>
    <dgm:cxn modelId="{9BDD4189-A911-4893-A2DC-07BCBF759C74}" type="presParOf" srcId="{9CFD1334-63EB-4928-B08C-F9A54BC059B5}" destId="{C6EC549A-8232-4C71-B35A-7C87918F31D8}" srcOrd="1" destOrd="0" presId="urn:microsoft.com/office/officeart/2005/8/layout/list1"/>
    <dgm:cxn modelId="{E1A1B70C-0BBD-451F-B9FC-A6A89EF9113C}" type="presParOf" srcId="{73EC41C6-0360-4951-8237-42208BC6A612}" destId="{4641C3E2-0076-403B-8996-BA0953CC9191}" srcOrd="9" destOrd="0" presId="urn:microsoft.com/office/officeart/2005/8/layout/list1"/>
    <dgm:cxn modelId="{50FB204B-F975-4303-A454-C4F61728426B}" type="presParOf" srcId="{73EC41C6-0360-4951-8237-42208BC6A612}" destId="{F55C458F-907C-459B-9E73-DD0488AC0617}" srcOrd="10" destOrd="0" presId="urn:microsoft.com/office/officeart/2005/8/layout/list1"/>
    <dgm:cxn modelId="{399B5D27-F758-4BD2-9B91-33436220A917}" type="presParOf" srcId="{73EC41C6-0360-4951-8237-42208BC6A612}" destId="{6764B3A7-4DE9-454D-93AA-104644016928}" srcOrd="11" destOrd="0" presId="urn:microsoft.com/office/officeart/2005/8/layout/list1"/>
    <dgm:cxn modelId="{2EF0F8C4-D95D-40DD-B357-C644DB77030C}" type="presParOf" srcId="{73EC41C6-0360-4951-8237-42208BC6A612}" destId="{C50A3F00-0082-4F9B-B65E-3612D56A62E6}" srcOrd="12" destOrd="0" presId="urn:microsoft.com/office/officeart/2005/8/layout/list1"/>
    <dgm:cxn modelId="{CE6DC41C-F7DD-4FF6-A558-AA1C87F0B82A}" type="presParOf" srcId="{C50A3F00-0082-4F9B-B65E-3612D56A62E6}" destId="{5CC0CFBF-84E1-495A-A5B6-96CFA8AD532B}" srcOrd="0" destOrd="0" presId="urn:microsoft.com/office/officeart/2005/8/layout/list1"/>
    <dgm:cxn modelId="{15E0D3C8-CC96-4C5B-BDB7-D430CA4DADD0}" type="presParOf" srcId="{C50A3F00-0082-4F9B-B65E-3612D56A62E6}" destId="{00B60F8E-4EE5-4D2C-AD45-7CD34A6ADB17}" srcOrd="1" destOrd="0" presId="urn:microsoft.com/office/officeart/2005/8/layout/list1"/>
    <dgm:cxn modelId="{9380E83F-9521-4B84-9F47-500017BA7A79}" type="presParOf" srcId="{73EC41C6-0360-4951-8237-42208BC6A612}" destId="{C2768841-1685-4CB3-AAD6-D15B65E5CCEA}" srcOrd="13" destOrd="0" presId="urn:microsoft.com/office/officeart/2005/8/layout/list1"/>
    <dgm:cxn modelId="{145C0F13-7B5E-4403-9CDD-94B5E32C39EF}" type="presParOf" srcId="{73EC41C6-0360-4951-8237-42208BC6A612}" destId="{84882783-31ED-4260-AF43-037D61CE21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AA09E-2C57-4B9A-BB02-74B7A1C18812}">
      <dsp:nvSpPr>
        <dsp:cNvPr id="0" name=""/>
        <dsp:cNvSpPr/>
      </dsp:nvSpPr>
      <dsp:spPr>
        <a:xfrm>
          <a:off x="0" y="204233"/>
          <a:ext cx="49203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1D66F-4A53-4BC5-A494-668E42826BCE}">
      <dsp:nvSpPr>
        <dsp:cNvPr id="0" name=""/>
        <dsp:cNvSpPr/>
      </dsp:nvSpPr>
      <dsp:spPr>
        <a:xfrm>
          <a:off x="246017" y="669"/>
          <a:ext cx="344424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84" tIns="0" rIns="13018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Inner Join</a:t>
          </a:r>
          <a:endParaRPr lang="en-IN" sz="1900" kern="1200" dirty="0"/>
        </a:p>
      </dsp:txBody>
      <dsp:txXfrm>
        <a:off x="273397" y="28049"/>
        <a:ext cx="3389480" cy="506120"/>
      </dsp:txXfrm>
    </dsp:sp>
    <dsp:sp modelId="{2491C7C8-0F91-4BC0-A44D-2C75D6F51166}">
      <dsp:nvSpPr>
        <dsp:cNvPr id="0" name=""/>
        <dsp:cNvSpPr/>
      </dsp:nvSpPr>
      <dsp:spPr>
        <a:xfrm>
          <a:off x="0" y="1142950"/>
          <a:ext cx="49203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33CA4-294C-4783-94F7-8D221393AC5E}">
      <dsp:nvSpPr>
        <dsp:cNvPr id="0" name=""/>
        <dsp:cNvSpPr/>
      </dsp:nvSpPr>
      <dsp:spPr>
        <a:xfrm>
          <a:off x="246017" y="862510"/>
          <a:ext cx="3444240" cy="5608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84" tIns="0" rIns="13018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Left Join</a:t>
          </a:r>
          <a:endParaRPr lang="en-IN" sz="1900" kern="1200" dirty="0"/>
        </a:p>
      </dsp:txBody>
      <dsp:txXfrm>
        <a:off x="273397" y="889890"/>
        <a:ext cx="3389480" cy="506120"/>
      </dsp:txXfrm>
    </dsp:sp>
    <dsp:sp modelId="{F55C458F-907C-459B-9E73-DD0488AC0617}">
      <dsp:nvSpPr>
        <dsp:cNvPr id="0" name=""/>
        <dsp:cNvSpPr/>
      </dsp:nvSpPr>
      <dsp:spPr>
        <a:xfrm>
          <a:off x="0" y="2004790"/>
          <a:ext cx="49203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C549A-8232-4C71-B35A-7C87918F31D8}">
      <dsp:nvSpPr>
        <dsp:cNvPr id="0" name=""/>
        <dsp:cNvSpPr/>
      </dsp:nvSpPr>
      <dsp:spPr>
        <a:xfrm>
          <a:off x="246017" y="1724350"/>
          <a:ext cx="3444240" cy="56088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84" tIns="0" rIns="13018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Right Join</a:t>
          </a:r>
          <a:endParaRPr lang="en-IN" sz="1900" kern="1200" dirty="0"/>
        </a:p>
      </dsp:txBody>
      <dsp:txXfrm>
        <a:off x="273397" y="1751730"/>
        <a:ext cx="3389480" cy="506120"/>
      </dsp:txXfrm>
    </dsp:sp>
    <dsp:sp modelId="{84882783-31ED-4260-AF43-037D61CE21D6}">
      <dsp:nvSpPr>
        <dsp:cNvPr id="0" name=""/>
        <dsp:cNvSpPr/>
      </dsp:nvSpPr>
      <dsp:spPr>
        <a:xfrm>
          <a:off x="0" y="2866630"/>
          <a:ext cx="49203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60F8E-4EE5-4D2C-AD45-7CD34A6ADB17}">
      <dsp:nvSpPr>
        <dsp:cNvPr id="0" name=""/>
        <dsp:cNvSpPr/>
      </dsp:nvSpPr>
      <dsp:spPr>
        <a:xfrm>
          <a:off x="246017" y="2586190"/>
          <a:ext cx="3444240" cy="5608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84" tIns="0" rIns="13018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Full Join</a:t>
          </a:r>
          <a:endParaRPr lang="en-IN" sz="1900" kern="1200" dirty="0"/>
        </a:p>
      </dsp:txBody>
      <dsp:txXfrm>
        <a:off x="273397" y="2613570"/>
        <a:ext cx="338948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4658-1C88-4A23-A876-885C2E90A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3B56-1B56-C219-7A7B-5CCDC7C6D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CEEC-4C22-E8FE-FD43-B24A6820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5DFE-A57E-8CEF-F0E8-67D8B42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658C-8662-BB00-ACD4-B2FC7041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4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8C7-AC66-26D4-23B7-261AB15C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6F1E1-B7E2-8220-1556-4650CE10A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D4BC-B91C-EED8-35DF-D977825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04FA-C5FF-5CC7-E7F2-15357857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C7A7-275B-A54C-4898-A71DAC6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8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925FE-BBF8-F133-58DE-3092D64A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07329-90CC-2050-A15C-A6C383BD4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33E3-A8A8-6C59-0A06-CA2C60AE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5743-8807-B8D4-F420-0E146DE8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5DF9-43CD-31EC-AE95-5D6275DF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7DA4-35DC-C4E3-3C2B-9B13D38C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AE9A-5A95-6E57-307B-4FA21AB4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A161-7E59-E634-E96D-18832F4F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39FD-00F2-0FA2-C268-C8693501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2869-DE00-6192-9491-C7C861FE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7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0101-F4FB-4EA8-0793-697B3DAC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6356-11F7-072E-41B6-116350BD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BFFC-A095-03BD-6191-116C036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40F4-2A7D-7A06-F191-D574C1E1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2C2E-CDC1-CDA9-5BBB-75F15950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9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C826-0642-F9EA-ED41-867CAF6F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6A15-5666-C963-8C3C-2D8674188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8A85-C13C-D675-E595-ECD1A436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DC75-97EE-7AD4-296E-9E55C78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F9FAF-C3FD-8AEE-A9B6-4643C680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BEDA5-613F-7556-538A-83220CB2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8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8024-9E58-4425-BCC0-E09F5E4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CAC1-932B-6F3D-87B6-D68BAD19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DAF4-23CD-7235-630E-F8F14DDF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16D3B-2637-F3B7-A67E-12435AEC8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4986B-BCA6-53D7-E0C7-E874AF489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142B8-BA65-6C9E-30EE-94C11A8E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36BC1-E1E5-9017-0A9B-FF6966A0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27F6D-A3B0-DF96-C5D2-EC8E8495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4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8F74-ED57-0CB5-2958-00F4F2F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EBD4-C584-E8FC-BF01-EFF48ADE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03B6-F0E0-FBE1-2F1D-8EB5C2D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7083-F38D-823D-D155-41BC9C3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1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BE1CE-E42A-9E9F-A719-D04BD32D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EE624-97E5-06C2-FE8D-1573DD26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87C55-3688-C5DE-72E7-4D4C7B64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B90D-2F85-0EB3-DB99-72A0F387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F0BF-5B99-7A0A-F353-F8A825F1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2DFB-E012-E580-F5E4-2FF45839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90A3-FAA9-8F6C-AFB4-D9A4FB53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3423-81DE-6222-87B3-899D829E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B737-B5FC-1580-A62D-34BBC12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1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AF5F-8AC9-A033-86CC-70BE6FB8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DE35F-1CE8-C55A-31E8-4E1CF4AF4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610D1-333C-6775-FAA0-2241DA83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7523-1CE6-86B2-43BA-24D26FC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0BFDD-005A-A071-A927-D3DE5CC4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C77E4-57DC-B502-6DE5-DFDBA35B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59E7-AF01-F7D6-35BD-3BCA0367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AE535-AC72-FAA8-446D-51E54C09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9ACF-4DD9-90DC-9310-9681185A5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2F22-EDDA-40C4-B740-3FBBFBC1D84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F4AA-600F-BE19-98A0-0FCF6FB6A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862C-A2EE-0FFD-B8EA-DFE12539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FB4D-1BED-45C4-A72C-58C54F2F2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2B76-188A-C1A5-2E44-0D7BA3EE3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</a:t>
            </a:r>
            <a:r>
              <a:rPr lang="en-US" dirty="0">
                <a:solidFill>
                  <a:srgbClr val="60FF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Q</a:t>
            </a:r>
            <a:r>
              <a:rPr lang="en-US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</a:t>
            </a:r>
            <a:r>
              <a:rPr lang="en-US" dirty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</a:t>
            </a:r>
            <a:r>
              <a:rPr lang="en-US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</a:t>
            </a:r>
            <a:endParaRPr lang="en-IN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29EA4-4E4A-D1A8-80EA-1C05B6CD9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29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E5B3-166B-DAAB-CFF0-F5D06875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Joins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9C00-9C4B-3B51-DB0A-5E100110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w-din"/>
              </a:rPr>
              <a:t>SQL Join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w-din"/>
              </a:rPr>
              <a:t> statement is used to combine data or rows from two or more tables based on a common field between them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urw-din"/>
              </a:rPr>
              <a:t>These Are Types of joins</a:t>
            </a:r>
          </a:p>
          <a:p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urw-din"/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2F2059-57B9-E9AC-D164-0B05DC1C5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777547"/>
              </p:ext>
            </p:extLst>
          </p:nvPr>
        </p:nvGraphicFramePr>
        <p:xfrm>
          <a:off x="1175657" y="3265715"/>
          <a:ext cx="4920343" cy="334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249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59C5-BB2E-3492-AB5D-1A1DEA5F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D06EF-8081-4E75-1ADD-09429BBE2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w-din"/>
              </a:rPr>
              <a:t> The INNER JOIN keyword selects all rows from both the tables as long as the condition is satisfied.  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urw-din"/>
              </a:rPr>
              <a:t>Its most popular form of join and assumes as a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urw-din"/>
              </a:rPr>
              <a:t>default join.</a:t>
            </a:r>
          </a:p>
          <a:p>
            <a:endParaRPr lang="en-US" sz="20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columns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table1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INNER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table2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condition1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INNER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table3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condition2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i="0" dirty="0">
              <a:solidFill>
                <a:srgbClr val="333333"/>
              </a:solidFill>
              <a:effectLst/>
              <a:latin typeface="inter-bold"/>
            </a:endParaRPr>
          </a:p>
          <a:p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3FD9BF-3F2B-DF53-63A0-365148D4D944}"/>
              </a:ext>
            </a:extLst>
          </p:cNvPr>
          <p:cNvGrpSpPr/>
          <p:nvPr/>
        </p:nvGrpSpPr>
        <p:grpSpPr>
          <a:xfrm>
            <a:off x="836612" y="853781"/>
            <a:ext cx="3932237" cy="904681"/>
            <a:chOff x="836612" y="853781"/>
            <a:chExt cx="3932237" cy="9046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D9238C-00D2-26ED-5260-143246980DC7}"/>
                </a:ext>
              </a:extLst>
            </p:cNvPr>
            <p:cNvSpPr/>
            <p:nvPr/>
          </p:nvSpPr>
          <p:spPr>
            <a:xfrm>
              <a:off x="836612" y="1125415"/>
              <a:ext cx="3932237" cy="6330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E9D5DF-7563-3EAB-120B-5770F5BA9D9D}"/>
                </a:ext>
              </a:extLst>
            </p:cNvPr>
            <p:cNvSpPr/>
            <p:nvPr/>
          </p:nvSpPr>
          <p:spPr>
            <a:xfrm>
              <a:off x="995630" y="853781"/>
              <a:ext cx="2757268" cy="58815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Inner Join</a:t>
              </a:r>
              <a:endPara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pic>
        <p:nvPicPr>
          <p:cNvPr id="1030" name="Picture 6" descr="Lightbox">
            <a:extLst>
              <a:ext uri="{FF2B5EF4-FFF2-40B4-BE49-F238E27FC236}">
                <a16:creationId xmlns:a16="http://schemas.microsoft.com/office/drawing/2014/main" id="{5ED2BB08-8849-0FDC-EB39-071C17C1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1938"/>
            <a:ext cx="4781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70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B6E8-2296-C021-8427-EE3AFB21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A447F-0E75-BC87-5412-DFF8A114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000000"/>
                </a:solidFill>
                <a:latin typeface="urw-din"/>
              </a:rPr>
              <a:t>Left Join returns all records from the left table, and the matched records from the right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333333"/>
                </a:solidFill>
                <a:latin typeface="urw-din"/>
              </a:rPr>
              <a:t>It will return NULL when no matching record is found in the right side table.</a:t>
            </a:r>
          </a:p>
          <a:p>
            <a:endParaRPr lang="en-US" sz="2000" i="0" dirty="0">
              <a:solidFill>
                <a:srgbClr val="333333"/>
              </a:solidFill>
              <a:latin typeface="urw-din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column_lists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table1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FF1493"/>
                </a:solidFill>
                <a:effectLst/>
                <a:latin typeface="inter-regular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OUTER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table2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table1.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table2.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algn="just"/>
            <a:endParaRPr lang="en-US" i="0" dirty="0">
              <a:solidFill>
                <a:srgbClr val="000000"/>
              </a:solidFill>
              <a:effectLst/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D82D82-D79C-0742-8419-6AA16DF79FF7}"/>
              </a:ext>
            </a:extLst>
          </p:cNvPr>
          <p:cNvGrpSpPr/>
          <p:nvPr/>
        </p:nvGrpSpPr>
        <p:grpSpPr>
          <a:xfrm>
            <a:off x="836612" y="868680"/>
            <a:ext cx="3932237" cy="889782"/>
            <a:chOff x="836612" y="868680"/>
            <a:chExt cx="3932237" cy="889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E4D620-8105-3B9F-DAE1-19328B9431A3}"/>
                </a:ext>
              </a:extLst>
            </p:cNvPr>
            <p:cNvSpPr/>
            <p:nvPr/>
          </p:nvSpPr>
          <p:spPr>
            <a:xfrm>
              <a:off x="836612" y="1125415"/>
              <a:ext cx="3932237" cy="6330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2E8D3E-F5F2-D293-C811-54591DE4546B}"/>
                </a:ext>
              </a:extLst>
            </p:cNvPr>
            <p:cNvSpPr/>
            <p:nvPr/>
          </p:nvSpPr>
          <p:spPr>
            <a:xfrm>
              <a:off x="995630" y="868680"/>
              <a:ext cx="2757268" cy="588157"/>
            </a:xfrm>
            <a:prstGeom prst="roundRect">
              <a:avLst/>
            </a:prstGeom>
            <a:solidFill>
              <a:srgbClr val="60FF21"/>
            </a:solidFill>
            <a:ln>
              <a:solidFill>
                <a:srgbClr val="60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Left Join</a:t>
              </a:r>
              <a:endPara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4362293-B264-B08B-6104-994F97DDB584}"/>
              </a:ext>
            </a:extLst>
          </p:cNvPr>
          <p:cNvSpPr txBox="1">
            <a:spLocks/>
          </p:cNvSpPr>
          <p:nvPr/>
        </p:nvSpPr>
        <p:spPr>
          <a:xfrm>
            <a:off x="836612" y="2049462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100" name="Picture 4" descr="Lightbox">
            <a:extLst>
              <a:ext uri="{FF2B5EF4-FFF2-40B4-BE49-F238E27FC236}">
                <a16:creationId xmlns:a16="http://schemas.microsoft.com/office/drawing/2014/main" id="{1E158318-FD47-D6F7-4729-75540465A0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6837"/>
            <a:ext cx="4781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1C7B-2967-A42C-697C-735AF11F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5004-3DD7-266E-F5F0-0E5EC061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333333"/>
                </a:solidFill>
                <a:effectLst/>
                <a:latin typeface="urw-din"/>
              </a:rPr>
              <a:t>The RIGHT OUTER JOIN retrieves all the records from the right-hand table and matched rows from the left-hand table.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w-din"/>
              </a:rPr>
              <a:t>For the rows for which there is no matching row on the left side, the result-set will contain 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w-din"/>
              </a:rPr>
              <a:t>null</a:t>
            </a:r>
            <a:r>
              <a:rPr 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w-din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column_lists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table1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FF1493"/>
                </a:solidFill>
                <a:effectLst/>
                <a:latin typeface="inter-regular"/>
              </a:rPr>
              <a:t>RIGHT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OUTER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table2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table1.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table2.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04C50D-989E-B3C6-46A2-8C3193D97C23}"/>
              </a:ext>
            </a:extLst>
          </p:cNvPr>
          <p:cNvGrpSpPr/>
          <p:nvPr/>
        </p:nvGrpSpPr>
        <p:grpSpPr>
          <a:xfrm>
            <a:off x="836612" y="853781"/>
            <a:ext cx="3932237" cy="904681"/>
            <a:chOff x="836612" y="853781"/>
            <a:chExt cx="3932237" cy="904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F1DEA6-37C2-C7F2-6977-8014069D11FF}"/>
                </a:ext>
              </a:extLst>
            </p:cNvPr>
            <p:cNvSpPr/>
            <p:nvPr/>
          </p:nvSpPr>
          <p:spPr>
            <a:xfrm>
              <a:off x="836612" y="1125415"/>
              <a:ext cx="3932237" cy="6330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A72B64-45F9-92AE-BB62-96AACC817D9B}"/>
                </a:ext>
              </a:extLst>
            </p:cNvPr>
            <p:cNvSpPr/>
            <p:nvPr/>
          </p:nvSpPr>
          <p:spPr>
            <a:xfrm>
              <a:off x="995630" y="853781"/>
              <a:ext cx="2757268" cy="588157"/>
            </a:xfrm>
            <a:prstGeom prst="roundRect">
              <a:avLst/>
            </a:prstGeom>
            <a:solidFill>
              <a:srgbClr val="00FFCC"/>
            </a:solidFill>
            <a:ln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Right Join</a:t>
              </a:r>
              <a:endPara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2D45F05E-57F9-845B-C557-67C1DF09C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31" y="1441938"/>
            <a:ext cx="6172200" cy="390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1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01F6-53CB-88C7-8A90-1CDAD1D4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641838"/>
            <a:ext cx="3932237" cy="11166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1050-2CE7-3881-3C75-BA56AEF6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i="0" dirty="0">
                <a:solidFill>
                  <a:srgbClr val="333333"/>
                </a:solidFill>
                <a:effectLst/>
                <a:latin typeface="urw-din"/>
              </a:rPr>
              <a:t>The FULL OUTER JOIN in SQL Server returns a result that includes all rows from both tables.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w-din"/>
              </a:rPr>
              <a:t>FULL JOIN creates the result-set by combining results of both LEFT JOIN and RIGHT JOIN. The result-set will contain all the rows from both tables</a:t>
            </a: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urw-din"/>
            </a:endParaRPr>
          </a:p>
          <a:p>
            <a:endParaRPr lang="en-IN" dirty="0"/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column_lists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table1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FULL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OUTER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table2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table1.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table2.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6B7FD-3D34-8F62-15F9-9970C8BFE2AE}"/>
              </a:ext>
            </a:extLst>
          </p:cNvPr>
          <p:cNvGrpSpPr/>
          <p:nvPr/>
        </p:nvGrpSpPr>
        <p:grpSpPr>
          <a:xfrm>
            <a:off x="836612" y="853781"/>
            <a:ext cx="3932237" cy="904681"/>
            <a:chOff x="836612" y="853781"/>
            <a:chExt cx="3932237" cy="904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D8E2DB-E68E-A3AD-2B97-BD8A312E1916}"/>
                </a:ext>
              </a:extLst>
            </p:cNvPr>
            <p:cNvSpPr/>
            <p:nvPr/>
          </p:nvSpPr>
          <p:spPr>
            <a:xfrm>
              <a:off x="836612" y="1125415"/>
              <a:ext cx="3932237" cy="6330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74F9B3-8A4D-D3EF-BFAE-25365C40F4DC}"/>
                </a:ext>
              </a:extLst>
            </p:cNvPr>
            <p:cNvSpPr/>
            <p:nvPr/>
          </p:nvSpPr>
          <p:spPr>
            <a:xfrm>
              <a:off x="995630" y="853781"/>
              <a:ext cx="2757268" cy="588157"/>
            </a:xfrm>
            <a:prstGeom prst="roundRect">
              <a:avLst/>
            </a:prstGeom>
            <a:solidFill>
              <a:srgbClr val="6699FF"/>
            </a:solidFill>
            <a:ln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Full Join</a:t>
              </a:r>
              <a:endPara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89FBEC6A-2005-CCE4-F26A-0C9FCB09C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99" y="1441938"/>
            <a:ext cx="4781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278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Calibri Light</vt:lpstr>
      <vt:lpstr>inter-bold</vt:lpstr>
      <vt:lpstr>inter-regular</vt:lpstr>
      <vt:lpstr>urw-din</vt:lpstr>
      <vt:lpstr>Wingdings</vt:lpstr>
      <vt:lpstr>Office Theme</vt:lpstr>
      <vt:lpstr>SQL Joins</vt:lpstr>
      <vt:lpstr>What is Joins 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vaishnavi Bhambure</dc:creator>
  <cp:lastModifiedBy>vaishnavi Bhambure</cp:lastModifiedBy>
  <cp:revision>1</cp:revision>
  <dcterms:created xsi:type="dcterms:W3CDTF">2022-10-06T14:33:38Z</dcterms:created>
  <dcterms:modified xsi:type="dcterms:W3CDTF">2022-10-06T15:18:02Z</dcterms:modified>
</cp:coreProperties>
</file>