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pPr marL="0" marR="0" lvl="0" indent="0" algn="r" rtl="0">
                <a:spcBef>
                  <a:spcPts val="0"/>
                </a:spcBef>
                <a:buSzPct val="25000"/>
                <a:buNone/>
              </a:pPr>
              <a:t>‹#›</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3494308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Shape 7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744" name="Shape 7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Shape 8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827" name="Shape 8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Shape 9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925" name="Shape 9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Shape 10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002" name="Shape 10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Shape 1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105" name="Shape 1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6"/>
        <p:cNvGrpSpPr/>
        <p:nvPr/>
      </p:nvGrpSpPr>
      <p:grpSpPr>
        <a:xfrm>
          <a:off x="0" y="0"/>
          <a:ext cx="0" cy="0"/>
          <a:chOff x="0" y="0"/>
          <a:chExt cx="0" cy="0"/>
        </a:xfrm>
      </p:grpSpPr>
      <p:sp>
        <p:nvSpPr>
          <p:cNvPr id="1187" name="Shape 1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188" name="Shape 1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Shape 12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265" name="Shape 12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2"/>
        <p:cNvGrpSpPr/>
        <p:nvPr/>
      </p:nvGrpSpPr>
      <p:grpSpPr>
        <a:xfrm>
          <a:off x="0" y="0"/>
          <a:ext cx="0" cy="0"/>
          <a:chOff x="0" y="0"/>
          <a:chExt cx="0" cy="0"/>
        </a:xfrm>
      </p:grpSpPr>
      <p:sp>
        <p:nvSpPr>
          <p:cNvPr id="1363" name="Shape 13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364" name="Shape 13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1"/>
        <p:cNvGrpSpPr/>
        <p:nvPr/>
      </p:nvGrpSpPr>
      <p:grpSpPr>
        <a:xfrm>
          <a:off x="0" y="0"/>
          <a:ext cx="0" cy="0"/>
          <a:chOff x="0" y="0"/>
          <a:chExt cx="0" cy="0"/>
        </a:xfrm>
      </p:grpSpPr>
      <p:sp>
        <p:nvSpPr>
          <p:cNvPr id="1462" name="Shape 14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463" name="Shape 14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4"/>
        <p:cNvGrpSpPr/>
        <p:nvPr/>
      </p:nvGrpSpPr>
      <p:grpSpPr>
        <a:xfrm>
          <a:off x="0" y="0"/>
          <a:ext cx="0" cy="0"/>
          <a:chOff x="0" y="0"/>
          <a:chExt cx="0" cy="0"/>
        </a:xfrm>
      </p:grpSpPr>
      <p:sp>
        <p:nvSpPr>
          <p:cNvPr id="1545" name="Shape 15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546" name="Shape 1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56" name="Shape 1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Shape 16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622" name="Shape 16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7"/>
        <p:cNvGrpSpPr/>
        <p:nvPr/>
      </p:nvGrpSpPr>
      <p:grpSpPr>
        <a:xfrm>
          <a:off x="0" y="0"/>
          <a:ext cx="0" cy="0"/>
          <a:chOff x="0" y="0"/>
          <a:chExt cx="0" cy="0"/>
        </a:xfrm>
      </p:grpSpPr>
      <p:sp>
        <p:nvSpPr>
          <p:cNvPr id="1698" name="Shape 16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699" name="Shape 16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8"/>
        <p:cNvGrpSpPr/>
        <p:nvPr/>
      </p:nvGrpSpPr>
      <p:grpSpPr>
        <a:xfrm>
          <a:off x="0" y="0"/>
          <a:ext cx="0" cy="0"/>
          <a:chOff x="0" y="0"/>
          <a:chExt cx="0" cy="0"/>
        </a:xfrm>
      </p:grpSpPr>
      <p:sp>
        <p:nvSpPr>
          <p:cNvPr id="1779" name="Shape 17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780" name="Shape 17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0"/>
        <p:cNvGrpSpPr/>
        <p:nvPr/>
      </p:nvGrpSpPr>
      <p:grpSpPr>
        <a:xfrm>
          <a:off x="0" y="0"/>
          <a:ext cx="0" cy="0"/>
          <a:chOff x="0" y="0"/>
          <a:chExt cx="0" cy="0"/>
        </a:xfrm>
      </p:grpSpPr>
      <p:sp>
        <p:nvSpPr>
          <p:cNvPr id="1881" name="Shape 18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882" name="Shape 18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Shape 19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969" name="Shape 19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8"/>
        <p:cNvGrpSpPr/>
        <p:nvPr/>
      </p:nvGrpSpPr>
      <p:grpSpPr>
        <a:xfrm>
          <a:off x="0" y="0"/>
          <a:ext cx="0" cy="0"/>
          <a:chOff x="0" y="0"/>
          <a:chExt cx="0" cy="0"/>
        </a:xfrm>
      </p:grpSpPr>
      <p:sp>
        <p:nvSpPr>
          <p:cNvPr id="2039" name="Shape 20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040" name="Shape 20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5"/>
        <p:cNvGrpSpPr/>
        <p:nvPr/>
      </p:nvGrpSpPr>
      <p:grpSpPr>
        <a:xfrm>
          <a:off x="0" y="0"/>
          <a:ext cx="0" cy="0"/>
          <a:chOff x="0" y="0"/>
          <a:chExt cx="0" cy="0"/>
        </a:xfrm>
      </p:grpSpPr>
      <p:sp>
        <p:nvSpPr>
          <p:cNvPr id="2106" name="Shape 2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107" name="Shape 2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Shape 2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177" name="Shape 21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6"/>
        <p:cNvGrpSpPr/>
        <p:nvPr/>
      </p:nvGrpSpPr>
      <p:grpSpPr>
        <a:xfrm>
          <a:off x="0" y="0"/>
          <a:ext cx="0" cy="0"/>
          <a:chOff x="0" y="0"/>
          <a:chExt cx="0" cy="0"/>
        </a:xfrm>
      </p:grpSpPr>
      <p:sp>
        <p:nvSpPr>
          <p:cNvPr id="2257" name="Shape 22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258" name="Shape 22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5"/>
        <p:cNvGrpSpPr/>
        <p:nvPr/>
      </p:nvGrpSpPr>
      <p:grpSpPr>
        <a:xfrm>
          <a:off x="0" y="0"/>
          <a:ext cx="0" cy="0"/>
          <a:chOff x="0" y="0"/>
          <a:chExt cx="0" cy="0"/>
        </a:xfrm>
      </p:grpSpPr>
      <p:sp>
        <p:nvSpPr>
          <p:cNvPr id="2326" name="Shape 23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327" name="Shape 23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31" name="Shape 2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2"/>
        <p:cNvGrpSpPr/>
        <p:nvPr/>
      </p:nvGrpSpPr>
      <p:grpSpPr>
        <a:xfrm>
          <a:off x="0" y="0"/>
          <a:ext cx="0" cy="0"/>
          <a:chOff x="0" y="0"/>
          <a:chExt cx="0" cy="0"/>
        </a:xfrm>
      </p:grpSpPr>
      <p:sp>
        <p:nvSpPr>
          <p:cNvPr id="2403" name="Shape 24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404" name="Shape 24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3"/>
        <p:cNvGrpSpPr/>
        <p:nvPr/>
      </p:nvGrpSpPr>
      <p:grpSpPr>
        <a:xfrm>
          <a:off x="0" y="0"/>
          <a:ext cx="0" cy="0"/>
          <a:chOff x="0" y="0"/>
          <a:chExt cx="0" cy="0"/>
        </a:xfrm>
      </p:grpSpPr>
      <p:sp>
        <p:nvSpPr>
          <p:cNvPr id="2484" name="Shape 24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485" name="Shape 24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3"/>
        <p:cNvGrpSpPr/>
        <p:nvPr/>
      </p:nvGrpSpPr>
      <p:grpSpPr>
        <a:xfrm>
          <a:off x="0" y="0"/>
          <a:ext cx="0" cy="0"/>
          <a:chOff x="0" y="0"/>
          <a:chExt cx="0" cy="0"/>
        </a:xfrm>
      </p:grpSpPr>
      <p:sp>
        <p:nvSpPr>
          <p:cNvPr id="2574" name="Shape 25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575" name="Shape 25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5"/>
        <p:cNvGrpSpPr/>
        <p:nvPr/>
      </p:nvGrpSpPr>
      <p:grpSpPr>
        <a:xfrm>
          <a:off x="0" y="0"/>
          <a:ext cx="0" cy="0"/>
          <a:chOff x="0" y="0"/>
          <a:chExt cx="0" cy="0"/>
        </a:xfrm>
      </p:grpSpPr>
      <p:sp>
        <p:nvSpPr>
          <p:cNvPr id="2666" name="Shape 26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667" name="Shape 26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7"/>
        <p:cNvGrpSpPr/>
        <p:nvPr/>
      </p:nvGrpSpPr>
      <p:grpSpPr>
        <a:xfrm>
          <a:off x="0" y="0"/>
          <a:ext cx="0" cy="0"/>
          <a:chOff x="0" y="0"/>
          <a:chExt cx="0" cy="0"/>
        </a:xfrm>
      </p:grpSpPr>
      <p:sp>
        <p:nvSpPr>
          <p:cNvPr id="2748" name="Shape 27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49" name="Shape 274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2750" name="Shape 275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pPr marL="0" marR="0" lvl="0" indent="0" algn="r" rtl="0">
                <a:spcBef>
                  <a:spcPts val="0"/>
                </a:spcBef>
                <a:buSzPct val="25000"/>
                <a:buNone/>
              </a:pPr>
              <a:t>34</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0"/>
        <p:cNvGrpSpPr/>
        <p:nvPr/>
      </p:nvGrpSpPr>
      <p:grpSpPr>
        <a:xfrm>
          <a:off x="0" y="0"/>
          <a:ext cx="0" cy="0"/>
          <a:chOff x="0" y="0"/>
          <a:chExt cx="0" cy="0"/>
        </a:xfrm>
      </p:grpSpPr>
      <p:sp>
        <p:nvSpPr>
          <p:cNvPr id="2821" name="Shape 28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822" name="Shape 28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3"/>
        <p:cNvGrpSpPr/>
        <p:nvPr/>
      </p:nvGrpSpPr>
      <p:grpSpPr>
        <a:xfrm>
          <a:off x="0" y="0"/>
          <a:ext cx="0" cy="0"/>
          <a:chOff x="0" y="0"/>
          <a:chExt cx="0" cy="0"/>
        </a:xfrm>
      </p:grpSpPr>
      <p:sp>
        <p:nvSpPr>
          <p:cNvPr id="2894" name="Shape 28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895" name="Shape 28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Shape 29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967" name="Shape 29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0"/>
        <p:cNvGrpSpPr/>
        <p:nvPr/>
      </p:nvGrpSpPr>
      <p:grpSpPr>
        <a:xfrm>
          <a:off x="0" y="0"/>
          <a:ext cx="0" cy="0"/>
          <a:chOff x="0" y="0"/>
          <a:chExt cx="0" cy="0"/>
        </a:xfrm>
      </p:grpSpPr>
      <p:sp>
        <p:nvSpPr>
          <p:cNvPr id="3041" name="Shape 30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042" name="Shape 30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3"/>
        <p:cNvGrpSpPr/>
        <p:nvPr/>
      </p:nvGrpSpPr>
      <p:grpSpPr>
        <a:xfrm>
          <a:off x="0" y="0"/>
          <a:ext cx="0" cy="0"/>
          <a:chOff x="0" y="0"/>
          <a:chExt cx="0" cy="0"/>
        </a:xfrm>
      </p:grpSpPr>
      <p:sp>
        <p:nvSpPr>
          <p:cNvPr id="3134" name="Shape 3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135" name="Shape 3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08" name="Shape 3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2"/>
        <p:cNvGrpSpPr/>
        <p:nvPr/>
      </p:nvGrpSpPr>
      <p:grpSpPr>
        <a:xfrm>
          <a:off x="0" y="0"/>
          <a:ext cx="0" cy="0"/>
          <a:chOff x="0" y="0"/>
          <a:chExt cx="0" cy="0"/>
        </a:xfrm>
      </p:grpSpPr>
      <p:sp>
        <p:nvSpPr>
          <p:cNvPr id="3223" name="Shape 32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224" name="Shape 32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4"/>
        <p:cNvGrpSpPr/>
        <p:nvPr/>
      </p:nvGrpSpPr>
      <p:grpSpPr>
        <a:xfrm>
          <a:off x="0" y="0"/>
          <a:ext cx="0" cy="0"/>
          <a:chOff x="0" y="0"/>
          <a:chExt cx="0" cy="0"/>
        </a:xfrm>
      </p:grpSpPr>
      <p:sp>
        <p:nvSpPr>
          <p:cNvPr id="3305" name="Shape 33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306" name="Shape 33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5"/>
        <p:cNvGrpSpPr/>
        <p:nvPr/>
      </p:nvGrpSpPr>
      <p:grpSpPr>
        <a:xfrm>
          <a:off x="0" y="0"/>
          <a:ext cx="0" cy="0"/>
          <a:chOff x="0" y="0"/>
          <a:chExt cx="0" cy="0"/>
        </a:xfrm>
      </p:grpSpPr>
      <p:sp>
        <p:nvSpPr>
          <p:cNvPr id="3396" name="Shape 33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397" name="Shape 33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1"/>
        <p:cNvGrpSpPr/>
        <p:nvPr/>
      </p:nvGrpSpPr>
      <p:grpSpPr>
        <a:xfrm>
          <a:off x="0" y="0"/>
          <a:ext cx="0" cy="0"/>
          <a:chOff x="0" y="0"/>
          <a:chExt cx="0" cy="0"/>
        </a:xfrm>
      </p:grpSpPr>
      <p:sp>
        <p:nvSpPr>
          <p:cNvPr id="3482" name="Shape 34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483" name="Shape 34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3"/>
        <p:cNvGrpSpPr/>
        <p:nvPr/>
      </p:nvGrpSpPr>
      <p:grpSpPr>
        <a:xfrm>
          <a:off x="0" y="0"/>
          <a:ext cx="0" cy="0"/>
          <a:chOff x="0" y="0"/>
          <a:chExt cx="0" cy="0"/>
        </a:xfrm>
      </p:grpSpPr>
      <p:sp>
        <p:nvSpPr>
          <p:cNvPr id="3564" name="Shape 35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565" name="Shape 35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9"/>
        <p:cNvGrpSpPr/>
        <p:nvPr/>
      </p:nvGrpSpPr>
      <p:grpSpPr>
        <a:xfrm>
          <a:off x="0" y="0"/>
          <a:ext cx="0" cy="0"/>
          <a:chOff x="0" y="0"/>
          <a:chExt cx="0" cy="0"/>
        </a:xfrm>
      </p:grpSpPr>
      <p:sp>
        <p:nvSpPr>
          <p:cNvPr id="3650" name="Shape 36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651" name="Shape 36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4"/>
        <p:cNvGrpSpPr/>
        <p:nvPr/>
      </p:nvGrpSpPr>
      <p:grpSpPr>
        <a:xfrm>
          <a:off x="0" y="0"/>
          <a:ext cx="0" cy="0"/>
          <a:chOff x="0" y="0"/>
          <a:chExt cx="0" cy="0"/>
        </a:xfrm>
      </p:grpSpPr>
      <p:sp>
        <p:nvSpPr>
          <p:cNvPr id="3745" name="Shape 37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746" name="Shape 37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2"/>
        <p:cNvGrpSpPr/>
        <p:nvPr/>
      </p:nvGrpSpPr>
      <p:grpSpPr>
        <a:xfrm>
          <a:off x="0" y="0"/>
          <a:ext cx="0" cy="0"/>
          <a:chOff x="0" y="0"/>
          <a:chExt cx="0" cy="0"/>
        </a:xfrm>
      </p:grpSpPr>
      <p:sp>
        <p:nvSpPr>
          <p:cNvPr id="3853" name="Shape 38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854" name="Shape 38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4"/>
        <p:cNvGrpSpPr/>
        <p:nvPr/>
      </p:nvGrpSpPr>
      <p:grpSpPr>
        <a:xfrm>
          <a:off x="0" y="0"/>
          <a:ext cx="0" cy="0"/>
          <a:chOff x="0" y="0"/>
          <a:chExt cx="0" cy="0"/>
        </a:xfrm>
      </p:grpSpPr>
      <p:sp>
        <p:nvSpPr>
          <p:cNvPr id="3955" name="Shape 39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956" name="Shape 39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0"/>
        <p:cNvGrpSpPr/>
        <p:nvPr/>
      </p:nvGrpSpPr>
      <p:grpSpPr>
        <a:xfrm>
          <a:off x="0" y="0"/>
          <a:ext cx="0" cy="0"/>
          <a:chOff x="0" y="0"/>
          <a:chExt cx="0" cy="0"/>
        </a:xfrm>
      </p:grpSpPr>
      <p:sp>
        <p:nvSpPr>
          <p:cNvPr id="4071" name="Shape 40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072" name="Shape 40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74" name="Shape 3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4"/>
        <p:cNvGrpSpPr/>
        <p:nvPr/>
      </p:nvGrpSpPr>
      <p:grpSpPr>
        <a:xfrm>
          <a:off x="0" y="0"/>
          <a:ext cx="0" cy="0"/>
          <a:chOff x="0" y="0"/>
          <a:chExt cx="0" cy="0"/>
        </a:xfrm>
      </p:grpSpPr>
      <p:sp>
        <p:nvSpPr>
          <p:cNvPr id="4175" name="Shape 4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176" name="Shape 41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9"/>
        <p:cNvGrpSpPr/>
        <p:nvPr/>
      </p:nvGrpSpPr>
      <p:grpSpPr>
        <a:xfrm>
          <a:off x="0" y="0"/>
          <a:ext cx="0" cy="0"/>
          <a:chOff x="0" y="0"/>
          <a:chExt cx="0" cy="0"/>
        </a:xfrm>
      </p:grpSpPr>
      <p:sp>
        <p:nvSpPr>
          <p:cNvPr id="4290" name="Shape 42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291" name="Shape 42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6"/>
        <p:cNvGrpSpPr/>
        <p:nvPr/>
      </p:nvGrpSpPr>
      <p:grpSpPr>
        <a:xfrm>
          <a:off x="0" y="0"/>
          <a:ext cx="0" cy="0"/>
          <a:chOff x="0" y="0"/>
          <a:chExt cx="0" cy="0"/>
        </a:xfrm>
      </p:grpSpPr>
      <p:sp>
        <p:nvSpPr>
          <p:cNvPr id="4297" name="Shape 42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298" name="Shape 42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44" name="Shape 4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Shape 5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512" name="Shape 5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581" name="Shape 5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Shape 6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653" name="Shape 6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 name="Shape 16"/>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a:lvl1pPr>
            <a:lvl2pPr marL="457200" marR="0" indent="0" algn="ctr" rtl="0">
              <a:spcBef>
                <a:spcPts val="560"/>
              </a:spcBef>
              <a:buClr>
                <a:srgbClr val="888888"/>
              </a:buClr>
              <a:buFont typeface="Arial"/>
              <a:buNone/>
              <a:defRPr/>
            </a:lvl2pPr>
            <a:lvl3pPr marL="914400" marR="0" indent="0" algn="ctr" rtl="0">
              <a:spcBef>
                <a:spcPts val="480"/>
              </a:spcBef>
              <a:buClr>
                <a:srgbClr val="888888"/>
              </a:buClr>
              <a:buFont typeface="Arial"/>
              <a:buNone/>
              <a:defRPr/>
            </a:lvl3pPr>
            <a:lvl4pPr marL="1371600" marR="0" indent="0" algn="ctr" rtl="0">
              <a:spcBef>
                <a:spcPts val="400"/>
              </a:spcBef>
              <a:buClr>
                <a:srgbClr val="888888"/>
              </a:buClr>
              <a:buFont typeface="Arial"/>
              <a:buNone/>
              <a:defRPr/>
            </a:lvl4pPr>
            <a:lvl5pPr marL="1828800" marR="0" indent="0" algn="ctr" rtl="0">
              <a:spcBef>
                <a:spcPts val="400"/>
              </a:spcBef>
              <a:buClr>
                <a:srgbClr val="888888"/>
              </a:buClr>
              <a:buFont typeface="Arial"/>
              <a:buNone/>
              <a:defRPr/>
            </a:lvl5pPr>
            <a:lvl6pPr marL="2286000" marR="0" indent="0" algn="ctr" rtl="0">
              <a:spcBef>
                <a:spcPts val="400"/>
              </a:spcBef>
              <a:buClr>
                <a:srgbClr val="888888"/>
              </a:buClr>
              <a:buFont typeface="Arial"/>
              <a:buNone/>
              <a:defRPr/>
            </a:lvl6pPr>
            <a:lvl7pPr marL="2743200" marR="0" indent="0" algn="ctr" rtl="0">
              <a:spcBef>
                <a:spcPts val="400"/>
              </a:spcBef>
              <a:buClr>
                <a:srgbClr val="888888"/>
              </a:buClr>
              <a:buFont typeface="Arial"/>
              <a:buNone/>
              <a:defRPr/>
            </a:lvl7pPr>
            <a:lvl8pPr marL="3200400" marR="0" indent="0" algn="ctr" rtl="0">
              <a:spcBef>
                <a:spcPts val="400"/>
              </a:spcBef>
              <a:buClr>
                <a:srgbClr val="888888"/>
              </a:buClr>
              <a:buFont typeface="Arial"/>
              <a:buNone/>
              <a:defRPr/>
            </a:lvl8pPr>
            <a:lvl9pPr marL="3657600" marR="0" indent="0" algn="ctr" rtl="0">
              <a:spcBef>
                <a:spcPts val="400"/>
              </a:spcBef>
              <a:buClr>
                <a:srgbClr val="888888"/>
              </a:buClr>
              <a:buFont typeface="Arial"/>
              <a:buNone/>
              <a:defRPr/>
            </a:lvl9pPr>
          </a:lstStyle>
          <a:p>
            <a:endParaRPr/>
          </a:p>
        </p:txBody>
      </p:sp>
      <p:sp>
        <p:nvSpPr>
          <p:cNvPr id="17" name="Shape 1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8" name="Shape 1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 name="Shape 1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pPr marL="0" marR="0" lvl="0" indent="0" algn="r" rtl="0">
                <a:spcBef>
                  <a:spcPts val="0"/>
                </a:spcBef>
                <a:buSzPct val="25000"/>
                <a:buNone/>
              </a:p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4" name="Shape 7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5" name="Shape 7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6" name="Shape 7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pPr marL="0" marR="0" lvl="0" indent="0" algn="r" rtl="0">
                <a:spcBef>
                  <a:spcPts val="0"/>
                </a:spcBef>
                <a:buSzPct val="25000"/>
                <a:buNone/>
              </a:p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9" name="Shape 79"/>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80" name="Shape 8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1" name="Shape 8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2" name="Shape 8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pPr marL="0" marR="0" lvl="0" indent="0" algn="r" rtl="0">
                <a:spcBef>
                  <a:spcPts val="0"/>
                </a:spcBef>
                <a:buSzPct val="25000"/>
                <a:buNone/>
              </a:p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0"/>
        <p:cNvGrpSpPr/>
        <p:nvPr/>
      </p:nvGrpSpPr>
      <p:grpSpPr>
        <a:xfrm>
          <a:off x="0" y="0"/>
          <a:ext cx="0" cy="0"/>
          <a:chOff x="0" y="0"/>
          <a:chExt cx="0" cy="0"/>
        </a:xfrm>
      </p:grpSpPr>
      <p:sp>
        <p:nvSpPr>
          <p:cNvPr id="21" name="Shape 2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2" name="Shape 2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3" name="Shape 2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pPr marL="0" marR="0" lvl="0" indent="0" algn="r" rtl="0">
                <a:spcBef>
                  <a:spcPts val="0"/>
                </a:spcBef>
                <a:buSzPct val="25000"/>
                <a:buNone/>
              </a:p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27" name="Shape 2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8" name="Shape 2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9" name="Shape 2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pPr marL="0" marR="0" lvl="0" indent="0" algn="r" rtl="0">
                <a:spcBef>
                  <a:spcPts val="0"/>
                </a:spcBef>
                <a:buSzPct val="25000"/>
                <a:buNone/>
              </a:p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2" name="Shape 32"/>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a:lvl1pPr>
            <a:lvl2pPr marL="457200" indent="0" rtl="0">
              <a:spcBef>
                <a:spcPts val="0"/>
              </a:spcBef>
              <a:buClr>
                <a:srgbClr val="888888"/>
              </a:buClr>
              <a:buFont typeface="Calibri"/>
              <a:buNone/>
              <a:defRPr/>
            </a:lvl2pPr>
            <a:lvl3pPr marL="914400" indent="0" rtl="0">
              <a:spcBef>
                <a:spcPts val="0"/>
              </a:spcBef>
              <a:buClr>
                <a:srgbClr val="888888"/>
              </a:buClr>
              <a:buFont typeface="Calibri"/>
              <a:buNone/>
              <a:defRPr/>
            </a:lvl3pPr>
            <a:lvl4pPr marL="1371600" indent="0" rtl="0">
              <a:spcBef>
                <a:spcPts val="0"/>
              </a:spcBef>
              <a:buClr>
                <a:srgbClr val="888888"/>
              </a:buClr>
              <a:buFont typeface="Calibri"/>
              <a:buNone/>
              <a:defRPr/>
            </a:lvl4pPr>
            <a:lvl5pPr marL="1828800" indent="0" rtl="0">
              <a:spcBef>
                <a:spcPts val="0"/>
              </a:spcBef>
              <a:buClr>
                <a:srgbClr val="888888"/>
              </a:buClr>
              <a:buFont typeface="Calibri"/>
              <a:buNone/>
              <a:defRPr/>
            </a:lvl5pPr>
            <a:lvl6pPr marL="2286000" indent="0" rtl="0">
              <a:spcBef>
                <a:spcPts val="0"/>
              </a:spcBef>
              <a:buClr>
                <a:srgbClr val="888888"/>
              </a:buClr>
              <a:buFont typeface="Calibri"/>
              <a:buNone/>
              <a:defRPr/>
            </a:lvl6pPr>
            <a:lvl7pPr marL="2743200" indent="0" rtl="0">
              <a:spcBef>
                <a:spcPts val="0"/>
              </a:spcBef>
              <a:buClr>
                <a:srgbClr val="888888"/>
              </a:buClr>
              <a:buFont typeface="Calibri"/>
              <a:buNone/>
              <a:defRPr/>
            </a:lvl7pPr>
            <a:lvl8pPr marL="3200400" indent="0" rtl="0">
              <a:spcBef>
                <a:spcPts val="0"/>
              </a:spcBef>
              <a:buClr>
                <a:srgbClr val="888888"/>
              </a:buClr>
              <a:buFont typeface="Calibri"/>
              <a:buNone/>
              <a:defRPr/>
            </a:lvl8pPr>
            <a:lvl9pPr marL="3657600" indent="0" rtl="0">
              <a:spcBef>
                <a:spcPts val="0"/>
              </a:spcBef>
              <a:buClr>
                <a:srgbClr val="888888"/>
              </a:buClr>
              <a:buFont typeface="Calibri"/>
              <a:buNone/>
              <a:defRPr/>
            </a:lvl9pPr>
          </a:lstStyle>
          <a:p>
            <a:endParaRPr/>
          </a:p>
        </p:txBody>
      </p:sp>
      <p:sp>
        <p:nvSpPr>
          <p:cNvPr id="33" name="Shape 3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4" name="Shape 3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5" name="Shape 3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pPr marL="0" marR="0" lvl="0" indent="0" algn="r" rtl="0">
                <a:spcBef>
                  <a:spcPts val="0"/>
                </a:spcBef>
                <a:buSzPct val="25000"/>
                <a:buNone/>
              </a:p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8" name="Shape 38"/>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1" name="Shape 4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2" name="Shape 4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pPr marL="0" marR="0" lvl="0" indent="0" algn="r" rtl="0">
                <a:spcBef>
                  <a:spcPts val="0"/>
                </a:spcBef>
                <a:buSzPct val="25000"/>
                <a:buNone/>
              </a:p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6" name="Shape 46"/>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7" name="Shape 47"/>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8" name="Shape 48"/>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9" name="Shape 4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0" name="Shape 5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1" name="Shape 5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pPr marL="0" marR="0" lvl="0" indent="0" algn="r" rtl="0">
                <a:spcBef>
                  <a:spcPts val="0"/>
                </a:spcBef>
                <a:buSzPct val="25000"/>
                <a:buNone/>
              </a:p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4" name="Shape 5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5" name="Shape 5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6" name="Shape 5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pPr marL="0" marR="0" lvl="0" indent="0" algn="r" rtl="0">
                <a:spcBef>
                  <a:spcPts val="0"/>
                </a:spcBef>
                <a:buSzPct val="25000"/>
                <a:buNone/>
              </a:p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 name="Shape 60"/>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61" name="Shape 6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2" name="Shape 6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3" name="Shape 6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pPr marL="0" marR="0" lvl="0" indent="0" algn="r" rtl="0">
                <a:spcBef>
                  <a:spcPts val="0"/>
                </a:spcBef>
                <a:buSzPct val="25000"/>
                <a:buNone/>
              </a:p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6" name="Shape 66"/>
          <p:cNvSpPr>
            <a:spLocks noGrp="1"/>
          </p:cNvSpPr>
          <p:nvPr>
            <p:ph type="pic" idx="2"/>
          </p:nvPr>
        </p:nvSpPr>
        <p:spPr>
          <a:xfrm>
            <a:off x="1792288" y="612775"/>
            <a:ext cx="5486399" cy="4114800"/>
          </a:xfrm>
          <a:prstGeom prst="rect">
            <a:avLst/>
          </a:prstGeom>
          <a:noFill/>
          <a:ln>
            <a:noFill/>
          </a:ln>
        </p:spPr>
      </p:sp>
      <p:sp>
        <p:nvSpPr>
          <p:cNvPr id="67" name="Shape 67"/>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68" name="Shape 6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9" name="Shape 6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0" name="Shape 7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pPr marL="0" marR="0" lvl="0" indent="0" algn="r" rtl="0">
                <a:spcBef>
                  <a:spcPts val="0"/>
                </a:spcBef>
                <a:buSzPct val="25000"/>
                <a:buNone/>
              </a:p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buClr>
                <a:schemeClr val="dk1"/>
              </a:buClr>
              <a:buFont typeface="Arial"/>
              <a:buChar char="•"/>
              <a:defRPr/>
            </a:lvl1pPr>
            <a:lvl2pPr marL="742950" marR="0" indent="-107950" algn="l" rtl="0">
              <a:spcBef>
                <a:spcPts val="560"/>
              </a:spcBef>
              <a:buClr>
                <a:schemeClr val="dk1"/>
              </a:buClr>
              <a:buFont typeface="Arial"/>
              <a:buChar char="–"/>
              <a:defRPr/>
            </a:lvl2pPr>
            <a:lvl3pPr marL="1143000" marR="0" indent="-76200" algn="l" rtl="0">
              <a:spcBef>
                <a:spcPts val="480"/>
              </a:spcBef>
              <a:buClr>
                <a:schemeClr val="dk1"/>
              </a:buClr>
              <a:buFont typeface="Arial"/>
              <a:buChar char="•"/>
              <a:defRPr/>
            </a:lvl3pPr>
            <a:lvl4pPr marL="1600200" marR="0" indent="-101600" algn="l" rtl="0">
              <a:spcBef>
                <a:spcPts val="400"/>
              </a:spcBef>
              <a:buClr>
                <a:schemeClr val="dk1"/>
              </a:buClr>
              <a:buFont typeface="Arial"/>
              <a:buChar char="–"/>
              <a:defRPr/>
            </a:lvl4pPr>
            <a:lvl5pPr marL="2057400" marR="0" indent="-101600" algn="l" rtl="0">
              <a:spcBef>
                <a:spcPts val="400"/>
              </a:spcBef>
              <a:buClr>
                <a:schemeClr val="dk1"/>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pPr marL="0" marR="0" lvl="0" indent="0" algn="r" rtl="0">
                <a:spcBef>
                  <a:spcPts val="0"/>
                </a:spcBef>
                <a:buSzPct val="25000"/>
                <a:buNone/>
              </a:pPr>
              <a:t>‹#›</a:t>
            </a:fld>
            <a:endParaRPr lang="en-US" sz="1200" b="0" i="0" u="none" strike="noStrike" cap="none" baseline="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723900" y="457200"/>
            <a:ext cx="7772400" cy="3508375"/>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1800" b="1" i="0" u="none" strike="noStrike" cap="none" baseline="0">
                <a:solidFill>
                  <a:schemeClr val="dk1"/>
                </a:solidFill>
                <a:latin typeface="Calibri"/>
                <a:ea typeface="Calibri"/>
                <a:cs typeface="Calibri"/>
                <a:sym typeface="Calibri"/>
              </a:rPr>
              <a:t>SOLUTIONS TO</a:t>
            </a:r>
            <a:r>
              <a:rPr lang="en-US" sz="2400" b="1" i="0" u="none" strike="noStrike" cap="none" baseline="0">
                <a:solidFill>
                  <a:srgbClr val="C00000"/>
                </a:solidFill>
                <a:latin typeface="Calibri"/>
                <a:ea typeface="Calibri"/>
                <a:cs typeface="Calibri"/>
                <a:sym typeface="Calibri"/>
              </a:rPr>
              <a:t/>
            </a:r>
            <a:br>
              <a:rPr lang="en-US" sz="2400" b="1" i="0" u="none" strike="noStrike" cap="none" baseline="0">
                <a:solidFill>
                  <a:srgbClr val="C00000"/>
                </a:solidFill>
                <a:latin typeface="Calibri"/>
                <a:ea typeface="Calibri"/>
                <a:cs typeface="Calibri"/>
                <a:sym typeface="Calibri"/>
              </a:rPr>
            </a:br>
            <a:r>
              <a:rPr lang="en-US" sz="800" b="1" i="0" u="none" strike="noStrike" cap="none" baseline="0">
                <a:solidFill>
                  <a:srgbClr val="C00000"/>
                </a:solidFill>
                <a:latin typeface="Calibri"/>
                <a:ea typeface="Calibri"/>
                <a:cs typeface="Calibri"/>
                <a:sym typeface="Calibri"/>
              </a:rPr>
              <a:t> </a:t>
            </a:r>
            <a:r>
              <a:rPr lang="en-US" sz="2400" b="1" i="0" u="none" strike="noStrike" cap="none" baseline="0">
                <a:solidFill>
                  <a:srgbClr val="C00000"/>
                </a:solidFill>
                <a:latin typeface="Calibri"/>
                <a:ea typeface="Calibri"/>
                <a:cs typeface="Calibri"/>
                <a:sym typeface="Calibri"/>
              </a:rPr>
              <a:t/>
            </a:r>
            <a:br>
              <a:rPr lang="en-US" sz="2400" b="1" i="0" u="none" strike="noStrike" cap="none" baseline="0">
                <a:solidFill>
                  <a:srgbClr val="C00000"/>
                </a:solidFill>
                <a:latin typeface="Calibri"/>
                <a:ea typeface="Calibri"/>
                <a:cs typeface="Calibri"/>
                <a:sym typeface="Calibri"/>
              </a:rPr>
            </a:br>
            <a:r>
              <a:rPr lang="en-US" sz="2400" b="1" i="0" u="none" strike="noStrike" cap="none" baseline="0">
                <a:solidFill>
                  <a:srgbClr val="C00000"/>
                </a:solidFill>
                <a:latin typeface="Calibri"/>
                <a:ea typeface="Calibri"/>
                <a:cs typeface="Calibri"/>
                <a:sym typeface="Calibri"/>
              </a:rPr>
              <a:t>VTU QUESTIONS</a:t>
            </a:r>
            <a:br>
              <a:rPr lang="en-US" sz="2400" b="1" i="0" u="none" strike="noStrike" cap="none" baseline="0">
                <a:solidFill>
                  <a:srgbClr val="C00000"/>
                </a:solidFill>
                <a:latin typeface="Calibri"/>
                <a:ea typeface="Calibri"/>
                <a:cs typeface="Calibri"/>
                <a:sym typeface="Calibri"/>
              </a:rPr>
            </a:br>
            <a:r>
              <a:rPr lang="en-US" sz="2400" b="1" i="0" u="none" strike="noStrike" cap="none" baseline="0">
                <a:solidFill>
                  <a:srgbClr val="C00000"/>
                </a:solidFill>
                <a:latin typeface="Calibri"/>
                <a:ea typeface="Calibri"/>
                <a:cs typeface="Calibri"/>
                <a:sym typeface="Calibri"/>
              </a:rPr>
              <a:t/>
            </a:r>
            <a:br>
              <a:rPr lang="en-US" sz="2400" b="1" i="0" u="none" strike="noStrike" cap="none" baseline="0">
                <a:solidFill>
                  <a:srgbClr val="C00000"/>
                </a:solidFill>
                <a:latin typeface="Calibri"/>
                <a:ea typeface="Calibri"/>
                <a:cs typeface="Calibri"/>
                <a:sym typeface="Calibri"/>
              </a:rPr>
            </a:br>
            <a:r>
              <a:rPr lang="en-US" sz="4400" b="1" i="0" u="none" strike="noStrike" cap="none" baseline="0">
                <a:solidFill>
                  <a:srgbClr val="0F243E"/>
                </a:solidFill>
                <a:latin typeface="Calibri"/>
                <a:ea typeface="Calibri"/>
                <a:cs typeface="Calibri"/>
                <a:sym typeface="Calibri"/>
              </a:rPr>
              <a:t/>
            </a:r>
            <a:br>
              <a:rPr lang="en-US" sz="4400" b="1" i="0" u="none" strike="noStrike" cap="none" baseline="0">
                <a:solidFill>
                  <a:srgbClr val="0F243E"/>
                </a:solidFill>
                <a:latin typeface="Calibri"/>
                <a:ea typeface="Calibri"/>
                <a:cs typeface="Calibri"/>
                <a:sym typeface="Calibri"/>
              </a:rPr>
            </a:br>
            <a:r>
              <a:rPr lang="en-US" sz="4400" b="1" i="0" u="none" strike="noStrike" cap="none" baseline="0">
                <a:solidFill>
                  <a:srgbClr val="0F243E"/>
                </a:solidFill>
                <a:latin typeface="Calibri"/>
                <a:ea typeface="Calibri"/>
                <a:cs typeface="Calibri"/>
                <a:sym typeface="Calibri"/>
              </a:rPr>
              <a:t>PROJECTION OF PLANE SURFACES</a:t>
            </a:r>
          </a:p>
        </p:txBody>
      </p:sp>
      <p:cxnSp>
        <p:nvCxnSpPr>
          <p:cNvPr id="85" name="Shape 85"/>
          <p:cNvCxnSpPr/>
          <p:nvPr/>
        </p:nvCxnSpPr>
        <p:spPr>
          <a:xfrm rot="10800000">
            <a:off x="380999" y="1965644"/>
            <a:ext cx="8458200" cy="1587"/>
          </a:xfrm>
          <a:prstGeom prst="straightConnector1">
            <a:avLst/>
          </a:prstGeom>
          <a:noFill/>
          <a:ln w="28575" cap="flat" cmpd="sng">
            <a:solidFill>
              <a:srgbClr val="C4BD97"/>
            </a:solidFill>
            <a:prstDash val="solid"/>
            <a:round/>
            <a:headEnd type="none" w="med" len="med"/>
            <a:tailEnd type="none" w="med" len="med"/>
          </a:ln>
        </p:spPr>
      </p:cxnSp>
      <p:sp>
        <p:nvSpPr>
          <p:cNvPr id="86" name="Shape 86"/>
          <p:cNvSpPr/>
          <p:nvPr/>
        </p:nvSpPr>
        <p:spPr>
          <a:xfrm>
            <a:off x="2824198" y="4376130"/>
            <a:ext cx="3571804" cy="1800493"/>
          </a:xfrm>
          <a:prstGeom prst="rect">
            <a:avLst/>
          </a:prstGeom>
          <a:noFill/>
          <a:ln>
            <a:noFill/>
          </a:ln>
        </p:spPr>
        <p:txBody>
          <a:bodyPr lIns="91425" tIns="45700" rIns="91425" bIns="45700" anchor="t" anchorCtr="0">
            <a:noAutofit/>
          </a:bodyPr>
          <a:lstStyle/>
          <a:p>
            <a:pPr marL="0" marR="0" lvl="0" indent="0" algn="ctr" rtl="0">
              <a:spcBef>
                <a:spcPts val="0"/>
              </a:spcBef>
              <a:buNone/>
            </a:pPr>
            <a:endParaRPr sz="1800" b="0" i="0" u="none" strike="noStrike" cap="none" baseline="0">
              <a:solidFill>
                <a:srgbClr val="FFFFFF"/>
              </a:solidFill>
              <a:latin typeface="Calibri"/>
              <a:ea typeface="Calibri"/>
              <a:cs typeface="Calibri"/>
              <a:sym typeface="Calibri"/>
            </a:endParaRPr>
          </a:p>
        </p:txBody>
      </p:sp>
      <p:cxnSp>
        <p:nvCxnSpPr>
          <p:cNvPr id="87" name="Shape 87"/>
          <p:cNvCxnSpPr/>
          <p:nvPr/>
        </p:nvCxnSpPr>
        <p:spPr>
          <a:xfrm rot="10800000">
            <a:off x="377588" y="4251644"/>
            <a:ext cx="8458200" cy="1587"/>
          </a:xfrm>
          <a:prstGeom prst="straightConnector1">
            <a:avLst/>
          </a:prstGeom>
          <a:noFill/>
          <a:ln w="28575" cap="flat" cmpd="sng">
            <a:solidFill>
              <a:srgbClr val="C4BD97"/>
            </a:solidFill>
            <a:prstDash val="solid"/>
            <a:round/>
            <a:headEnd type="none" w="med" len="med"/>
            <a:tailEnd type="none" w="med" len="med"/>
          </a:ln>
        </p:spPr>
      </p:cxnSp>
      <p:cxnSp>
        <p:nvCxnSpPr>
          <p:cNvPr id="88" name="Shape 88"/>
          <p:cNvCxnSpPr/>
          <p:nvPr/>
        </p:nvCxnSpPr>
        <p:spPr>
          <a:xfrm rot="10800000">
            <a:off x="3238500" y="969426"/>
            <a:ext cx="2743199" cy="1588"/>
          </a:xfrm>
          <a:prstGeom prst="straightConnector1">
            <a:avLst/>
          </a:prstGeom>
          <a:noFill/>
          <a:ln w="28575" cap="flat" cmpd="sng">
            <a:solidFill>
              <a:srgbClr val="8D8450"/>
            </a:solidFill>
            <a:prstDash val="solid"/>
            <a:round/>
            <a:headEnd type="none" w="med" len="med"/>
            <a:tailEnd type="none" w="med" len="med"/>
          </a:ln>
        </p:spPr>
      </p:cxn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cxnSp>
        <p:nvCxnSpPr>
          <p:cNvPr id="655" name="Shape 655"/>
          <p:cNvCxnSpPr/>
          <p:nvPr/>
        </p:nvCxnSpPr>
        <p:spPr>
          <a:xfrm rot="10800000" flipH="1">
            <a:off x="6202676" y="3053509"/>
            <a:ext cx="1828800" cy="1882042"/>
          </a:xfrm>
          <a:prstGeom prst="straightConnector1">
            <a:avLst/>
          </a:prstGeom>
          <a:noFill/>
          <a:ln w="9525" cap="flat" cmpd="sng">
            <a:solidFill>
              <a:srgbClr val="C4BD97"/>
            </a:solidFill>
            <a:prstDash val="solid"/>
            <a:round/>
            <a:headEnd type="none" w="med" len="med"/>
            <a:tailEnd type="none" w="med" len="med"/>
          </a:ln>
        </p:spPr>
      </p:cxnSp>
      <p:cxnSp>
        <p:nvCxnSpPr>
          <p:cNvPr id="656" name="Shape 656"/>
          <p:cNvCxnSpPr/>
          <p:nvPr/>
        </p:nvCxnSpPr>
        <p:spPr>
          <a:xfrm>
            <a:off x="6477000" y="3505200"/>
            <a:ext cx="1078065" cy="0"/>
          </a:xfrm>
          <a:prstGeom prst="straightConnector1">
            <a:avLst/>
          </a:prstGeom>
          <a:noFill/>
          <a:ln w="9525" cap="flat" cmpd="sng">
            <a:solidFill>
              <a:srgbClr val="C4BD97"/>
            </a:solidFill>
            <a:prstDash val="solid"/>
            <a:round/>
            <a:headEnd type="none" w="med" len="med"/>
            <a:tailEnd type="none" w="med" len="med"/>
          </a:ln>
        </p:spPr>
      </p:cxnSp>
      <p:cxnSp>
        <p:nvCxnSpPr>
          <p:cNvPr id="657" name="Shape 657"/>
          <p:cNvCxnSpPr/>
          <p:nvPr/>
        </p:nvCxnSpPr>
        <p:spPr>
          <a:xfrm>
            <a:off x="6720010" y="3046717"/>
            <a:ext cx="0" cy="1728377"/>
          </a:xfrm>
          <a:prstGeom prst="straightConnector1">
            <a:avLst/>
          </a:prstGeom>
          <a:noFill/>
          <a:ln w="9525" cap="flat" cmpd="sng">
            <a:solidFill>
              <a:srgbClr val="C4BD97"/>
            </a:solidFill>
            <a:prstDash val="solid"/>
            <a:round/>
            <a:headEnd type="none" w="med" len="med"/>
            <a:tailEnd type="none" w="med" len="med"/>
          </a:ln>
        </p:spPr>
      </p:cxnSp>
      <p:cxnSp>
        <p:nvCxnSpPr>
          <p:cNvPr id="658" name="Shape 658"/>
          <p:cNvCxnSpPr/>
          <p:nvPr/>
        </p:nvCxnSpPr>
        <p:spPr>
          <a:xfrm rot="10800000">
            <a:off x="3065528" y="3079759"/>
            <a:ext cx="0" cy="1255177"/>
          </a:xfrm>
          <a:prstGeom prst="straightConnector1">
            <a:avLst/>
          </a:prstGeom>
          <a:noFill/>
          <a:ln w="9525" cap="flat" cmpd="sng">
            <a:solidFill>
              <a:srgbClr val="C4BD97"/>
            </a:solidFill>
            <a:prstDash val="solid"/>
            <a:round/>
            <a:headEnd type="none" w="med" len="med"/>
            <a:tailEnd type="none" w="med" len="med"/>
          </a:ln>
        </p:spPr>
      </p:cxnSp>
      <p:cxnSp>
        <p:nvCxnSpPr>
          <p:cNvPr id="659" name="Shape 659"/>
          <p:cNvCxnSpPr/>
          <p:nvPr/>
        </p:nvCxnSpPr>
        <p:spPr>
          <a:xfrm rot="10800000" flipH="1">
            <a:off x="1253686" y="4300331"/>
            <a:ext cx="2625320" cy="2739"/>
          </a:xfrm>
          <a:prstGeom prst="straightConnector1">
            <a:avLst/>
          </a:prstGeom>
          <a:noFill/>
          <a:ln w="9525" cap="flat" cmpd="sng">
            <a:solidFill>
              <a:srgbClr val="C4BD97"/>
            </a:solidFill>
            <a:prstDash val="solid"/>
            <a:round/>
            <a:headEnd type="none" w="med" len="med"/>
            <a:tailEnd type="none" w="med" len="med"/>
          </a:ln>
        </p:spPr>
      </p:cxnSp>
      <p:sp>
        <p:nvSpPr>
          <p:cNvPr id="660" name="Shape 660"/>
          <p:cNvSpPr/>
          <p:nvPr/>
        </p:nvSpPr>
        <p:spPr>
          <a:xfrm>
            <a:off x="362803" y="448016"/>
            <a:ext cx="8305799" cy="707886"/>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9"/>
            </a:pPr>
            <a:r>
              <a:rPr lang="en-US" sz="2000" b="1" i="0" u="none" strike="noStrike" cap="none" baseline="0">
                <a:solidFill>
                  <a:schemeClr val="dk1"/>
                </a:solidFill>
                <a:latin typeface="Calibri"/>
                <a:ea typeface="Calibri"/>
                <a:cs typeface="Calibri"/>
                <a:sym typeface="Calibri"/>
              </a:rPr>
              <a:t>A square plate of 30mm sides rests on HP such that one of the diagonals is inclined at 30° to HP and 45° to VP. Draw its projections. </a:t>
            </a:r>
          </a:p>
        </p:txBody>
      </p:sp>
      <p:cxnSp>
        <p:nvCxnSpPr>
          <p:cNvPr id="661" name="Shape 661"/>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662" name="Shape 662"/>
          <p:cNvCxnSpPr/>
          <p:nvPr/>
        </p:nvCxnSpPr>
        <p:spPr>
          <a:xfrm rot="10800000">
            <a:off x="381000" y="1295399"/>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663" name="Shape 663"/>
          <p:cNvCxnSpPr/>
          <p:nvPr/>
        </p:nvCxnSpPr>
        <p:spPr>
          <a:xfrm rot="10800000">
            <a:off x="685801" y="3053509"/>
            <a:ext cx="7696198" cy="0"/>
          </a:xfrm>
          <a:prstGeom prst="straightConnector1">
            <a:avLst/>
          </a:prstGeom>
          <a:noFill/>
          <a:ln w="9525" cap="flat" cmpd="sng">
            <a:solidFill>
              <a:schemeClr val="dk1"/>
            </a:solidFill>
            <a:prstDash val="solid"/>
            <a:round/>
            <a:headEnd type="none" w="med" len="med"/>
            <a:tailEnd type="none" w="med" len="med"/>
          </a:ln>
        </p:spPr>
      </p:cxnSp>
      <p:sp>
        <p:nvSpPr>
          <p:cNvPr id="664" name="Shape 664"/>
          <p:cNvSpPr txBox="1"/>
          <p:nvPr/>
        </p:nvSpPr>
        <p:spPr>
          <a:xfrm>
            <a:off x="362803" y="2881617"/>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665" name="Shape 665"/>
          <p:cNvSpPr txBox="1"/>
          <p:nvPr/>
        </p:nvSpPr>
        <p:spPr>
          <a:xfrm>
            <a:off x="8382000" y="2870433"/>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666" name="Shape 666"/>
          <p:cNvSpPr txBox="1"/>
          <p:nvPr/>
        </p:nvSpPr>
        <p:spPr>
          <a:xfrm>
            <a:off x="616193" y="2730343"/>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sp>
        <p:nvSpPr>
          <p:cNvPr id="667" name="Shape 667"/>
          <p:cNvSpPr txBox="1"/>
          <p:nvPr/>
        </p:nvSpPr>
        <p:spPr>
          <a:xfrm>
            <a:off x="1044333" y="5016941"/>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40</a:t>
            </a:r>
          </a:p>
        </p:txBody>
      </p:sp>
      <p:sp>
        <p:nvSpPr>
          <p:cNvPr id="668" name="Shape 668"/>
          <p:cNvSpPr txBox="1"/>
          <p:nvPr/>
        </p:nvSpPr>
        <p:spPr>
          <a:xfrm>
            <a:off x="4323589" y="2764464"/>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30°</a:t>
            </a:r>
          </a:p>
        </p:txBody>
      </p:sp>
      <p:sp>
        <p:nvSpPr>
          <p:cNvPr id="669" name="Shape 669"/>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670" name="Shape 670"/>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671" name="Shape 671"/>
          <p:cNvCxnSpPr/>
          <p:nvPr/>
        </p:nvCxnSpPr>
        <p:spPr>
          <a:xfrm rot="10800000">
            <a:off x="1230991" y="3066284"/>
            <a:ext cx="0" cy="1255177"/>
          </a:xfrm>
          <a:prstGeom prst="straightConnector1">
            <a:avLst/>
          </a:prstGeom>
          <a:noFill/>
          <a:ln w="9525" cap="flat" cmpd="sng">
            <a:solidFill>
              <a:srgbClr val="C4BD97"/>
            </a:solidFill>
            <a:prstDash val="solid"/>
            <a:round/>
            <a:headEnd type="none" w="med" len="med"/>
            <a:tailEnd type="none" w="med" len="med"/>
          </a:ln>
        </p:spPr>
      </p:cxnSp>
      <p:cxnSp>
        <p:nvCxnSpPr>
          <p:cNvPr id="672" name="Shape 672"/>
          <p:cNvCxnSpPr/>
          <p:nvPr/>
        </p:nvCxnSpPr>
        <p:spPr>
          <a:xfrm rot="10800000">
            <a:off x="1237489" y="3053508"/>
            <a:ext cx="1828038" cy="0"/>
          </a:xfrm>
          <a:prstGeom prst="straightConnector1">
            <a:avLst/>
          </a:prstGeom>
          <a:noFill/>
          <a:ln w="28575" cap="flat" cmpd="sng">
            <a:solidFill>
              <a:schemeClr val="dk1"/>
            </a:solidFill>
            <a:prstDash val="solid"/>
            <a:round/>
            <a:headEnd type="none" w="med" len="med"/>
            <a:tailEnd type="none" w="med" len="med"/>
          </a:ln>
        </p:spPr>
      </p:cxnSp>
      <p:sp>
        <p:nvSpPr>
          <p:cNvPr id="673" name="Shape 673"/>
          <p:cNvSpPr/>
          <p:nvPr/>
        </p:nvSpPr>
        <p:spPr>
          <a:xfrm>
            <a:off x="4127878" y="2764464"/>
            <a:ext cx="239024" cy="603639"/>
          </a:xfrm>
          <a:prstGeom prst="arc">
            <a:avLst>
              <a:gd name="adj1" fmla="val 17446589"/>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674" name="Shape 674"/>
          <p:cNvSpPr txBox="1"/>
          <p:nvPr/>
        </p:nvSpPr>
        <p:spPr>
          <a:xfrm>
            <a:off x="1052096" y="2687400"/>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675" name="Shape 675"/>
          <p:cNvSpPr txBox="1"/>
          <p:nvPr/>
        </p:nvSpPr>
        <p:spPr>
          <a:xfrm>
            <a:off x="1862114" y="3148976"/>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grpSp>
        <p:nvGrpSpPr>
          <p:cNvPr id="676" name="Shape 676"/>
          <p:cNvGrpSpPr/>
          <p:nvPr/>
        </p:nvGrpSpPr>
        <p:grpSpPr>
          <a:xfrm rot="-2704105">
            <a:off x="1127484" y="3803261"/>
            <a:ext cx="1741774" cy="1324660"/>
            <a:chOff x="984500" y="3809114"/>
            <a:chExt cx="2049388" cy="1545483"/>
          </a:xfrm>
        </p:grpSpPr>
        <p:cxnSp>
          <p:nvCxnSpPr>
            <p:cNvPr id="677" name="Shape 677"/>
            <p:cNvCxnSpPr/>
            <p:nvPr/>
          </p:nvCxnSpPr>
          <p:spPr>
            <a:xfrm>
              <a:off x="998178" y="3809114"/>
              <a:ext cx="0" cy="1539923"/>
            </a:xfrm>
            <a:prstGeom prst="straightConnector1">
              <a:avLst/>
            </a:prstGeom>
            <a:noFill/>
            <a:ln w="9525" cap="flat" cmpd="sng">
              <a:solidFill>
                <a:srgbClr val="4A7DBB"/>
              </a:solidFill>
              <a:prstDash val="solid"/>
              <a:round/>
              <a:headEnd type="triangle" w="lg" len="lg"/>
              <a:tailEnd type="triangle" w="lg" len="lg"/>
            </a:ln>
          </p:spPr>
        </p:cxnSp>
        <p:cxnSp>
          <p:nvCxnSpPr>
            <p:cNvPr id="678" name="Shape 678"/>
            <p:cNvCxnSpPr/>
            <p:nvPr/>
          </p:nvCxnSpPr>
          <p:spPr>
            <a:xfrm>
              <a:off x="1523473" y="3830598"/>
              <a:ext cx="0" cy="1524000"/>
            </a:xfrm>
            <a:prstGeom prst="straightConnector1">
              <a:avLst/>
            </a:prstGeom>
            <a:noFill/>
            <a:ln w="28575" cap="flat" cmpd="sng">
              <a:solidFill>
                <a:schemeClr val="dk1"/>
              </a:solidFill>
              <a:prstDash val="solid"/>
              <a:round/>
              <a:headEnd type="none" w="med" len="med"/>
              <a:tailEnd type="none" w="med" len="med"/>
            </a:ln>
          </p:spPr>
        </p:cxnSp>
        <p:cxnSp>
          <p:nvCxnSpPr>
            <p:cNvPr id="679" name="Shape 679"/>
            <p:cNvCxnSpPr/>
            <p:nvPr/>
          </p:nvCxnSpPr>
          <p:spPr>
            <a:xfrm rot="10800000">
              <a:off x="1523473" y="5349037"/>
              <a:ext cx="1505865" cy="0"/>
            </a:xfrm>
            <a:prstGeom prst="straightConnector1">
              <a:avLst/>
            </a:prstGeom>
            <a:noFill/>
            <a:ln w="28575" cap="flat" cmpd="sng">
              <a:solidFill>
                <a:schemeClr val="dk1"/>
              </a:solidFill>
              <a:prstDash val="solid"/>
              <a:round/>
              <a:headEnd type="none" w="med" len="med"/>
              <a:tailEnd type="none" w="med" len="med"/>
            </a:ln>
          </p:spPr>
        </p:cxnSp>
        <p:cxnSp>
          <p:nvCxnSpPr>
            <p:cNvPr id="680" name="Shape 680"/>
            <p:cNvCxnSpPr/>
            <p:nvPr/>
          </p:nvCxnSpPr>
          <p:spPr>
            <a:xfrm>
              <a:off x="992962" y="3832833"/>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681" name="Shape 681"/>
            <p:cNvCxnSpPr/>
            <p:nvPr/>
          </p:nvCxnSpPr>
          <p:spPr>
            <a:xfrm>
              <a:off x="984500" y="5349037"/>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682" name="Shape 682"/>
            <p:cNvCxnSpPr/>
            <p:nvPr/>
          </p:nvCxnSpPr>
          <p:spPr>
            <a:xfrm rot="10800000">
              <a:off x="1528022" y="3830598"/>
              <a:ext cx="1505865" cy="0"/>
            </a:xfrm>
            <a:prstGeom prst="straightConnector1">
              <a:avLst/>
            </a:prstGeom>
            <a:noFill/>
            <a:ln w="28575" cap="flat" cmpd="sng">
              <a:solidFill>
                <a:schemeClr val="dk1"/>
              </a:solidFill>
              <a:prstDash val="solid"/>
              <a:round/>
              <a:headEnd type="none" w="med" len="med"/>
              <a:tailEnd type="none" w="med" len="med"/>
            </a:ln>
          </p:spPr>
        </p:cxnSp>
        <p:cxnSp>
          <p:nvCxnSpPr>
            <p:cNvPr id="683" name="Shape 683"/>
            <p:cNvCxnSpPr/>
            <p:nvPr/>
          </p:nvCxnSpPr>
          <p:spPr>
            <a:xfrm>
              <a:off x="3029339" y="3825037"/>
              <a:ext cx="0" cy="1524000"/>
            </a:xfrm>
            <a:prstGeom prst="straightConnector1">
              <a:avLst/>
            </a:prstGeom>
            <a:noFill/>
            <a:ln w="28575" cap="flat" cmpd="sng">
              <a:solidFill>
                <a:schemeClr val="dk1"/>
              </a:solidFill>
              <a:prstDash val="solid"/>
              <a:round/>
              <a:headEnd type="none" w="med" len="med"/>
              <a:tailEnd type="none" w="med" len="med"/>
            </a:ln>
          </p:spPr>
        </p:cxnSp>
      </p:grpSp>
      <p:cxnSp>
        <p:nvCxnSpPr>
          <p:cNvPr id="684" name="Shape 684"/>
          <p:cNvCxnSpPr/>
          <p:nvPr/>
        </p:nvCxnSpPr>
        <p:spPr>
          <a:xfrm rot="10800000">
            <a:off x="2155632" y="3055098"/>
            <a:ext cx="3036" cy="2180846"/>
          </a:xfrm>
          <a:prstGeom prst="straightConnector1">
            <a:avLst/>
          </a:prstGeom>
          <a:noFill/>
          <a:ln w="9525" cap="flat" cmpd="sng">
            <a:solidFill>
              <a:srgbClr val="C4BD97"/>
            </a:solidFill>
            <a:prstDash val="solid"/>
            <a:round/>
            <a:headEnd type="none" w="med" len="med"/>
            <a:tailEnd type="none" w="med" len="med"/>
          </a:ln>
        </p:spPr>
      </p:cxnSp>
      <p:cxnSp>
        <p:nvCxnSpPr>
          <p:cNvPr id="685" name="Shape 685"/>
          <p:cNvCxnSpPr/>
          <p:nvPr/>
        </p:nvCxnSpPr>
        <p:spPr>
          <a:xfrm>
            <a:off x="2151890" y="5235944"/>
            <a:ext cx="2502728" cy="0"/>
          </a:xfrm>
          <a:prstGeom prst="straightConnector1">
            <a:avLst/>
          </a:prstGeom>
          <a:noFill/>
          <a:ln w="9525" cap="flat" cmpd="sng">
            <a:solidFill>
              <a:srgbClr val="C4BD97"/>
            </a:solidFill>
            <a:prstDash val="solid"/>
            <a:round/>
            <a:headEnd type="none" w="med" len="med"/>
            <a:tailEnd type="none" w="med" len="med"/>
          </a:ln>
        </p:spPr>
      </p:cxnSp>
      <p:cxnSp>
        <p:nvCxnSpPr>
          <p:cNvPr id="686" name="Shape 686"/>
          <p:cNvCxnSpPr/>
          <p:nvPr/>
        </p:nvCxnSpPr>
        <p:spPr>
          <a:xfrm>
            <a:off x="2175715" y="3394271"/>
            <a:ext cx="2478031" cy="0"/>
          </a:xfrm>
          <a:prstGeom prst="straightConnector1">
            <a:avLst/>
          </a:prstGeom>
          <a:noFill/>
          <a:ln w="9525" cap="flat" cmpd="sng">
            <a:solidFill>
              <a:srgbClr val="C4BD97"/>
            </a:solidFill>
            <a:prstDash val="solid"/>
            <a:round/>
            <a:headEnd type="none" w="med" len="med"/>
            <a:tailEnd type="none" w="med" len="med"/>
          </a:ln>
        </p:spPr>
      </p:cxnSp>
      <p:cxnSp>
        <p:nvCxnSpPr>
          <p:cNvPr id="687" name="Shape 687"/>
          <p:cNvCxnSpPr/>
          <p:nvPr/>
        </p:nvCxnSpPr>
        <p:spPr>
          <a:xfrm>
            <a:off x="5428489" y="2286000"/>
            <a:ext cx="0" cy="2030196"/>
          </a:xfrm>
          <a:prstGeom prst="straightConnector1">
            <a:avLst/>
          </a:prstGeom>
          <a:noFill/>
          <a:ln w="9525" cap="flat" cmpd="sng">
            <a:solidFill>
              <a:srgbClr val="C4BD97"/>
            </a:solidFill>
            <a:prstDash val="solid"/>
            <a:round/>
            <a:headEnd type="none" w="med" len="med"/>
            <a:tailEnd type="none" w="med" len="med"/>
          </a:ln>
        </p:spPr>
      </p:cxnSp>
      <p:cxnSp>
        <p:nvCxnSpPr>
          <p:cNvPr id="688" name="Shape 688"/>
          <p:cNvCxnSpPr/>
          <p:nvPr/>
        </p:nvCxnSpPr>
        <p:spPr>
          <a:xfrm>
            <a:off x="3879003" y="3053508"/>
            <a:ext cx="0" cy="1262686"/>
          </a:xfrm>
          <a:prstGeom prst="straightConnector1">
            <a:avLst/>
          </a:prstGeom>
          <a:noFill/>
          <a:ln w="9525" cap="flat" cmpd="sng">
            <a:solidFill>
              <a:srgbClr val="C4BD97"/>
            </a:solidFill>
            <a:prstDash val="solid"/>
            <a:round/>
            <a:headEnd type="none" w="med" len="med"/>
            <a:tailEnd type="none" w="med" len="med"/>
          </a:ln>
        </p:spPr>
      </p:cxnSp>
      <p:cxnSp>
        <p:nvCxnSpPr>
          <p:cNvPr id="689" name="Shape 689"/>
          <p:cNvCxnSpPr/>
          <p:nvPr/>
        </p:nvCxnSpPr>
        <p:spPr>
          <a:xfrm>
            <a:off x="4641944" y="3409551"/>
            <a:ext cx="0" cy="1767666"/>
          </a:xfrm>
          <a:prstGeom prst="straightConnector1">
            <a:avLst/>
          </a:prstGeom>
          <a:noFill/>
          <a:ln w="9525" cap="flat" cmpd="sng">
            <a:solidFill>
              <a:srgbClr val="C4BD97"/>
            </a:solidFill>
            <a:prstDash val="solid"/>
            <a:round/>
            <a:headEnd type="none" w="med" len="med"/>
            <a:tailEnd type="none" w="med" len="med"/>
          </a:ln>
        </p:spPr>
      </p:cxnSp>
      <p:grpSp>
        <p:nvGrpSpPr>
          <p:cNvPr id="690" name="Shape 690"/>
          <p:cNvGrpSpPr/>
          <p:nvPr/>
        </p:nvGrpSpPr>
        <p:grpSpPr>
          <a:xfrm>
            <a:off x="3879004" y="3399325"/>
            <a:ext cx="1549485" cy="1836620"/>
            <a:chOff x="3879004" y="3399325"/>
            <a:chExt cx="1549485" cy="1836620"/>
          </a:xfrm>
        </p:grpSpPr>
        <p:cxnSp>
          <p:nvCxnSpPr>
            <p:cNvPr id="691" name="Shape 691"/>
            <p:cNvCxnSpPr/>
            <p:nvPr/>
          </p:nvCxnSpPr>
          <p:spPr>
            <a:xfrm rot="10800000">
              <a:off x="3879004" y="4300332"/>
              <a:ext cx="774742" cy="935611"/>
            </a:xfrm>
            <a:prstGeom prst="straightConnector1">
              <a:avLst/>
            </a:prstGeom>
            <a:noFill/>
            <a:ln w="28575" cap="flat" cmpd="sng">
              <a:solidFill>
                <a:schemeClr val="dk1"/>
              </a:solidFill>
              <a:prstDash val="solid"/>
              <a:round/>
              <a:headEnd type="none" w="med" len="med"/>
              <a:tailEnd type="none" w="med" len="med"/>
            </a:ln>
          </p:spPr>
        </p:cxnSp>
        <p:cxnSp>
          <p:nvCxnSpPr>
            <p:cNvPr id="692" name="Shape 692"/>
            <p:cNvCxnSpPr/>
            <p:nvPr/>
          </p:nvCxnSpPr>
          <p:spPr>
            <a:xfrm rot="10800000">
              <a:off x="4653747" y="3399325"/>
              <a:ext cx="774742" cy="901007"/>
            </a:xfrm>
            <a:prstGeom prst="straightConnector1">
              <a:avLst/>
            </a:prstGeom>
            <a:noFill/>
            <a:ln w="28575" cap="flat" cmpd="sng">
              <a:solidFill>
                <a:schemeClr val="dk1"/>
              </a:solidFill>
              <a:prstDash val="solid"/>
              <a:round/>
              <a:headEnd type="none" w="med" len="med"/>
              <a:tailEnd type="none" w="med" len="med"/>
            </a:ln>
          </p:spPr>
        </p:cxnSp>
        <p:cxnSp>
          <p:nvCxnSpPr>
            <p:cNvPr id="693" name="Shape 693"/>
            <p:cNvCxnSpPr/>
            <p:nvPr/>
          </p:nvCxnSpPr>
          <p:spPr>
            <a:xfrm flipH="1">
              <a:off x="3879007" y="3399325"/>
              <a:ext cx="775611" cy="903745"/>
            </a:xfrm>
            <a:prstGeom prst="straightConnector1">
              <a:avLst/>
            </a:prstGeom>
            <a:noFill/>
            <a:ln w="28575" cap="flat" cmpd="sng">
              <a:solidFill>
                <a:schemeClr val="dk1"/>
              </a:solidFill>
              <a:prstDash val="solid"/>
              <a:round/>
              <a:headEnd type="none" w="med" len="med"/>
              <a:tailEnd type="none" w="med" len="med"/>
            </a:ln>
          </p:spPr>
        </p:cxnSp>
        <p:cxnSp>
          <p:nvCxnSpPr>
            <p:cNvPr id="694" name="Shape 694"/>
            <p:cNvCxnSpPr/>
            <p:nvPr/>
          </p:nvCxnSpPr>
          <p:spPr>
            <a:xfrm flipH="1">
              <a:off x="4654619" y="4300332"/>
              <a:ext cx="773869" cy="935612"/>
            </a:xfrm>
            <a:prstGeom prst="straightConnector1">
              <a:avLst/>
            </a:prstGeom>
            <a:noFill/>
            <a:ln w="28575" cap="flat" cmpd="sng">
              <a:solidFill>
                <a:schemeClr val="dk1"/>
              </a:solidFill>
              <a:prstDash val="solid"/>
              <a:round/>
              <a:headEnd type="none" w="med" len="med"/>
              <a:tailEnd type="none" w="med" len="med"/>
            </a:ln>
          </p:spPr>
        </p:cxnSp>
      </p:grpSp>
      <p:cxnSp>
        <p:nvCxnSpPr>
          <p:cNvPr id="695" name="Shape 695"/>
          <p:cNvCxnSpPr/>
          <p:nvPr/>
        </p:nvCxnSpPr>
        <p:spPr>
          <a:xfrm rot="10800000" flipH="1">
            <a:off x="6324600" y="3515949"/>
            <a:ext cx="1249675" cy="1284650"/>
          </a:xfrm>
          <a:prstGeom prst="straightConnector1">
            <a:avLst/>
          </a:prstGeom>
          <a:noFill/>
          <a:ln w="9525" cap="flat" cmpd="sng">
            <a:solidFill>
              <a:schemeClr val="dk1"/>
            </a:solidFill>
            <a:prstDash val="solid"/>
            <a:round/>
            <a:headEnd type="none" w="med" len="med"/>
            <a:tailEnd type="none" w="med" len="med"/>
          </a:ln>
        </p:spPr>
      </p:cxnSp>
      <p:cxnSp>
        <p:nvCxnSpPr>
          <p:cNvPr id="696" name="Shape 696"/>
          <p:cNvCxnSpPr/>
          <p:nvPr/>
        </p:nvCxnSpPr>
        <p:spPr>
          <a:xfrm rot="10800000" flipH="1">
            <a:off x="6736075" y="3523880"/>
            <a:ext cx="838199" cy="1251214"/>
          </a:xfrm>
          <a:prstGeom prst="straightConnector1">
            <a:avLst/>
          </a:prstGeom>
          <a:noFill/>
          <a:ln w="9525" cap="flat" cmpd="sng">
            <a:solidFill>
              <a:schemeClr val="dk1"/>
            </a:solidFill>
            <a:prstDash val="solid"/>
            <a:round/>
            <a:headEnd type="none" w="med" len="med"/>
            <a:tailEnd type="none" w="med" len="med"/>
          </a:ln>
        </p:spPr>
      </p:cxnSp>
      <p:cxnSp>
        <p:nvCxnSpPr>
          <p:cNvPr id="697" name="Shape 697"/>
          <p:cNvCxnSpPr/>
          <p:nvPr/>
        </p:nvCxnSpPr>
        <p:spPr>
          <a:xfrm>
            <a:off x="6050276" y="4800600"/>
            <a:ext cx="2331724" cy="0"/>
          </a:xfrm>
          <a:prstGeom prst="straightConnector1">
            <a:avLst/>
          </a:prstGeom>
          <a:noFill/>
          <a:ln w="9525" cap="flat" cmpd="sng">
            <a:solidFill>
              <a:schemeClr val="dk1"/>
            </a:solidFill>
            <a:prstDash val="lgDashDot"/>
            <a:round/>
            <a:headEnd type="none" w="med" len="med"/>
            <a:tailEnd type="none" w="med" len="med"/>
          </a:ln>
        </p:spPr>
      </p:cxnSp>
      <p:grpSp>
        <p:nvGrpSpPr>
          <p:cNvPr id="698" name="Shape 698"/>
          <p:cNvGrpSpPr/>
          <p:nvPr/>
        </p:nvGrpSpPr>
        <p:grpSpPr>
          <a:xfrm rot="7435046">
            <a:off x="6363215" y="3226607"/>
            <a:ext cx="1549485" cy="1836620"/>
            <a:chOff x="3879004" y="3399325"/>
            <a:chExt cx="1549485" cy="1836620"/>
          </a:xfrm>
        </p:grpSpPr>
        <p:cxnSp>
          <p:nvCxnSpPr>
            <p:cNvPr id="699" name="Shape 699"/>
            <p:cNvCxnSpPr/>
            <p:nvPr/>
          </p:nvCxnSpPr>
          <p:spPr>
            <a:xfrm rot="10800000">
              <a:off x="3879004" y="4300332"/>
              <a:ext cx="774742" cy="935611"/>
            </a:xfrm>
            <a:prstGeom prst="straightConnector1">
              <a:avLst/>
            </a:prstGeom>
            <a:noFill/>
            <a:ln w="28575" cap="flat" cmpd="sng">
              <a:solidFill>
                <a:schemeClr val="dk1"/>
              </a:solidFill>
              <a:prstDash val="solid"/>
              <a:round/>
              <a:headEnd type="none" w="med" len="med"/>
              <a:tailEnd type="none" w="med" len="med"/>
            </a:ln>
          </p:spPr>
        </p:cxnSp>
        <p:cxnSp>
          <p:nvCxnSpPr>
            <p:cNvPr id="700" name="Shape 700"/>
            <p:cNvCxnSpPr/>
            <p:nvPr/>
          </p:nvCxnSpPr>
          <p:spPr>
            <a:xfrm rot="10800000">
              <a:off x="4653747" y="3399325"/>
              <a:ext cx="774742" cy="901007"/>
            </a:xfrm>
            <a:prstGeom prst="straightConnector1">
              <a:avLst/>
            </a:prstGeom>
            <a:noFill/>
            <a:ln w="28575" cap="flat" cmpd="sng">
              <a:solidFill>
                <a:schemeClr val="dk1"/>
              </a:solidFill>
              <a:prstDash val="solid"/>
              <a:round/>
              <a:headEnd type="none" w="med" len="med"/>
              <a:tailEnd type="none" w="med" len="med"/>
            </a:ln>
          </p:spPr>
        </p:cxnSp>
        <p:cxnSp>
          <p:nvCxnSpPr>
            <p:cNvPr id="701" name="Shape 701"/>
            <p:cNvCxnSpPr/>
            <p:nvPr/>
          </p:nvCxnSpPr>
          <p:spPr>
            <a:xfrm flipH="1">
              <a:off x="3879007" y="3399325"/>
              <a:ext cx="775611" cy="903745"/>
            </a:xfrm>
            <a:prstGeom prst="straightConnector1">
              <a:avLst/>
            </a:prstGeom>
            <a:noFill/>
            <a:ln w="28575" cap="flat" cmpd="sng">
              <a:solidFill>
                <a:schemeClr val="dk1"/>
              </a:solidFill>
              <a:prstDash val="solid"/>
              <a:round/>
              <a:headEnd type="none" w="med" len="med"/>
              <a:tailEnd type="none" w="med" len="med"/>
            </a:ln>
          </p:spPr>
        </p:cxnSp>
        <p:cxnSp>
          <p:nvCxnSpPr>
            <p:cNvPr id="702" name="Shape 702"/>
            <p:cNvCxnSpPr/>
            <p:nvPr/>
          </p:nvCxnSpPr>
          <p:spPr>
            <a:xfrm flipH="1">
              <a:off x="4654619" y="4300332"/>
              <a:ext cx="773869" cy="935612"/>
            </a:xfrm>
            <a:prstGeom prst="straightConnector1">
              <a:avLst/>
            </a:prstGeom>
            <a:noFill/>
            <a:ln w="28575" cap="flat" cmpd="sng">
              <a:solidFill>
                <a:schemeClr val="dk1"/>
              </a:solidFill>
              <a:prstDash val="solid"/>
              <a:round/>
              <a:headEnd type="none" w="med" len="med"/>
              <a:tailEnd type="none" w="med" len="med"/>
            </a:ln>
          </p:spPr>
        </p:cxnSp>
      </p:grpSp>
      <p:cxnSp>
        <p:nvCxnSpPr>
          <p:cNvPr id="703" name="Shape 703"/>
          <p:cNvCxnSpPr/>
          <p:nvPr/>
        </p:nvCxnSpPr>
        <p:spPr>
          <a:xfrm>
            <a:off x="5428489" y="2286000"/>
            <a:ext cx="2156130" cy="0"/>
          </a:xfrm>
          <a:prstGeom prst="straightConnector1">
            <a:avLst/>
          </a:prstGeom>
          <a:noFill/>
          <a:ln w="9525" cap="flat" cmpd="sng">
            <a:solidFill>
              <a:srgbClr val="C4BD97"/>
            </a:solidFill>
            <a:prstDash val="solid"/>
            <a:round/>
            <a:headEnd type="none" w="med" len="med"/>
            <a:tailEnd type="none" w="med" len="med"/>
          </a:ln>
        </p:spPr>
      </p:cxnSp>
      <p:cxnSp>
        <p:nvCxnSpPr>
          <p:cNvPr id="704" name="Shape 704"/>
          <p:cNvCxnSpPr/>
          <p:nvPr/>
        </p:nvCxnSpPr>
        <p:spPr>
          <a:xfrm>
            <a:off x="6375903" y="2682572"/>
            <a:ext cx="0" cy="1002279"/>
          </a:xfrm>
          <a:prstGeom prst="straightConnector1">
            <a:avLst/>
          </a:prstGeom>
          <a:noFill/>
          <a:ln w="9525" cap="flat" cmpd="sng">
            <a:solidFill>
              <a:srgbClr val="C4BD97"/>
            </a:solidFill>
            <a:prstDash val="solid"/>
            <a:round/>
            <a:headEnd type="none" w="med" len="med"/>
            <a:tailEnd type="none" w="med" len="med"/>
          </a:ln>
        </p:spPr>
      </p:cxnSp>
      <p:cxnSp>
        <p:nvCxnSpPr>
          <p:cNvPr id="705" name="Shape 705"/>
          <p:cNvCxnSpPr/>
          <p:nvPr/>
        </p:nvCxnSpPr>
        <p:spPr>
          <a:xfrm>
            <a:off x="4629301" y="2687400"/>
            <a:ext cx="1749746" cy="0"/>
          </a:xfrm>
          <a:prstGeom prst="straightConnector1">
            <a:avLst/>
          </a:prstGeom>
          <a:noFill/>
          <a:ln w="9525" cap="flat" cmpd="sng">
            <a:solidFill>
              <a:srgbClr val="C4BD97"/>
            </a:solidFill>
            <a:prstDash val="solid"/>
            <a:round/>
            <a:headEnd type="none" w="med" len="med"/>
            <a:tailEnd type="none" w="med" len="med"/>
          </a:ln>
        </p:spPr>
      </p:cxnSp>
      <p:cxnSp>
        <p:nvCxnSpPr>
          <p:cNvPr id="706" name="Shape 706"/>
          <p:cNvCxnSpPr/>
          <p:nvPr/>
        </p:nvCxnSpPr>
        <p:spPr>
          <a:xfrm flipH="1">
            <a:off x="3879003" y="2286000"/>
            <a:ext cx="1549486" cy="767509"/>
          </a:xfrm>
          <a:prstGeom prst="straightConnector1">
            <a:avLst/>
          </a:prstGeom>
          <a:noFill/>
          <a:ln w="28575" cap="flat" cmpd="sng">
            <a:solidFill>
              <a:schemeClr val="dk1"/>
            </a:solidFill>
            <a:prstDash val="solid"/>
            <a:round/>
            <a:headEnd type="none" w="med" len="med"/>
            <a:tailEnd type="none" w="med" len="med"/>
          </a:ln>
        </p:spPr>
      </p:cxnSp>
      <p:cxnSp>
        <p:nvCxnSpPr>
          <p:cNvPr id="707" name="Shape 707"/>
          <p:cNvCxnSpPr/>
          <p:nvPr/>
        </p:nvCxnSpPr>
        <p:spPr>
          <a:xfrm>
            <a:off x="7900010" y="2682572"/>
            <a:ext cx="5578" cy="1978473"/>
          </a:xfrm>
          <a:prstGeom prst="straightConnector1">
            <a:avLst/>
          </a:prstGeom>
          <a:noFill/>
          <a:ln w="9525" cap="flat" cmpd="sng">
            <a:solidFill>
              <a:srgbClr val="C4BD97"/>
            </a:solidFill>
            <a:prstDash val="solid"/>
            <a:round/>
            <a:headEnd type="none" w="med" len="med"/>
            <a:tailEnd type="none" w="med" len="med"/>
          </a:ln>
        </p:spPr>
      </p:cxnSp>
      <p:cxnSp>
        <p:nvCxnSpPr>
          <p:cNvPr id="708" name="Shape 708"/>
          <p:cNvCxnSpPr/>
          <p:nvPr/>
        </p:nvCxnSpPr>
        <p:spPr>
          <a:xfrm>
            <a:off x="7584620" y="2274332"/>
            <a:ext cx="0" cy="1266803"/>
          </a:xfrm>
          <a:prstGeom prst="straightConnector1">
            <a:avLst/>
          </a:prstGeom>
          <a:noFill/>
          <a:ln w="9525" cap="flat" cmpd="sng">
            <a:solidFill>
              <a:srgbClr val="C4BD97"/>
            </a:solidFill>
            <a:prstDash val="solid"/>
            <a:round/>
            <a:headEnd type="none" w="med" len="med"/>
            <a:tailEnd type="none" w="med" len="med"/>
          </a:ln>
        </p:spPr>
      </p:cxnSp>
      <p:cxnSp>
        <p:nvCxnSpPr>
          <p:cNvPr id="709" name="Shape 709"/>
          <p:cNvCxnSpPr/>
          <p:nvPr/>
        </p:nvCxnSpPr>
        <p:spPr>
          <a:xfrm flipH="1">
            <a:off x="6720011" y="2682572"/>
            <a:ext cx="1182788" cy="364145"/>
          </a:xfrm>
          <a:prstGeom prst="straightConnector1">
            <a:avLst/>
          </a:prstGeom>
          <a:noFill/>
          <a:ln w="28575" cap="flat" cmpd="sng">
            <a:solidFill>
              <a:schemeClr val="dk1"/>
            </a:solidFill>
            <a:prstDash val="solid"/>
            <a:round/>
            <a:headEnd type="none" w="med" len="med"/>
            <a:tailEnd type="none" w="med" len="med"/>
          </a:ln>
        </p:spPr>
      </p:cxnSp>
      <p:cxnSp>
        <p:nvCxnSpPr>
          <p:cNvPr id="710" name="Shape 710"/>
          <p:cNvCxnSpPr/>
          <p:nvPr/>
        </p:nvCxnSpPr>
        <p:spPr>
          <a:xfrm flipH="1">
            <a:off x="6366075" y="2286000"/>
            <a:ext cx="1208199" cy="396571"/>
          </a:xfrm>
          <a:prstGeom prst="straightConnector1">
            <a:avLst/>
          </a:prstGeom>
          <a:noFill/>
          <a:ln w="28575" cap="flat" cmpd="sng">
            <a:solidFill>
              <a:schemeClr val="dk1"/>
            </a:solidFill>
            <a:prstDash val="solid"/>
            <a:round/>
            <a:headEnd type="none" w="med" len="med"/>
            <a:tailEnd type="none" w="med" len="med"/>
          </a:ln>
        </p:spPr>
      </p:cxnSp>
      <p:cxnSp>
        <p:nvCxnSpPr>
          <p:cNvPr id="711" name="Shape 711"/>
          <p:cNvCxnSpPr/>
          <p:nvPr/>
        </p:nvCxnSpPr>
        <p:spPr>
          <a:xfrm rot="10800000">
            <a:off x="7584619" y="2286000"/>
            <a:ext cx="315390" cy="396571"/>
          </a:xfrm>
          <a:prstGeom prst="straightConnector1">
            <a:avLst/>
          </a:prstGeom>
          <a:noFill/>
          <a:ln w="28575" cap="flat" cmpd="sng">
            <a:solidFill>
              <a:schemeClr val="dk1"/>
            </a:solidFill>
            <a:prstDash val="solid"/>
            <a:round/>
            <a:headEnd type="none" w="med" len="med"/>
            <a:tailEnd type="none" w="med" len="med"/>
          </a:ln>
        </p:spPr>
      </p:cxnSp>
      <p:cxnSp>
        <p:nvCxnSpPr>
          <p:cNvPr id="712" name="Shape 712"/>
          <p:cNvCxnSpPr/>
          <p:nvPr/>
        </p:nvCxnSpPr>
        <p:spPr>
          <a:xfrm rot="10800000">
            <a:off x="6374852" y="2677849"/>
            <a:ext cx="345158" cy="388433"/>
          </a:xfrm>
          <a:prstGeom prst="straightConnector1">
            <a:avLst/>
          </a:prstGeom>
          <a:noFill/>
          <a:ln w="28575" cap="flat" cmpd="sng">
            <a:solidFill>
              <a:schemeClr val="dk1"/>
            </a:solidFill>
            <a:prstDash val="solid"/>
            <a:round/>
            <a:headEnd type="none" w="med" len="med"/>
            <a:tailEnd type="none" w="med" len="med"/>
          </a:ln>
        </p:spPr>
      </p:cxnSp>
      <p:sp>
        <p:nvSpPr>
          <p:cNvPr id="713" name="Shape 713"/>
          <p:cNvSpPr/>
          <p:nvPr/>
        </p:nvSpPr>
        <p:spPr>
          <a:xfrm rot="10266274">
            <a:off x="7757959" y="2736005"/>
            <a:ext cx="239023" cy="603638"/>
          </a:xfrm>
          <a:prstGeom prst="arc">
            <a:avLst>
              <a:gd name="adj1" fmla="val 17446589"/>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714" name="Shape 714"/>
          <p:cNvSpPr txBox="1"/>
          <p:nvPr/>
        </p:nvSpPr>
        <p:spPr>
          <a:xfrm>
            <a:off x="7428502" y="3065103"/>
            <a:ext cx="448969"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45°</a:t>
            </a:r>
          </a:p>
        </p:txBody>
      </p:sp>
      <p:sp>
        <p:nvSpPr>
          <p:cNvPr id="715" name="Shape 715"/>
          <p:cNvSpPr/>
          <p:nvPr/>
        </p:nvSpPr>
        <p:spPr>
          <a:xfrm rot="10266274">
            <a:off x="7050496" y="2920211"/>
            <a:ext cx="900656" cy="1108943"/>
          </a:xfrm>
          <a:prstGeom prst="arc">
            <a:avLst>
              <a:gd name="adj1" fmla="val 18173903"/>
              <a:gd name="adj2" fmla="val 267989"/>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716" name="Shape 716"/>
          <p:cNvSpPr txBox="1"/>
          <p:nvPr/>
        </p:nvSpPr>
        <p:spPr>
          <a:xfrm>
            <a:off x="6896896" y="3661844"/>
            <a:ext cx="280845"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β</a:t>
            </a:r>
          </a:p>
        </p:txBody>
      </p:sp>
      <p:sp>
        <p:nvSpPr>
          <p:cNvPr id="717" name="Shape 717"/>
          <p:cNvSpPr txBox="1"/>
          <p:nvPr/>
        </p:nvSpPr>
        <p:spPr>
          <a:xfrm>
            <a:off x="3007816" y="4030691"/>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718" name="Shape 718"/>
          <p:cNvSpPr txBox="1"/>
          <p:nvPr/>
        </p:nvSpPr>
        <p:spPr>
          <a:xfrm>
            <a:off x="940520" y="4084094"/>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719" name="Shape 719"/>
          <p:cNvSpPr txBox="1"/>
          <p:nvPr/>
        </p:nvSpPr>
        <p:spPr>
          <a:xfrm>
            <a:off x="2076907" y="517721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720" name="Shape 720"/>
          <p:cNvSpPr txBox="1"/>
          <p:nvPr/>
        </p:nvSpPr>
        <p:spPr>
          <a:xfrm>
            <a:off x="4597230" y="3148976"/>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721" name="Shape 721"/>
          <p:cNvSpPr txBox="1"/>
          <p:nvPr/>
        </p:nvSpPr>
        <p:spPr>
          <a:xfrm>
            <a:off x="5362948" y="4207125"/>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722" name="Shape 722"/>
          <p:cNvSpPr txBox="1"/>
          <p:nvPr/>
        </p:nvSpPr>
        <p:spPr>
          <a:xfrm>
            <a:off x="3662901" y="4207125"/>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723" name="Shape 723"/>
          <p:cNvSpPr txBox="1"/>
          <p:nvPr/>
        </p:nvSpPr>
        <p:spPr>
          <a:xfrm>
            <a:off x="4598180" y="5167742"/>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724" name="Shape 724"/>
          <p:cNvSpPr txBox="1"/>
          <p:nvPr/>
        </p:nvSpPr>
        <p:spPr>
          <a:xfrm>
            <a:off x="6104151" y="3446401"/>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725" name="Shape 725"/>
          <p:cNvSpPr txBox="1"/>
          <p:nvPr/>
        </p:nvSpPr>
        <p:spPr>
          <a:xfrm>
            <a:off x="7617560" y="3333642"/>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726" name="Shape 726"/>
          <p:cNvSpPr txBox="1"/>
          <p:nvPr/>
        </p:nvSpPr>
        <p:spPr>
          <a:xfrm>
            <a:off x="6543882" y="4727410"/>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727" name="Shape 727"/>
          <p:cNvSpPr txBox="1"/>
          <p:nvPr/>
        </p:nvSpPr>
        <p:spPr>
          <a:xfrm>
            <a:off x="7878228" y="4419600"/>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728" name="Shape 728"/>
          <p:cNvSpPr txBox="1"/>
          <p:nvPr/>
        </p:nvSpPr>
        <p:spPr>
          <a:xfrm>
            <a:off x="2932475" y="2669753"/>
            <a:ext cx="3337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729" name="Shape 729"/>
          <p:cNvSpPr txBox="1"/>
          <p:nvPr/>
        </p:nvSpPr>
        <p:spPr>
          <a:xfrm>
            <a:off x="1821100" y="2696951"/>
            <a:ext cx="67197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d'(b')</a:t>
            </a:r>
          </a:p>
        </p:txBody>
      </p:sp>
      <p:sp>
        <p:nvSpPr>
          <p:cNvPr id="730" name="Shape 730"/>
          <p:cNvSpPr txBox="1"/>
          <p:nvPr/>
        </p:nvSpPr>
        <p:spPr>
          <a:xfrm>
            <a:off x="3683228" y="2711225"/>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731" name="Shape 731"/>
          <p:cNvSpPr txBox="1"/>
          <p:nvPr/>
        </p:nvSpPr>
        <p:spPr>
          <a:xfrm>
            <a:off x="5347664" y="1981200"/>
            <a:ext cx="3337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732" name="Shape 732"/>
          <p:cNvSpPr txBox="1"/>
          <p:nvPr/>
        </p:nvSpPr>
        <p:spPr>
          <a:xfrm>
            <a:off x="4366901" y="2299386"/>
            <a:ext cx="49885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733" name="Shape 733"/>
          <p:cNvSpPr/>
          <p:nvPr/>
        </p:nvSpPr>
        <p:spPr>
          <a:xfrm>
            <a:off x="4176110" y="2361011"/>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734" name="Shape 734"/>
          <p:cNvSpPr txBox="1"/>
          <p:nvPr/>
        </p:nvSpPr>
        <p:spPr>
          <a:xfrm>
            <a:off x="6347810" y="2907267"/>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735" name="Shape 735"/>
          <p:cNvSpPr txBox="1"/>
          <p:nvPr/>
        </p:nvSpPr>
        <p:spPr>
          <a:xfrm>
            <a:off x="6058675" y="2361173"/>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736" name="Shape 736"/>
          <p:cNvSpPr txBox="1"/>
          <p:nvPr/>
        </p:nvSpPr>
        <p:spPr>
          <a:xfrm>
            <a:off x="7417746" y="1952716"/>
            <a:ext cx="3337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737" name="Shape 737"/>
          <p:cNvSpPr txBox="1"/>
          <p:nvPr/>
        </p:nvSpPr>
        <p:spPr>
          <a:xfrm>
            <a:off x="7867115" y="2538400"/>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738" name="Shape 738"/>
          <p:cNvSpPr txBox="1"/>
          <p:nvPr/>
        </p:nvSpPr>
        <p:spPr>
          <a:xfrm>
            <a:off x="7543800" y="4797623"/>
            <a:ext cx="928458"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Locus of A</a:t>
            </a:r>
          </a:p>
        </p:txBody>
      </p:sp>
      <p:cxnSp>
        <p:nvCxnSpPr>
          <p:cNvPr id="739" name="Shape 739"/>
          <p:cNvCxnSpPr/>
          <p:nvPr/>
        </p:nvCxnSpPr>
        <p:spPr>
          <a:xfrm rot="10800000" flipH="1">
            <a:off x="3886200" y="4303072"/>
            <a:ext cx="1549486" cy="2739"/>
          </a:xfrm>
          <a:prstGeom prst="straightConnector1">
            <a:avLst/>
          </a:prstGeom>
          <a:noFill/>
          <a:ln w="9525" cap="flat" cmpd="sng">
            <a:solidFill>
              <a:srgbClr val="C4BD97"/>
            </a:solidFill>
            <a:prstDash val="solid"/>
            <a:round/>
            <a:headEnd type="none" w="med" len="med"/>
            <a:tailEnd type="none" w="med" len="med"/>
          </a:ln>
        </p:spPr>
      </p:cxnSp>
      <p:cxnSp>
        <p:nvCxnSpPr>
          <p:cNvPr id="740" name="Shape 740"/>
          <p:cNvCxnSpPr/>
          <p:nvPr/>
        </p:nvCxnSpPr>
        <p:spPr>
          <a:xfrm>
            <a:off x="4637171" y="2711225"/>
            <a:ext cx="0" cy="747161"/>
          </a:xfrm>
          <a:prstGeom prst="straightConnector1">
            <a:avLst/>
          </a:prstGeom>
          <a:noFill/>
          <a:ln w="9525" cap="flat" cmpd="sng">
            <a:solidFill>
              <a:srgbClr val="C4BD97"/>
            </a:solidFill>
            <a:prstDash val="solid"/>
            <a:round/>
            <a:headEnd type="none" w="med" len="med"/>
            <a:tailEnd type="none" w="med" len="med"/>
          </a:ln>
        </p:spPr>
      </p:cxnSp>
      <p:cxnSp>
        <p:nvCxnSpPr>
          <p:cNvPr id="741" name="Shape 741"/>
          <p:cNvCxnSpPr/>
          <p:nvPr/>
        </p:nvCxnSpPr>
        <p:spPr>
          <a:xfrm>
            <a:off x="6392530" y="2684985"/>
            <a:ext cx="1474584" cy="0"/>
          </a:xfrm>
          <a:prstGeom prst="straightConnector1">
            <a:avLst/>
          </a:prstGeom>
          <a:noFill/>
          <a:ln w="9525" cap="flat" cmpd="sng">
            <a:solidFill>
              <a:srgbClr val="C4BD97"/>
            </a:solidFill>
            <a:prstDash val="solid"/>
            <a:round/>
            <a:headEnd type="none" w="med" len="med"/>
            <a:tailEnd type="none" w="med" len="med"/>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60"/>
                                        </p:tgtEl>
                                        <p:attrNameLst>
                                          <p:attrName>style.visibility</p:attrName>
                                        </p:attrNameLst>
                                      </p:cBhvr>
                                      <p:to>
                                        <p:strVal val="visible"/>
                                      </p:to>
                                    </p:set>
                                    <p:anim calcmode="lin" valueType="num">
                                      <p:cBhvr additive="base">
                                        <p:cTn id="7" dur="500"/>
                                        <p:tgtEl>
                                          <p:spTgt spid="66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4"/>
                                        </p:tgtEl>
                                        <p:attrNameLst>
                                          <p:attrName>style.visibility</p:attrName>
                                        </p:attrNameLst>
                                      </p:cBhvr>
                                      <p:to>
                                        <p:strVal val="visible"/>
                                      </p:to>
                                    </p:set>
                                    <p:animEffect transition="in" filter="fade">
                                      <p:cBhvr>
                                        <p:cTn id="12" dur="1"/>
                                        <p:tgtEl>
                                          <p:spTgt spid="664"/>
                                        </p:tgtEl>
                                      </p:cBhvr>
                                    </p:animEffect>
                                  </p:childTnLst>
                                </p:cTn>
                              </p:par>
                              <p:par>
                                <p:cTn id="13" presetID="10" presetClass="entr" presetSubtype="0" fill="hold" nodeType="withEffect">
                                  <p:stCondLst>
                                    <p:cond delay="0"/>
                                  </p:stCondLst>
                                  <p:childTnLst>
                                    <p:set>
                                      <p:cBhvr>
                                        <p:cTn id="14" dur="1" fill="hold">
                                          <p:stCondLst>
                                            <p:cond delay="0"/>
                                          </p:stCondLst>
                                        </p:cTn>
                                        <p:tgtEl>
                                          <p:spTgt spid="663"/>
                                        </p:tgtEl>
                                        <p:attrNameLst>
                                          <p:attrName>style.visibility</p:attrName>
                                        </p:attrNameLst>
                                      </p:cBhvr>
                                      <p:to>
                                        <p:strVal val="visible"/>
                                      </p:to>
                                    </p:set>
                                    <p:animEffect transition="in" filter="fade">
                                      <p:cBhvr>
                                        <p:cTn id="15" dur="1"/>
                                        <p:tgtEl>
                                          <p:spTgt spid="663"/>
                                        </p:tgtEl>
                                      </p:cBhvr>
                                    </p:animEffect>
                                  </p:childTnLst>
                                </p:cTn>
                              </p:par>
                              <p:par>
                                <p:cTn id="16" presetID="10" presetClass="entr" presetSubtype="0" fill="hold" nodeType="withEffect">
                                  <p:stCondLst>
                                    <p:cond delay="0"/>
                                  </p:stCondLst>
                                  <p:childTnLst>
                                    <p:set>
                                      <p:cBhvr>
                                        <p:cTn id="17" dur="1" fill="hold">
                                          <p:stCondLst>
                                            <p:cond delay="0"/>
                                          </p:stCondLst>
                                        </p:cTn>
                                        <p:tgtEl>
                                          <p:spTgt spid="665"/>
                                        </p:tgtEl>
                                        <p:attrNameLst>
                                          <p:attrName>style.visibility</p:attrName>
                                        </p:attrNameLst>
                                      </p:cBhvr>
                                      <p:to>
                                        <p:strVal val="visible"/>
                                      </p:to>
                                    </p:set>
                                    <p:animEffect transition="in" filter="fade">
                                      <p:cBhvr>
                                        <p:cTn id="18" dur="1"/>
                                        <p:tgtEl>
                                          <p:spTgt spid="665"/>
                                        </p:tgtEl>
                                      </p:cBhvr>
                                    </p:animEffect>
                                  </p:childTnLst>
                                </p:cTn>
                              </p:par>
                              <p:par>
                                <p:cTn id="19" presetID="10" presetClass="entr" presetSubtype="0" fill="hold" nodeType="withEffect">
                                  <p:stCondLst>
                                    <p:cond delay="0"/>
                                  </p:stCondLst>
                                  <p:childTnLst>
                                    <p:set>
                                      <p:cBhvr>
                                        <p:cTn id="20" dur="1" fill="hold">
                                          <p:stCondLst>
                                            <p:cond delay="0"/>
                                          </p:stCondLst>
                                        </p:cTn>
                                        <p:tgtEl>
                                          <p:spTgt spid="666"/>
                                        </p:tgtEl>
                                        <p:attrNameLst>
                                          <p:attrName>style.visibility</p:attrName>
                                        </p:attrNameLst>
                                      </p:cBhvr>
                                      <p:to>
                                        <p:strVal val="visible"/>
                                      </p:to>
                                    </p:set>
                                    <p:animEffect transition="in" filter="fade">
                                      <p:cBhvr>
                                        <p:cTn id="21" dur="1"/>
                                        <p:tgtEl>
                                          <p:spTgt spid="66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76"/>
                                        </p:tgtEl>
                                        <p:attrNameLst>
                                          <p:attrName>style.visibility</p:attrName>
                                        </p:attrNameLst>
                                      </p:cBhvr>
                                      <p:to>
                                        <p:strVal val="visible"/>
                                      </p:to>
                                    </p:set>
                                    <p:animEffect transition="in" filter="fade">
                                      <p:cBhvr>
                                        <p:cTn id="26" dur="1"/>
                                        <p:tgtEl>
                                          <p:spTgt spid="676"/>
                                        </p:tgtEl>
                                      </p:cBhvr>
                                    </p:animEffect>
                                  </p:childTnLst>
                                </p:cTn>
                              </p:par>
                              <p:par>
                                <p:cTn id="27" presetID="10" presetClass="entr" presetSubtype="0" fill="hold" nodeType="withEffect">
                                  <p:stCondLst>
                                    <p:cond delay="0"/>
                                  </p:stCondLst>
                                  <p:childTnLst>
                                    <p:set>
                                      <p:cBhvr>
                                        <p:cTn id="28" dur="1" fill="hold">
                                          <p:stCondLst>
                                            <p:cond delay="0"/>
                                          </p:stCondLst>
                                        </p:cTn>
                                        <p:tgtEl>
                                          <p:spTgt spid="667"/>
                                        </p:tgtEl>
                                        <p:attrNameLst>
                                          <p:attrName>style.visibility</p:attrName>
                                        </p:attrNameLst>
                                      </p:cBhvr>
                                      <p:to>
                                        <p:strVal val="visible"/>
                                      </p:to>
                                    </p:set>
                                    <p:animEffect transition="in" filter="fade">
                                      <p:cBhvr>
                                        <p:cTn id="29" dur="1"/>
                                        <p:tgtEl>
                                          <p:spTgt spid="66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18"/>
                                        </p:tgtEl>
                                        <p:attrNameLst>
                                          <p:attrName>style.visibility</p:attrName>
                                        </p:attrNameLst>
                                      </p:cBhvr>
                                      <p:to>
                                        <p:strVal val="visible"/>
                                      </p:to>
                                    </p:set>
                                    <p:animEffect transition="in" filter="fade">
                                      <p:cBhvr>
                                        <p:cTn id="34" dur="1"/>
                                        <p:tgtEl>
                                          <p:spTgt spid="718"/>
                                        </p:tgtEl>
                                      </p:cBhvr>
                                    </p:animEffect>
                                  </p:childTnLst>
                                </p:cTn>
                              </p:par>
                              <p:par>
                                <p:cTn id="35" presetID="10" presetClass="entr" presetSubtype="0" fill="hold" nodeType="withEffect">
                                  <p:stCondLst>
                                    <p:cond delay="0"/>
                                  </p:stCondLst>
                                  <p:childTnLst>
                                    <p:set>
                                      <p:cBhvr>
                                        <p:cTn id="36" dur="1" fill="hold">
                                          <p:stCondLst>
                                            <p:cond delay="0"/>
                                          </p:stCondLst>
                                        </p:cTn>
                                        <p:tgtEl>
                                          <p:spTgt spid="675"/>
                                        </p:tgtEl>
                                        <p:attrNameLst>
                                          <p:attrName>style.visibility</p:attrName>
                                        </p:attrNameLst>
                                      </p:cBhvr>
                                      <p:to>
                                        <p:strVal val="visible"/>
                                      </p:to>
                                    </p:set>
                                    <p:animEffect transition="in" filter="fade">
                                      <p:cBhvr>
                                        <p:cTn id="37" dur="1"/>
                                        <p:tgtEl>
                                          <p:spTgt spid="675"/>
                                        </p:tgtEl>
                                      </p:cBhvr>
                                    </p:animEffect>
                                  </p:childTnLst>
                                </p:cTn>
                              </p:par>
                              <p:par>
                                <p:cTn id="38" presetID="10" presetClass="entr" presetSubtype="0" fill="hold" nodeType="withEffect">
                                  <p:stCondLst>
                                    <p:cond delay="0"/>
                                  </p:stCondLst>
                                  <p:childTnLst>
                                    <p:set>
                                      <p:cBhvr>
                                        <p:cTn id="39" dur="1" fill="hold">
                                          <p:stCondLst>
                                            <p:cond delay="0"/>
                                          </p:stCondLst>
                                        </p:cTn>
                                        <p:tgtEl>
                                          <p:spTgt spid="717"/>
                                        </p:tgtEl>
                                        <p:attrNameLst>
                                          <p:attrName>style.visibility</p:attrName>
                                        </p:attrNameLst>
                                      </p:cBhvr>
                                      <p:to>
                                        <p:strVal val="visible"/>
                                      </p:to>
                                    </p:set>
                                    <p:animEffect transition="in" filter="fade">
                                      <p:cBhvr>
                                        <p:cTn id="40" dur="1"/>
                                        <p:tgtEl>
                                          <p:spTgt spid="717"/>
                                        </p:tgtEl>
                                      </p:cBhvr>
                                    </p:animEffect>
                                  </p:childTnLst>
                                </p:cTn>
                              </p:par>
                              <p:par>
                                <p:cTn id="41" presetID="10" presetClass="entr" presetSubtype="0" fill="hold" nodeType="withEffect">
                                  <p:stCondLst>
                                    <p:cond delay="0"/>
                                  </p:stCondLst>
                                  <p:childTnLst>
                                    <p:set>
                                      <p:cBhvr>
                                        <p:cTn id="42" dur="1" fill="hold">
                                          <p:stCondLst>
                                            <p:cond delay="0"/>
                                          </p:stCondLst>
                                        </p:cTn>
                                        <p:tgtEl>
                                          <p:spTgt spid="719"/>
                                        </p:tgtEl>
                                        <p:attrNameLst>
                                          <p:attrName>style.visibility</p:attrName>
                                        </p:attrNameLst>
                                      </p:cBhvr>
                                      <p:to>
                                        <p:strVal val="visible"/>
                                      </p:to>
                                    </p:set>
                                    <p:animEffect transition="in" filter="fade">
                                      <p:cBhvr>
                                        <p:cTn id="43" dur="1"/>
                                        <p:tgtEl>
                                          <p:spTgt spid="7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71"/>
                                        </p:tgtEl>
                                        <p:attrNameLst>
                                          <p:attrName>style.visibility</p:attrName>
                                        </p:attrNameLst>
                                      </p:cBhvr>
                                      <p:to>
                                        <p:strVal val="visible"/>
                                      </p:to>
                                    </p:set>
                                    <p:animEffect transition="in" filter="fade">
                                      <p:cBhvr>
                                        <p:cTn id="48" dur="500"/>
                                        <p:tgtEl>
                                          <p:spTgt spid="671"/>
                                        </p:tgtEl>
                                      </p:cBhvr>
                                    </p:animEffect>
                                  </p:childTnLst>
                                </p:cTn>
                              </p:par>
                              <p:par>
                                <p:cTn id="49" presetID="10" presetClass="entr" presetSubtype="0" fill="hold" nodeType="withEffect">
                                  <p:stCondLst>
                                    <p:cond delay="0"/>
                                  </p:stCondLst>
                                  <p:childTnLst>
                                    <p:set>
                                      <p:cBhvr>
                                        <p:cTn id="50" dur="1" fill="hold">
                                          <p:stCondLst>
                                            <p:cond delay="0"/>
                                          </p:stCondLst>
                                        </p:cTn>
                                        <p:tgtEl>
                                          <p:spTgt spid="684"/>
                                        </p:tgtEl>
                                        <p:attrNameLst>
                                          <p:attrName>style.visibility</p:attrName>
                                        </p:attrNameLst>
                                      </p:cBhvr>
                                      <p:to>
                                        <p:strVal val="visible"/>
                                      </p:to>
                                    </p:set>
                                    <p:animEffect transition="in" filter="fade">
                                      <p:cBhvr>
                                        <p:cTn id="51" dur="500"/>
                                        <p:tgtEl>
                                          <p:spTgt spid="684"/>
                                        </p:tgtEl>
                                      </p:cBhvr>
                                    </p:animEffect>
                                  </p:childTnLst>
                                </p:cTn>
                              </p:par>
                              <p:par>
                                <p:cTn id="52" presetID="10" presetClass="entr" presetSubtype="0" fill="hold" nodeType="withEffect">
                                  <p:stCondLst>
                                    <p:cond delay="0"/>
                                  </p:stCondLst>
                                  <p:childTnLst>
                                    <p:set>
                                      <p:cBhvr>
                                        <p:cTn id="53" dur="1" fill="hold">
                                          <p:stCondLst>
                                            <p:cond delay="0"/>
                                          </p:stCondLst>
                                        </p:cTn>
                                        <p:tgtEl>
                                          <p:spTgt spid="658"/>
                                        </p:tgtEl>
                                        <p:attrNameLst>
                                          <p:attrName>style.visibility</p:attrName>
                                        </p:attrNameLst>
                                      </p:cBhvr>
                                      <p:to>
                                        <p:strVal val="visible"/>
                                      </p:to>
                                    </p:set>
                                    <p:animEffect transition="in" filter="fade">
                                      <p:cBhvr>
                                        <p:cTn id="54" dur="500"/>
                                        <p:tgtEl>
                                          <p:spTgt spid="65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672"/>
                                        </p:tgtEl>
                                        <p:attrNameLst>
                                          <p:attrName>style.visibility</p:attrName>
                                        </p:attrNameLst>
                                      </p:cBhvr>
                                      <p:to>
                                        <p:strVal val="visible"/>
                                      </p:to>
                                    </p:set>
                                    <p:animEffect transition="in" filter="fade">
                                      <p:cBhvr>
                                        <p:cTn id="59" dur="1"/>
                                        <p:tgtEl>
                                          <p:spTgt spid="67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674"/>
                                        </p:tgtEl>
                                        <p:attrNameLst>
                                          <p:attrName>style.visibility</p:attrName>
                                        </p:attrNameLst>
                                      </p:cBhvr>
                                      <p:to>
                                        <p:strVal val="visible"/>
                                      </p:to>
                                    </p:set>
                                    <p:animEffect transition="in" filter="fade">
                                      <p:cBhvr>
                                        <p:cTn id="64" dur="1"/>
                                        <p:tgtEl>
                                          <p:spTgt spid="674"/>
                                        </p:tgtEl>
                                      </p:cBhvr>
                                    </p:animEffect>
                                  </p:childTnLst>
                                </p:cTn>
                              </p:par>
                              <p:par>
                                <p:cTn id="65" presetID="10" presetClass="entr" presetSubtype="0" fill="hold" nodeType="withEffect">
                                  <p:stCondLst>
                                    <p:cond delay="0"/>
                                  </p:stCondLst>
                                  <p:childTnLst>
                                    <p:set>
                                      <p:cBhvr>
                                        <p:cTn id="66" dur="1" fill="hold">
                                          <p:stCondLst>
                                            <p:cond delay="0"/>
                                          </p:stCondLst>
                                        </p:cTn>
                                        <p:tgtEl>
                                          <p:spTgt spid="729"/>
                                        </p:tgtEl>
                                        <p:attrNameLst>
                                          <p:attrName>style.visibility</p:attrName>
                                        </p:attrNameLst>
                                      </p:cBhvr>
                                      <p:to>
                                        <p:strVal val="visible"/>
                                      </p:to>
                                    </p:set>
                                    <p:animEffect transition="in" filter="fade">
                                      <p:cBhvr>
                                        <p:cTn id="67" dur="1"/>
                                        <p:tgtEl>
                                          <p:spTgt spid="729"/>
                                        </p:tgtEl>
                                      </p:cBhvr>
                                    </p:animEffect>
                                  </p:childTnLst>
                                </p:cTn>
                              </p:par>
                              <p:par>
                                <p:cTn id="68" presetID="10" presetClass="entr" presetSubtype="0" fill="hold" nodeType="withEffect">
                                  <p:stCondLst>
                                    <p:cond delay="0"/>
                                  </p:stCondLst>
                                  <p:childTnLst>
                                    <p:set>
                                      <p:cBhvr>
                                        <p:cTn id="69" dur="1" fill="hold">
                                          <p:stCondLst>
                                            <p:cond delay="0"/>
                                          </p:stCondLst>
                                        </p:cTn>
                                        <p:tgtEl>
                                          <p:spTgt spid="728"/>
                                        </p:tgtEl>
                                        <p:attrNameLst>
                                          <p:attrName>style.visibility</p:attrName>
                                        </p:attrNameLst>
                                      </p:cBhvr>
                                      <p:to>
                                        <p:strVal val="visible"/>
                                      </p:to>
                                    </p:set>
                                    <p:animEffect transition="in" filter="fade">
                                      <p:cBhvr>
                                        <p:cTn id="70" dur="1"/>
                                        <p:tgtEl>
                                          <p:spTgt spid="72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668"/>
                                        </p:tgtEl>
                                        <p:attrNameLst>
                                          <p:attrName>style.visibility</p:attrName>
                                        </p:attrNameLst>
                                      </p:cBhvr>
                                      <p:to>
                                        <p:strVal val="visible"/>
                                      </p:to>
                                    </p:set>
                                    <p:animEffect transition="in" filter="fade">
                                      <p:cBhvr>
                                        <p:cTn id="75" dur="1"/>
                                        <p:tgtEl>
                                          <p:spTgt spid="668"/>
                                        </p:tgtEl>
                                      </p:cBhvr>
                                    </p:animEffect>
                                  </p:childTnLst>
                                </p:cTn>
                              </p:par>
                              <p:par>
                                <p:cTn id="76" presetID="10" presetClass="entr" presetSubtype="0" fill="hold" nodeType="withEffect">
                                  <p:stCondLst>
                                    <p:cond delay="0"/>
                                  </p:stCondLst>
                                  <p:childTnLst>
                                    <p:set>
                                      <p:cBhvr>
                                        <p:cTn id="77" dur="1" fill="hold">
                                          <p:stCondLst>
                                            <p:cond delay="0"/>
                                          </p:stCondLst>
                                        </p:cTn>
                                        <p:tgtEl>
                                          <p:spTgt spid="673"/>
                                        </p:tgtEl>
                                        <p:attrNameLst>
                                          <p:attrName>style.visibility</p:attrName>
                                        </p:attrNameLst>
                                      </p:cBhvr>
                                      <p:to>
                                        <p:strVal val="visible"/>
                                      </p:to>
                                    </p:set>
                                    <p:animEffect transition="in" filter="fade">
                                      <p:cBhvr>
                                        <p:cTn id="78" dur="1"/>
                                        <p:tgtEl>
                                          <p:spTgt spid="673"/>
                                        </p:tgtEl>
                                      </p:cBhvr>
                                    </p:animEffect>
                                  </p:childTnLst>
                                </p:cTn>
                              </p:par>
                              <p:par>
                                <p:cTn id="79" presetID="10" presetClass="entr" presetSubtype="0" fill="hold" nodeType="withEffect">
                                  <p:stCondLst>
                                    <p:cond delay="0"/>
                                  </p:stCondLst>
                                  <p:childTnLst>
                                    <p:set>
                                      <p:cBhvr>
                                        <p:cTn id="80" dur="1" fill="hold">
                                          <p:stCondLst>
                                            <p:cond delay="0"/>
                                          </p:stCondLst>
                                        </p:cTn>
                                        <p:tgtEl>
                                          <p:spTgt spid="706"/>
                                        </p:tgtEl>
                                        <p:attrNameLst>
                                          <p:attrName>style.visibility</p:attrName>
                                        </p:attrNameLst>
                                      </p:cBhvr>
                                      <p:to>
                                        <p:strVal val="visible"/>
                                      </p:to>
                                    </p:set>
                                    <p:animEffect transition="in" filter="fade">
                                      <p:cBhvr>
                                        <p:cTn id="81" dur="1"/>
                                        <p:tgtEl>
                                          <p:spTgt spid="706"/>
                                        </p:tgtEl>
                                      </p:cBhvr>
                                    </p:animEffect>
                                  </p:childTnLst>
                                </p:cTn>
                              </p:par>
                              <p:par>
                                <p:cTn id="82" presetID="10" presetClass="entr" presetSubtype="0" fill="hold" nodeType="withEffect">
                                  <p:stCondLst>
                                    <p:cond delay="0"/>
                                  </p:stCondLst>
                                  <p:childTnLst>
                                    <p:set>
                                      <p:cBhvr>
                                        <p:cTn id="83" dur="1" fill="hold">
                                          <p:stCondLst>
                                            <p:cond delay="0"/>
                                          </p:stCondLst>
                                        </p:cTn>
                                        <p:tgtEl>
                                          <p:spTgt spid="730"/>
                                        </p:tgtEl>
                                        <p:attrNameLst>
                                          <p:attrName>style.visibility</p:attrName>
                                        </p:attrNameLst>
                                      </p:cBhvr>
                                      <p:to>
                                        <p:strVal val="visible"/>
                                      </p:to>
                                    </p:set>
                                    <p:animEffect transition="in" filter="fade">
                                      <p:cBhvr>
                                        <p:cTn id="84" dur="1"/>
                                        <p:tgtEl>
                                          <p:spTgt spid="730"/>
                                        </p:tgtEl>
                                      </p:cBhvr>
                                    </p:animEffect>
                                  </p:childTnLst>
                                </p:cTn>
                              </p:par>
                              <p:par>
                                <p:cTn id="85" presetID="10" presetClass="entr" presetSubtype="0" fill="hold" nodeType="withEffect">
                                  <p:stCondLst>
                                    <p:cond delay="0"/>
                                  </p:stCondLst>
                                  <p:childTnLst>
                                    <p:set>
                                      <p:cBhvr>
                                        <p:cTn id="86" dur="1" fill="hold">
                                          <p:stCondLst>
                                            <p:cond delay="0"/>
                                          </p:stCondLst>
                                        </p:cTn>
                                        <p:tgtEl>
                                          <p:spTgt spid="731"/>
                                        </p:tgtEl>
                                        <p:attrNameLst>
                                          <p:attrName>style.visibility</p:attrName>
                                        </p:attrNameLst>
                                      </p:cBhvr>
                                      <p:to>
                                        <p:strVal val="visible"/>
                                      </p:to>
                                    </p:set>
                                    <p:animEffect transition="in" filter="fade">
                                      <p:cBhvr>
                                        <p:cTn id="87" dur="1"/>
                                        <p:tgtEl>
                                          <p:spTgt spid="731"/>
                                        </p:tgtEl>
                                      </p:cBhvr>
                                    </p:animEffect>
                                  </p:childTnLst>
                                </p:cTn>
                              </p:par>
                              <p:par>
                                <p:cTn id="88" presetID="10" presetClass="entr" presetSubtype="0" fill="hold" nodeType="withEffect">
                                  <p:stCondLst>
                                    <p:cond delay="0"/>
                                  </p:stCondLst>
                                  <p:childTnLst>
                                    <p:set>
                                      <p:cBhvr>
                                        <p:cTn id="89" dur="1" fill="hold">
                                          <p:stCondLst>
                                            <p:cond delay="0"/>
                                          </p:stCondLst>
                                        </p:cTn>
                                        <p:tgtEl>
                                          <p:spTgt spid="732"/>
                                        </p:tgtEl>
                                        <p:attrNameLst>
                                          <p:attrName>style.visibility</p:attrName>
                                        </p:attrNameLst>
                                      </p:cBhvr>
                                      <p:to>
                                        <p:strVal val="visible"/>
                                      </p:to>
                                    </p:set>
                                    <p:animEffect transition="in" filter="fade">
                                      <p:cBhvr>
                                        <p:cTn id="90" dur="1"/>
                                        <p:tgtEl>
                                          <p:spTgt spid="732"/>
                                        </p:tgtEl>
                                      </p:cBhvr>
                                    </p:animEffect>
                                  </p:childTnLst>
                                </p:cTn>
                              </p:par>
                              <p:par>
                                <p:cTn id="91" presetID="10" presetClass="entr" presetSubtype="0" fill="hold" nodeType="withEffect">
                                  <p:stCondLst>
                                    <p:cond delay="0"/>
                                  </p:stCondLst>
                                  <p:childTnLst>
                                    <p:set>
                                      <p:cBhvr>
                                        <p:cTn id="92" dur="1" fill="hold">
                                          <p:stCondLst>
                                            <p:cond delay="0"/>
                                          </p:stCondLst>
                                        </p:cTn>
                                        <p:tgtEl>
                                          <p:spTgt spid="733"/>
                                        </p:tgtEl>
                                        <p:attrNameLst>
                                          <p:attrName>style.visibility</p:attrName>
                                        </p:attrNameLst>
                                      </p:cBhvr>
                                      <p:to>
                                        <p:strVal val="visible"/>
                                      </p:to>
                                    </p:set>
                                    <p:animEffect transition="in" filter="fade">
                                      <p:cBhvr>
                                        <p:cTn id="93" dur="1"/>
                                        <p:tgtEl>
                                          <p:spTgt spid="733"/>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659"/>
                                        </p:tgtEl>
                                        <p:attrNameLst>
                                          <p:attrName>style.visibility</p:attrName>
                                        </p:attrNameLst>
                                      </p:cBhvr>
                                      <p:to>
                                        <p:strVal val="visible"/>
                                      </p:to>
                                    </p:set>
                                    <p:animEffect transition="in" filter="fade">
                                      <p:cBhvr>
                                        <p:cTn id="98" dur="1"/>
                                        <p:tgtEl>
                                          <p:spTgt spid="659"/>
                                        </p:tgtEl>
                                      </p:cBhvr>
                                    </p:animEffect>
                                  </p:childTnLst>
                                </p:cTn>
                              </p:par>
                              <p:par>
                                <p:cTn id="99" presetID="10" presetClass="entr" presetSubtype="0" fill="hold" nodeType="withEffect">
                                  <p:stCondLst>
                                    <p:cond delay="0"/>
                                  </p:stCondLst>
                                  <p:childTnLst>
                                    <p:set>
                                      <p:cBhvr>
                                        <p:cTn id="100" dur="1" fill="hold">
                                          <p:stCondLst>
                                            <p:cond delay="0"/>
                                          </p:stCondLst>
                                        </p:cTn>
                                        <p:tgtEl>
                                          <p:spTgt spid="722"/>
                                        </p:tgtEl>
                                        <p:attrNameLst>
                                          <p:attrName>style.visibility</p:attrName>
                                        </p:attrNameLst>
                                      </p:cBhvr>
                                      <p:to>
                                        <p:strVal val="visible"/>
                                      </p:to>
                                    </p:set>
                                    <p:animEffect transition="in" filter="fade">
                                      <p:cBhvr>
                                        <p:cTn id="101" dur="1"/>
                                        <p:tgtEl>
                                          <p:spTgt spid="722"/>
                                        </p:tgtEl>
                                      </p:cBhvr>
                                    </p:animEffect>
                                  </p:childTnLst>
                                </p:cTn>
                              </p:par>
                              <p:par>
                                <p:cTn id="102" presetID="10" presetClass="entr" presetSubtype="0" fill="hold" nodeType="withEffect">
                                  <p:stCondLst>
                                    <p:cond delay="0"/>
                                  </p:stCondLst>
                                  <p:childTnLst>
                                    <p:set>
                                      <p:cBhvr>
                                        <p:cTn id="103" dur="1" fill="hold">
                                          <p:stCondLst>
                                            <p:cond delay="0"/>
                                          </p:stCondLst>
                                        </p:cTn>
                                        <p:tgtEl>
                                          <p:spTgt spid="688"/>
                                        </p:tgtEl>
                                        <p:attrNameLst>
                                          <p:attrName>style.visibility</p:attrName>
                                        </p:attrNameLst>
                                      </p:cBhvr>
                                      <p:to>
                                        <p:strVal val="visible"/>
                                      </p:to>
                                    </p:set>
                                    <p:animEffect transition="in" filter="fade">
                                      <p:cBhvr>
                                        <p:cTn id="104" dur="1"/>
                                        <p:tgtEl>
                                          <p:spTgt spid="688"/>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740"/>
                                        </p:tgtEl>
                                        <p:attrNameLst>
                                          <p:attrName>style.visibility</p:attrName>
                                        </p:attrNameLst>
                                      </p:cBhvr>
                                      <p:to>
                                        <p:strVal val="visible"/>
                                      </p:to>
                                    </p:set>
                                    <p:animEffect transition="in" filter="fade">
                                      <p:cBhvr>
                                        <p:cTn id="109" dur="1"/>
                                        <p:tgtEl>
                                          <p:spTgt spid="740"/>
                                        </p:tgtEl>
                                      </p:cBhvr>
                                    </p:animEffect>
                                  </p:childTnLst>
                                </p:cTn>
                              </p:par>
                              <p:par>
                                <p:cTn id="110" presetID="10" presetClass="entr" presetSubtype="0" fill="hold" nodeType="withEffect">
                                  <p:stCondLst>
                                    <p:cond delay="0"/>
                                  </p:stCondLst>
                                  <p:childTnLst>
                                    <p:set>
                                      <p:cBhvr>
                                        <p:cTn id="111" dur="1" fill="hold">
                                          <p:stCondLst>
                                            <p:cond delay="0"/>
                                          </p:stCondLst>
                                        </p:cTn>
                                        <p:tgtEl>
                                          <p:spTgt spid="686"/>
                                        </p:tgtEl>
                                        <p:attrNameLst>
                                          <p:attrName>style.visibility</p:attrName>
                                        </p:attrNameLst>
                                      </p:cBhvr>
                                      <p:to>
                                        <p:strVal val="visible"/>
                                      </p:to>
                                    </p:set>
                                    <p:animEffect transition="in" filter="fade">
                                      <p:cBhvr>
                                        <p:cTn id="112" dur="1"/>
                                        <p:tgtEl>
                                          <p:spTgt spid="686"/>
                                        </p:tgtEl>
                                      </p:cBhvr>
                                    </p:animEffect>
                                  </p:childTnLst>
                                </p:cTn>
                              </p:par>
                              <p:par>
                                <p:cTn id="113" presetID="10" presetClass="entr" presetSubtype="0" fill="hold" nodeType="withEffect">
                                  <p:stCondLst>
                                    <p:cond delay="0"/>
                                  </p:stCondLst>
                                  <p:childTnLst>
                                    <p:set>
                                      <p:cBhvr>
                                        <p:cTn id="114" dur="1" fill="hold">
                                          <p:stCondLst>
                                            <p:cond delay="0"/>
                                          </p:stCondLst>
                                        </p:cTn>
                                        <p:tgtEl>
                                          <p:spTgt spid="720"/>
                                        </p:tgtEl>
                                        <p:attrNameLst>
                                          <p:attrName>style.visibility</p:attrName>
                                        </p:attrNameLst>
                                      </p:cBhvr>
                                      <p:to>
                                        <p:strVal val="visible"/>
                                      </p:to>
                                    </p:set>
                                    <p:animEffect transition="in" filter="fade">
                                      <p:cBhvr>
                                        <p:cTn id="115" dur="1"/>
                                        <p:tgtEl>
                                          <p:spTgt spid="720"/>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687"/>
                                        </p:tgtEl>
                                        <p:attrNameLst>
                                          <p:attrName>style.visibility</p:attrName>
                                        </p:attrNameLst>
                                      </p:cBhvr>
                                      <p:to>
                                        <p:strVal val="visible"/>
                                      </p:to>
                                    </p:set>
                                    <p:animEffect transition="in" filter="fade">
                                      <p:cBhvr>
                                        <p:cTn id="120" dur="1"/>
                                        <p:tgtEl>
                                          <p:spTgt spid="687"/>
                                        </p:tgtEl>
                                      </p:cBhvr>
                                    </p:animEffect>
                                  </p:childTnLst>
                                </p:cTn>
                              </p:par>
                              <p:par>
                                <p:cTn id="121" presetID="10" presetClass="entr" presetSubtype="0" fill="hold" nodeType="withEffect">
                                  <p:stCondLst>
                                    <p:cond delay="0"/>
                                  </p:stCondLst>
                                  <p:childTnLst>
                                    <p:set>
                                      <p:cBhvr>
                                        <p:cTn id="122" dur="1" fill="hold">
                                          <p:stCondLst>
                                            <p:cond delay="0"/>
                                          </p:stCondLst>
                                        </p:cTn>
                                        <p:tgtEl>
                                          <p:spTgt spid="739"/>
                                        </p:tgtEl>
                                        <p:attrNameLst>
                                          <p:attrName>style.visibility</p:attrName>
                                        </p:attrNameLst>
                                      </p:cBhvr>
                                      <p:to>
                                        <p:strVal val="visible"/>
                                      </p:to>
                                    </p:set>
                                    <p:animEffect transition="in" filter="fade">
                                      <p:cBhvr>
                                        <p:cTn id="123" dur="1"/>
                                        <p:tgtEl>
                                          <p:spTgt spid="739"/>
                                        </p:tgtEl>
                                      </p:cBhvr>
                                    </p:animEffect>
                                  </p:childTnLst>
                                </p:cTn>
                              </p:par>
                              <p:par>
                                <p:cTn id="124" presetID="10" presetClass="entr" presetSubtype="0" fill="hold" nodeType="withEffect">
                                  <p:stCondLst>
                                    <p:cond delay="0"/>
                                  </p:stCondLst>
                                  <p:childTnLst>
                                    <p:set>
                                      <p:cBhvr>
                                        <p:cTn id="125" dur="1" fill="hold">
                                          <p:stCondLst>
                                            <p:cond delay="0"/>
                                          </p:stCondLst>
                                        </p:cTn>
                                        <p:tgtEl>
                                          <p:spTgt spid="721"/>
                                        </p:tgtEl>
                                        <p:attrNameLst>
                                          <p:attrName>style.visibility</p:attrName>
                                        </p:attrNameLst>
                                      </p:cBhvr>
                                      <p:to>
                                        <p:strVal val="visible"/>
                                      </p:to>
                                    </p:set>
                                    <p:animEffect transition="in" filter="fade">
                                      <p:cBhvr>
                                        <p:cTn id="126" dur="1"/>
                                        <p:tgtEl>
                                          <p:spTgt spid="721"/>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689"/>
                                        </p:tgtEl>
                                        <p:attrNameLst>
                                          <p:attrName>style.visibility</p:attrName>
                                        </p:attrNameLst>
                                      </p:cBhvr>
                                      <p:to>
                                        <p:strVal val="visible"/>
                                      </p:to>
                                    </p:set>
                                    <p:animEffect transition="in" filter="fade">
                                      <p:cBhvr>
                                        <p:cTn id="131" dur="1"/>
                                        <p:tgtEl>
                                          <p:spTgt spid="689"/>
                                        </p:tgtEl>
                                      </p:cBhvr>
                                    </p:animEffect>
                                  </p:childTnLst>
                                </p:cTn>
                              </p:par>
                              <p:par>
                                <p:cTn id="132" presetID="10" presetClass="entr" presetSubtype="0" fill="hold" nodeType="withEffect">
                                  <p:stCondLst>
                                    <p:cond delay="0"/>
                                  </p:stCondLst>
                                  <p:childTnLst>
                                    <p:set>
                                      <p:cBhvr>
                                        <p:cTn id="133" dur="1" fill="hold">
                                          <p:stCondLst>
                                            <p:cond delay="0"/>
                                          </p:stCondLst>
                                        </p:cTn>
                                        <p:tgtEl>
                                          <p:spTgt spid="685"/>
                                        </p:tgtEl>
                                        <p:attrNameLst>
                                          <p:attrName>style.visibility</p:attrName>
                                        </p:attrNameLst>
                                      </p:cBhvr>
                                      <p:to>
                                        <p:strVal val="visible"/>
                                      </p:to>
                                    </p:set>
                                    <p:animEffect transition="in" filter="fade">
                                      <p:cBhvr>
                                        <p:cTn id="134" dur="1"/>
                                        <p:tgtEl>
                                          <p:spTgt spid="685"/>
                                        </p:tgtEl>
                                      </p:cBhvr>
                                    </p:animEffect>
                                  </p:childTnLst>
                                </p:cTn>
                              </p:par>
                              <p:par>
                                <p:cTn id="135" presetID="10" presetClass="entr" presetSubtype="0" fill="hold" nodeType="withEffect">
                                  <p:stCondLst>
                                    <p:cond delay="0"/>
                                  </p:stCondLst>
                                  <p:childTnLst>
                                    <p:set>
                                      <p:cBhvr>
                                        <p:cTn id="136" dur="1" fill="hold">
                                          <p:stCondLst>
                                            <p:cond delay="0"/>
                                          </p:stCondLst>
                                        </p:cTn>
                                        <p:tgtEl>
                                          <p:spTgt spid="723"/>
                                        </p:tgtEl>
                                        <p:attrNameLst>
                                          <p:attrName>style.visibility</p:attrName>
                                        </p:attrNameLst>
                                      </p:cBhvr>
                                      <p:to>
                                        <p:strVal val="visible"/>
                                      </p:to>
                                    </p:set>
                                    <p:animEffect transition="in" filter="fade">
                                      <p:cBhvr>
                                        <p:cTn id="137" dur="1"/>
                                        <p:tgtEl>
                                          <p:spTgt spid="723"/>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690"/>
                                        </p:tgtEl>
                                        <p:attrNameLst>
                                          <p:attrName>style.visibility</p:attrName>
                                        </p:attrNameLst>
                                      </p:cBhvr>
                                      <p:to>
                                        <p:strVal val="visible"/>
                                      </p:to>
                                    </p:set>
                                    <p:animEffect transition="in" filter="fade">
                                      <p:cBhvr>
                                        <p:cTn id="142" dur="1"/>
                                        <p:tgtEl>
                                          <p:spTgt spid="690"/>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713"/>
                                        </p:tgtEl>
                                        <p:attrNameLst>
                                          <p:attrName>style.visibility</p:attrName>
                                        </p:attrNameLst>
                                      </p:cBhvr>
                                      <p:to>
                                        <p:strVal val="visible"/>
                                      </p:to>
                                    </p:set>
                                    <p:animEffect transition="in" filter="fade">
                                      <p:cBhvr>
                                        <p:cTn id="147" dur="1"/>
                                        <p:tgtEl>
                                          <p:spTgt spid="713"/>
                                        </p:tgtEl>
                                      </p:cBhvr>
                                    </p:animEffect>
                                  </p:childTnLst>
                                </p:cTn>
                              </p:par>
                              <p:par>
                                <p:cTn id="148" presetID="10" presetClass="entr" presetSubtype="0" fill="hold" nodeType="withEffect">
                                  <p:stCondLst>
                                    <p:cond delay="0"/>
                                  </p:stCondLst>
                                  <p:childTnLst>
                                    <p:set>
                                      <p:cBhvr>
                                        <p:cTn id="149" dur="1" fill="hold">
                                          <p:stCondLst>
                                            <p:cond delay="0"/>
                                          </p:stCondLst>
                                        </p:cTn>
                                        <p:tgtEl>
                                          <p:spTgt spid="714"/>
                                        </p:tgtEl>
                                        <p:attrNameLst>
                                          <p:attrName>style.visibility</p:attrName>
                                        </p:attrNameLst>
                                      </p:cBhvr>
                                      <p:to>
                                        <p:strVal val="visible"/>
                                      </p:to>
                                    </p:set>
                                    <p:animEffect transition="in" filter="fade">
                                      <p:cBhvr>
                                        <p:cTn id="150" dur="1"/>
                                        <p:tgtEl>
                                          <p:spTgt spid="714"/>
                                        </p:tgtEl>
                                      </p:cBhvr>
                                    </p:animEffect>
                                  </p:childTnLst>
                                </p:cTn>
                              </p:par>
                              <p:par>
                                <p:cTn id="151" presetID="10" presetClass="entr" presetSubtype="0" fill="hold" nodeType="withEffect">
                                  <p:stCondLst>
                                    <p:cond delay="0"/>
                                  </p:stCondLst>
                                  <p:childTnLst>
                                    <p:set>
                                      <p:cBhvr>
                                        <p:cTn id="152" dur="1" fill="hold">
                                          <p:stCondLst>
                                            <p:cond delay="0"/>
                                          </p:stCondLst>
                                        </p:cTn>
                                        <p:tgtEl>
                                          <p:spTgt spid="655"/>
                                        </p:tgtEl>
                                        <p:attrNameLst>
                                          <p:attrName>style.visibility</p:attrName>
                                        </p:attrNameLst>
                                      </p:cBhvr>
                                      <p:to>
                                        <p:strVal val="visible"/>
                                      </p:to>
                                    </p:set>
                                    <p:animEffect transition="in" filter="fade">
                                      <p:cBhvr>
                                        <p:cTn id="153" dur="1"/>
                                        <p:tgtEl>
                                          <p:spTgt spid="65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nodeType="clickEffect">
                                  <p:stCondLst>
                                    <p:cond delay="0"/>
                                  </p:stCondLst>
                                  <p:childTnLst>
                                    <p:set>
                                      <p:cBhvr>
                                        <p:cTn id="157" dur="1" fill="hold">
                                          <p:stCondLst>
                                            <p:cond delay="0"/>
                                          </p:stCondLst>
                                        </p:cTn>
                                        <p:tgtEl>
                                          <p:spTgt spid="695"/>
                                        </p:tgtEl>
                                        <p:attrNameLst>
                                          <p:attrName>style.visibility</p:attrName>
                                        </p:attrNameLst>
                                      </p:cBhvr>
                                      <p:to>
                                        <p:strVal val="visible"/>
                                      </p:to>
                                    </p:set>
                                    <p:animEffect transition="in" filter="fade">
                                      <p:cBhvr>
                                        <p:cTn id="158" dur="1"/>
                                        <p:tgtEl>
                                          <p:spTgt spid="695"/>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697"/>
                                        </p:tgtEl>
                                        <p:attrNameLst>
                                          <p:attrName>style.visibility</p:attrName>
                                        </p:attrNameLst>
                                      </p:cBhvr>
                                      <p:to>
                                        <p:strVal val="visible"/>
                                      </p:to>
                                    </p:set>
                                    <p:animEffect transition="in" filter="fade">
                                      <p:cBhvr>
                                        <p:cTn id="163" dur="1"/>
                                        <p:tgtEl>
                                          <p:spTgt spid="697"/>
                                        </p:tgtEl>
                                      </p:cBhvr>
                                    </p:animEffect>
                                  </p:childTnLst>
                                </p:cTn>
                              </p:par>
                              <p:par>
                                <p:cTn id="164" presetID="10" presetClass="entr" presetSubtype="0" fill="hold" nodeType="withEffect">
                                  <p:stCondLst>
                                    <p:cond delay="0"/>
                                  </p:stCondLst>
                                  <p:childTnLst>
                                    <p:set>
                                      <p:cBhvr>
                                        <p:cTn id="165" dur="1" fill="hold">
                                          <p:stCondLst>
                                            <p:cond delay="0"/>
                                          </p:stCondLst>
                                        </p:cTn>
                                        <p:tgtEl>
                                          <p:spTgt spid="738"/>
                                        </p:tgtEl>
                                        <p:attrNameLst>
                                          <p:attrName>style.visibility</p:attrName>
                                        </p:attrNameLst>
                                      </p:cBhvr>
                                      <p:to>
                                        <p:strVal val="visible"/>
                                      </p:to>
                                    </p:set>
                                    <p:animEffect transition="in" filter="fade">
                                      <p:cBhvr>
                                        <p:cTn id="166" dur="1"/>
                                        <p:tgtEl>
                                          <p:spTgt spid="738"/>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nodeType="clickEffect">
                                  <p:stCondLst>
                                    <p:cond delay="0"/>
                                  </p:stCondLst>
                                  <p:childTnLst>
                                    <p:set>
                                      <p:cBhvr>
                                        <p:cTn id="170" dur="1" fill="hold">
                                          <p:stCondLst>
                                            <p:cond delay="0"/>
                                          </p:stCondLst>
                                        </p:cTn>
                                        <p:tgtEl>
                                          <p:spTgt spid="696"/>
                                        </p:tgtEl>
                                        <p:attrNameLst>
                                          <p:attrName>style.visibility</p:attrName>
                                        </p:attrNameLst>
                                      </p:cBhvr>
                                      <p:to>
                                        <p:strVal val="visible"/>
                                      </p:to>
                                    </p:set>
                                    <p:animEffect transition="in" filter="fade">
                                      <p:cBhvr>
                                        <p:cTn id="171" dur="1"/>
                                        <p:tgtEl>
                                          <p:spTgt spid="696"/>
                                        </p:tgtEl>
                                      </p:cBhvr>
                                    </p:animEffect>
                                  </p:childTnLst>
                                </p:cTn>
                              </p:par>
                              <p:par>
                                <p:cTn id="172" presetID="10" presetClass="entr" presetSubtype="0" fill="hold" nodeType="withEffect">
                                  <p:stCondLst>
                                    <p:cond delay="0"/>
                                  </p:stCondLst>
                                  <p:childTnLst>
                                    <p:set>
                                      <p:cBhvr>
                                        <p:cTn id="173" dur="1" fill="hold">
                                          <p:stCondLst>
                                            <p:cond delay="0"/>
                                          </p:stCondLst>
                                        </p:cTn>
                                        <p:tgtEl>
                                          <p:spTgt spid="726"/>
                                        </p:tgtEl>
                                        <p:attrNameLst>
                                          <p:attrName>style.visibility</p:attrName>
                                        </p:attrNameLst>
                                      </p:cBhvr>
                                      <p:to>
                                        <p:strVal val="visible"/>
                                      </p:to>
                                    </p:set>
                                    <p:animEffect transition="in" filter="fade">
                                      <p:cBhvr>
                                        <p:cTn id="174" dur="1"/>
                                        <p:tgtEl>
                                          <p:spTgt spid="726"/>
                                        </p:tgtEl>
                                      </p:cBhvr>
                                    </p:animEffect>
                                  </p:childTnLst>
                                </p:cTn>
                              </p:par>
                              <p:par>
                                <p:cTn id="175" presetID="10" presetClass="entr" presetSubtype="0" fill="hold" nodeType="withEffect">
                                  <p:stCondLst>
                                    <p:cond delay="0"/>
                                  </p:stCondLst>
                                  <p:childTnLst>
                                    <p:set>
                                      <p:cBhvr>
                                        <p:cTn id="176" dur="1" fill="hold">
                                          <p:stCondLst>
                                            <p:cond delay="0"/>
                                          </p:stCondLst>
                                        </p:cTn>
                                        <p:tgtEl>
                                          <p:spTgt spid="725"/>
                                        </p:tgtEl>
                                        <p:attrNameLst>
                                          <p:attrName>style.visibility</p:attrName>
                                        </p:attrNameLst>
                                      </p:cBhvr>
                                      <p:to>
                                        <p:strVal val="visible"/>
                                      </p:to>
                                    </p:set>
                                    <p:animEffect transition="in" filter="fade">
                                      <p:cBhvr>
                                        <p:cTn id="177" dur="1"/>
                                        <p:tgtEl>
                                          <p:spTgt spid="725"/>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nodeType="clickEffect">
                                  <p:stCondLst>
                                    <p:cond delay="0"/>
                                  </p:stCondLst>
                                  <p:childTnLst>
                                    <p:set>
                                      <p:cBhvr>
                                        <p:cTn id="181" dur="1" fill="hold">
                                          <p:stCondLst>
                                            <p:cond delay="0"/>
                                          </p:stCondLst>
                                        </p:cTn>
                                        <p:tgtEl>
                                          <p:spTgt spid="656"/>
                                        </p:tgtEl>
                                        <p:attrNameLst>
                                          <p:attrName>style.visibility</p:attrName>
                                        </p:attrNameLst>
                                      </p:cBhvr>
                                      <p:to>
                                        <p:strVal val="visible"/>
                                      </p:to>
                                    </p:set>
                                    <p:animEffect transition="in" filter="fade">
                                      <p:cBhvr>
                                        <p:cTn id="182" dur="1"/>
                                        <p:tgtEl>
                                          <p:spTgt spid="656"/>
                                        </p:tgtEl>
                                      </p:cBhvr>
                                    </p:animEffect>
                                  </p:childTnLst>
                                </p:cTn>
                              </p:par>
                              <p:par>
                                <p:cTn id="183" presetID="10" presetClass="entr" presetSubtype="0" fill="hold" nodeType="withEffect">
                                  <p:stCondLst>
                                    <p:cond delay="0"/>
                                  </p:stCondLst>
                                  <p:childTnLst>
                                    <p:set>
                                      <p:cBhvr>
                                        <p:cTn id="184" dur="1" fill="hold">
                                          <p:stCondLst>
                                            <p:cond delay="0"/>
                                          </p:stCondLst>
                                        </p:cTn>
                                        <p:tgtEl>
                                          <p:spTgt spid="715"/>
                                        </p:tgtEl>
                                        <p:attrNameLst>
                                          <p:attrName>style.visibility</p:attrName>
                                        </p:attrNameLst>
                                      </p:cBhvr>
                                      <p:to>
                                        <p:strVal val="visible"/>
                                      </p:to>
                                    </p:set>
                                    <p:animEffect transition="in" filter="fade">
                                      <p:cBhvr>
                                        <p:cTn id="185" dur="1"/>
                                        <p:tgtEl>
                                          <p:spTgt spid="715"/>
                                        </p:tgtEl>
                                      </p:cBhvr>
                                    </p:animEffect>
                                  </p:childTnLst>
                                </p:cTn>
                              </p:par>
                              <p:par>
                                <p:cTn id="186" presetID="10" presetClass="entr" presetSubtype="0" fill="hold" nodeType="withEffect">
                                  <p:stCondLst>
                                    <p:cond delay="0"/>
                                  </p:stCondLst>
                                  <p:childTnLst>
                                    <p:set>
                                      <p:cBhvr>
                                        <p:cTn id="187" dur="1" fill="hold">
                                          <p:stCondLst>
                                            <p:cond delay="0"/>
                                          </p:stCondLst>
                                        </p:cTn>
                                        <p:tgtEl>
                                          <p:spTgt spid="716"/>
                                        </p:tgtEl>
                                        <p:attrNameLst>
                                          <p:attrName>style.visibility</p:attrName>
                                        </p:attrNameLst>
                                      </p:cBhvr>
                                      <p:to>
                                        <p:strVal val="visible"/>
                                      </p:to>
                                    </p:set>
                                    <p:animEffect transition="in" filter="fade">
                                      <p:cBhvr>
                                        <p:cTn id="188" dur="1"/>
                                        <p:tgtEl>
                                          <p:spTgt spid="716"/>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nodeType="clickEffect">
                                  <p:stCondLst>
                                    <p:cond delay="0"/>
                                  </p:stCondLst>
                                  <p:childTnLst>
                                    <p:set>
                                      <p:cBhvr>
                                        <p:cTn id="192" dur="1" fill="hold">
                                          <p:stCondLst>
                                            <p:cond delay="0"/>
                                          </p:stCondLst>
                                        </p:cTn>
                                        <p:tgtEl>
                                          <p:spTgt spid="698"/>
                                        </p:tgtEl>
                                        <p:attrNameLst>
                                          <p:attrName>style.visibility</p:attrName>
                                        </p:attrNameLst>
                                      </p:cBhvr>
                                      <p:to>
                                        <p:strVal val="visible"/>
                                      </p:to>
                                    </p:set>
                                    <p:animEffect transition="in" filter="fade">
                                      <p:cBhvr>
                                        <p:cTn id="193" dur="1"/>
                                        <p:tgtEl>
                                          <p:spTgt spid="698"/>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nodeType="clickEffect">
                                  <p:stCondLst>
                                    <p:cond delay="0"/>
                                  </p:stCondLst>
                                  <p:childTnLst>
                                    <p:set>
                                      <p:cBhvr>
                                        <p:cTn id="197" dur="1" fill="hold">
                                          <p:stCondLst>
                                            <p:cond delay="0"/>
                                          </p:stCondLst>
                                        </p:cTn>
                                        <p:tgtEl>
                                          <p:spTgt spid="724"/>
                                        </p:tgtEl>
                                        <p:attrNameLst>
                                          <p:attrName>style.visibility</p:attrName>
                                        </p:attrNameLst>
                                      </p:cBhvr>
                                      <p:to>
                                        <p:strVal val="visible"/>
                                      </p:to>
                                    </p:set>
                                    <p:animEffect transition="in" filter="fade">
                                      <p:cBhvr>
                                        <p:cTn id="198" dur="1"/>
                                        <p:tgtEl>
                                          <p:spTgt spid="724"/>
                                        </p:tgtEl>
                                      </p:cBhvr>
                                    </p:animEffect>
                                  </p:childTnLst>
                                </p:cTn>
                              </p:par>
                              <p:par>
                                <p:cTn id="199" presetID="10" presetClass="entr" presetSubtype="0" fill="hold" nodeType="withEffect">
                                  <p:stCondLst>
                                    <p:cond delay="0"/>
                                  </p:stCondLst>
                                  <p:childTnLst>
                                    <p:set>
                                      <p:cBhvr>
                                        <p:cTn id="200" dur="1" fill="hold">
                                          <p:stCondLst>
                                            <p:cond delay="0"/>
                                          </p:stCondLst>
                                        </p:cTn>
                                        <p:tgtEl>
                                          <p:spTgt spid="727"/>
                                        </p:tgtEl>
                                        <p:attrNameLst>
                                          <p:attrName>style.visibility</p:attrName>
                                        </p:attrNameLst>
                                      </p:cBhvr>
                                      <p:to>
                                        <p:strVal val="visible"/>
                                      </p:to>
                                    </p:set>
                                    <p:animEffect transition="in" filter="fade">
                                      <p:cBhvr>
                                        <p:cTn id="201" dur="1"/>
                                        <p:tgtEl>
                                          <p:spTgt spid="727"/>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ntr" presetSubtype="0" fill="hold" nodeType="clickEffect">
                                  <p:stCondLst>
                                    <p:cond delay="0"/>
                                  </p:stCondLst>
                                  <p:childTnLst>
                                    <p:set>
                                      <p:cBhvr>
                                        <p:cTn id="205" dur="1" fill="hold">
                                          <p:stCondLst>
                                            <p:cond delay="0"/>
                                          </p:stCondLst>
                                        </p:cTn>
                                        <p:tgtEl>
                                          <p:spTgt spid="657"/>
                                        </p:tgtEl>
                                        <p:attrNameLst>
                                          <p:attrName>style.visibility</p:attrName>
                                        </p:attrNameLst>
                                      </p:cBhvr>
                                      <p:to>
                                        <p:strVal val="visible"/>
                                      </p:to>
                                    </p:set>
                                    <p:animEffect transition="in" filter="fade">
                                      <p:cBhvr>
                                        <p:cTn id="206" dur="1"/>
                                        <p:tgtEl>
                                          <p:spTgt spid="657"/>
                                        </p:tgtEl>
                                      </p:cBhvr>
                                    </p:animEffect>
                                  </p:childTnLst>
                                </p:cTn>
                              </p:par>
                              <p:par>
                                <p:cTn id="207" presetID="10" presetClass="entr" presetSubtype="0" fill="hold" nodeType="withEffect">
                                  <p:stCondLst>
                                    <p:cond delay="0"/>
                                  </p:stCondLst>
                                  <p:childTnLst>
                                    <p:set>
                                      <p:cBhvr>
                                        <p:cTn id="208" dur="1" fill="hold">
                                          <p:stCondLst>
                                            <p:cond delay="0"/>
                                          </p:stCondLst>
                                        </p:cTn>
                                        <p:tgtEl>
                                          <p:spTgt spid="734"/>
                                        </p:tgtEl>
                                        <p:attrNameLst>
                                          <p:attrName>style.visibility</p:attrName>
                                        </p:attrNameLst>
                                      </p:cBhvr>
                                      <p:to>
                                        <p:strVal val="visible"/>
                                      </p:to>
                                    </p:set>
                                    <p:animEffect transition="in" filter="fade">
                                      <p:cBhvr>
                                        <p:cTn id="209" dur="1"/>
                                        <p:tgtEl>
                                          <p:spTgt spid="734"/>
                                        </p:tgtEl>
                                      </p:cBhvr>
                                    </p:animEffect>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nodeType="clickEffect">
                                  <p:stCondLst>
                                    <p:cond delay="0"/>
                                  </p:stCondLst>
                                  <p:childTnLst>
                                    <p:set>
                                      <p:cBhvr>
                                        <p:cTn id="213" dur="1" fill="hold">
                                          <p:stCondLst>
                                            <p:cond delay="0"/>
                                          </p:stCondLst>
                                        </p:cTn>
                                        <p:tgtEl>
                                          <p:spTgt spid="704"/>
                                        </p:tgtEl>
                                        <p:attrNameLst>
                                          <p:attrName>style.visibility</p:attrName>
                                        </p:attrNameLst>
                                      </p:cBhvr>
                                      <p:to>
                                        <p:strVal val="visible"/>
                                      </p:to>
                                    </p:set>
                                    <p:animEffect transition="in" filter="fade">
                                      <p:cBhvr>
                                        <p:cTn id="214" dur="1"/>
                                        <p:tgtEl>
                                          <p:spTgt spid="704"/>
                                        </p:tgtEl>
                                      </p:cBhvr>
                                    </p:animEffect>
                                  </p:childTnLst>
                                </p:cTn>
                              </p:par>
                              <p:par>
                                <p:cTn id="215" presetID="10" presetClass="entr" presetSubtype="0" fill="hold" nodeType="withEffect">
                                  <p:stCondLst>
                                    <p:cond delay="0"/>
                                  </p:stCondLst>
                                  <p:childTnLst>
                                    <p:set>
                                      <p:cBhvr>
                                        <p:cTn id="216" dur="1" fill="hold">
                                          <p:stCondLst>
                                            <p:cond delay="0"/>
                                          </p:stCondLst>
                                        </p:cTn>
                                        <p:tgtEl>
                                          <p:spTgt spid="705"/>
                                        </p:tgtEl>
                                        <p:attrNameLst>
                                          <p:attrName>style.visibility</p:attrName>
                                        </p:attrNameLst>
                                      </p:cBhvr>
                                      <p:to>
                                        <p:strVal val="visible"/>
                                      </p:to>
                                    </p:set>
                                    <p:animEffect transition="in" filter="fade">
                                      <p:cBhvr>
                                        <p:cTn id="217" dur="1"/>
                                        <p:tgtEl>
                                          <p:spTgt spid="705"/>
                                        </p:tgtEl>
                                      </p:cBhvr>
                                    </p:animEffect>
                                  </p:childTnLst>
                                </p:cTn>
                              </p:par>
                              <p:par>
                                <p:cTn id="218" presetID="10" presetClass="entr" presetSubtype="0" fill="hold" nodeType="withEffect">
                                  <p:stCondLst>
                                    <p:cond delay="0"/>
                                  </p:stCondLst>
                                  <p:childTnLst>
                                    <p:set>
                                      <p:cBhvr>
                                        <p:cTn id="219" dur="1" fill="hold">
                                          <p:stCondLst>
                                            <p:cond delay="0"/>
                                          </p:stCondLst>
                                        </p:cTn>
                                        <p:tgtEl>
                                          <p:spTgt spid="735"/>
                                        </p:tgtEl>
                                        <p:attrNameLst>
                                          <p:attrName>style.visibility</p:attrName>
                                        </p:attrNameLst>
                                      </p:cBhvr>
                                      <p:to>
                                        <p:strVal val="visible"/>
                                      </p:to>
                                    </p:set>
                                    <p:animEffect transition="in" filter="fade">
                                      <p:cBhvr>
                                        <p:cTn id="220" dur="1"/>
                                        <p:tgtEl>
                                          <p:spTgt spid="735"/>
                                        </p:tgtEl>
                                      </p:cBhvr>
                                    </p:animEffect>
                                  </p:childTnLst>
                                </p:cTn>
                              </p:par>
                            </p:childTnLst>
                          </p:cTn>
                        </p:par>
                      </p:childTnLst>
                    </p:cTn>
                  </p:par>
                  <p:par>
                    <p:cTn id="221" fill="hold">
                      <p:stCondLst>
                        <p:cond delay="indefinite"/>
                      </p:stCondLst>
                      <p:childTnLst>
                        <p:par>
                          <p:cTn id="222" fill="hold">
                            <p:stCondLst>
                              <p:cond delay="0"/>
                            </p:stCondLst>
                            <p:childTnLst>
                              <p:par>
                                <p:cTn id="223" presetID="10" presetClass="entr" presetSubtype="0" fill="hold" nodeType="clickEffect">
                                  <p:stCondLst>
                                    <p:cond delay="0"/>
                                  </p:stCondLst>
                                  <p:childTnLst>
                                    <p:set>
                                      <p:cBhvr>
                                        <p:cTn id="224" dur="1" fill="hold">
                                          <p:stCondLst>
                                            <p:cond delay="0"/>
                                          </p:stCondLst>
                                        </p:cTn>
                                        <p:tgtEl>
                                          <p:spTgt spid="708"/>
                                        </p:tgtEl>
                                        <p:attrNameLst>
                                          <p:attrName>style.visibility</p:attrName>
                                        </p:attrNameLst>
                                      </p:cBhvr>
                                      <p:to>
                                        <p:strVal val="visible"/>
                                      </p:to>
                                    </p:set>
                                    <p:animEffect transition="in" filter="fade">
                                      <p:cBhvr>
                                        <p:cTn id="225" dur="1"/>
                                        <p:tgtEl>
                                          <p:spTgt spid="708"/>
                                        </p:tgtEl>
                                      </p:cBhvr>
                                    </p:animEffect>
                                  </p:childTnLst>
                                </p:cTn>
                              </p:par>
                              <p:par>
                                <p:cTn id="226" presetID="10" presetClass="entr" presetSubtype="0" fill="hold" nodeType="withEffect">
                                  <p:stCondLst>
                                    <p:cond delay="0"/>
                                  </p:stCondLst>
                                  <p:childTnLst>
                                    <p:set>
                                      <p:cBhvr>
                                        <p:cTn id="227" dur="1" fill="hold">
                                          <p:stCondLst>
                                            <p:cond delay="0"/>
                                          </p:stCondLst>
                                        </p:cTn>
                                        <p:tgtEl>
                                          <p:spTgt spid="703"/>
                                        </p:tgtEl>
                                        <p:attrNameLst>
                                          <p:attrName>style.visibility</p:attrName>
                                        </p:attrNameLst>
                                      </p:cBhvr>
                                      <p:to>
                                        <p:strVal val="visible"/>
                                      </p:to>
                                    </p:set>
                                    <p:animEffect transition="in" filter="fade">
                                      <p:cBhvr>
                                        <p:cTn id="228" dur="1"/>
                                        <p:tgtEl>
                                          <p:spTgt spid="703"/>
                                        </p:tgtEl>
                                      </p:cBhvr>
                                    </p:animEffect>
                                  </p:childTnLst>
                                </p:cTn>
                              </p:par>
                              <p:par>
                                <p:cTn id="229" presetID="10" presetClass="entr" presetSubtype="0" fill="hold" nodeType="withEffect">
                                  <p:stCondLst>
                                    <p:cond delay="0"/>
                                  </p:stCondLst>
                                  <p:childTnLst>
                                    <p:set>
                                      <p:cBhvr>
                                        <p:cTn id="230" dur="1" fill="hold">
                                          <p:stCondLst>
                                            <p:cond delay="0"/>
                                          </p:stCondLst>
                                        </p:cTn>
                                        <p:tgtEl>
                                          <p:spTgt spid="736"/>
                                        </p:tgtEl>
                                        <p:attrNameLst>
                                          <p:attrName>style.visibility</p:attrName>
                                        </p:attrNameLst>
                                      </p:cBhvr>
                                      <p:to>
                                        <p:strVal val="visible"/>
                                      </p:to>
                                    </p:set>
                                    <p:animEffect transition="in" filter="fade">
                                      <p:cBhvr>
                                        <p:cTn id="231" dur="1"/>
                                        <p:tgtEl>
                                          <p:spTgt spid="736"/>
                                        </p:tgtEl>
                                      </p:cBhvr>
                                    </p:animEffect>
                                  </p:childTnLst>
                                </p:cTn>
                              </p:par>
                            </p:childTnLst>
                          </p:cTn>
                        </p:par>
                      </p:childTnLst>
                    </p:cTn>
                  </p:par>
                  <p:par>
                    <p:cTn id="232" fill="hold">
                      <p:stCondLst>
                        <p:cond delay="indefinite"/>
                      </p:stCondLst>
                      <p:childTnLst>
                        <p:par>
                          <p:cTn id="233" fill="hold">
                            <p:stCondLst>
                              <p:cond delay="0"/>
                            </p:stCondLst>
                            <p:childTnLst>
                              <p:par>
                                <p:cTn id="234" presetID="10" presetClass="entr" presetSubtype="0" fill="hold" nodeType="clickEffect">
                                  <p:stCondLst>
                                    <p:cond delay="0"/>
                                  </p:stCondLst>
                                  <p:childTnLst>
                                    <p:set>
                                      <p:cBhvr>
                                        <p:cTn id="235" dur="1" fill="hold">
                                          <p:stCondLst>
                                            <p:cond delay="0"/>
                                          </p:stCondLst>
                                        </p:cTn>
                                        <p:tgtEl>
                                          <p:spTgt spid="741"/>
                                        </p:tgtEl>
                                        <p:attrNameLst>
                                          <p:attrName>style.visibility</p:attrName>
                                        </p:attrNameLst>
                                      </p:cBhvr>
                                      <p:to>
                                        <p:strVal val="visible"/>
                                      </p:to>
                                    </p:set>
                                    <p:animEffect transition="in" filter="fade">
                                      <p:cBhvr>
                                        <p:cTn id="236" dur="1"/>
                                        <p:tgtEl>
                                          <p:spTgt spid="741"/>
                                        </p:tgtEl>
                                      </p:cBhvr>
                                    </p:animEffect>
                                  </p:childTnLst>
                                </p:cTn>
                              </p:par>
                              <p:par>
                                <p:cTn id="237" presetID="10" presetClass="entr" presetSubtype="0" fill="hold" nodeType="withEffect">
                                  <p:stCondLst>
                                    <p:cond delay="0"/>
                                  </p:stCondLst>
                                  <p:childTnLst>
                                    <p:set>
                                      <p:cBhvr>
                                        <p:cTn id="238" dur="1" fill="hold">
                                          <p:stCondLst>
                                            <p:cond delay="0"/>
                                          </p:stCondLst>
                                        </p:cTn>
                                        <p:tgtEl>
                                          <p:spTgt spid="707"/>
                                        </p:tgtEl>
                                        <p:attrNameLst>
                                          <p:attrName>style.visibility</p:attrName>
                                        </p:attrNameLst>
                                      </p:cBhvr>
                                      <p:to>
                                        <p:strVal val="visible"/>
                                      </p:to>
                                    </p:set>
                                    <p:animEffect transition="in" filter="fade">
                                      <p:cBhvr>
                                        <p:cTn id="239" dur="1"/>
                                        <p:tgtEl>
                                          <p:spTgt spid="707"/>
                                        </p:tgtEl>
                                      </p:cBhvr>
                                    </p:animEffect>
                                  </p:childTnLst>
                                </p:cTn>
                              </p:par>
                              <p:par>
                                <p:cTn id="240" presetID="10" presetClass="entr" presetSubtype="0" fill="hold" nodeType="withEffect">
                                  <p:stCondLst>
                                    <p:cond delay="0"/>
                                  </p:stCondLst>
                                  <p:childTnLst>
                                    <p:set>
                                      <p:cBhvr>
                                        <p:cTn id="241" dur="1" fill="hold">
                                          <p:stCondLst>
                                            <p:cond delay="0"/>
                                          </p:stCondLst>
                                        </p:cTn>
                                        <p:tgtEl>
                                          <p:spTgt spid="737"/>
                                        </p:tgtEl>
                                        <p:attrNameLst>
                                          <p:attrName>style.visibility</p:attrName>
                                        </p:attrNameLst>
                                      </p:cBhvr>
                                      <p:to>
                                        <p:strVal val="visible"/>
                                      </p:to>
                                    </p:set>
                                    <p:animEffect transition="in" filter="fade">
                                      <p:cBhvr>
                                        <p:cTn id="242" dur="1"/>
                                        <p:tgtEl>
                                          <p:spTgt spid="737"/>
                                        </p:tgtEl>
                                      </p:cBhvr>
                                    </p:animEffec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nodeType="clickEffect">
                                  <p:stCondLst>
                                    <p:cond delay="0"/>
                                  </p:stCondLst>
                                  <p:childTnLst>
                                    <p:set>
                                      <p:cBhvr>
                                        <p:cTn id="246" dur="1" fill="hold">
                                          <p:stCondLst>
                                            <p:cond delay="0"/>
                                          </p:stCondLst>
                                        </p:cTn>
                                        <p:tgtEl>
                                          <p:spTgt spid="711"/>
                                        </p:tgtEl>
                                        <p:attrNameLst>
                                          <p:attrName>style.visibility</p:attrName>
                                        </p:attrNameLst>
                                      </p:cBhvr>
                                      <p:to>
                                        <p:strVal val="visible"/>
                                      </p:to>
                                    </p:set>
                                    <p:animEffect transition="in" filter="fade">
                                      <p:cBhvr>
                                        <p:cTn id="247" dur="1"/>
                                        <p:tgtEl>
                                          <p:spTgt spid="711"/>
                                        </p:tgtEl>
                                      </p:cBhvr>
                                    </p:animEffect>
                                  </p:childTnLst>
                                </p:cTn>
                              </p:par>
                              <p:par>
                                <p:cTn id="248" presetID="10" presetClass="entr" presetSubtype="0" fill="hold" nodeType="withEffect">
                                  <p:stCondLst>
                                    <p:cond delay="0"/>
                                  </p:stCondLst>
                                  <p:childTnLst>
                                    <p:set>
                                      <p:cBhvr>
                                        <p:cTn id="249" dur="1" fill="hold">
                                          <p:stCondLst>
                                            <p:cond delay="0"/>
                                          </p:stCondLst>
                                        </p:cTn>
                                        <p:tgtEl>
                                          <p:spTgt spid="709"/>
                                        </p:tgtEl>
                                        <p:attrNameLst>
                                          <p:attrName>style.visibility</p:attrName>
                                        </p:attrNameLst>
                                      </p:cBhvr>
                                      <p:to>
                                        <p:strVal val="visible"/>
                                      </p:to>
                                    </p:set>
                                    <p:animEffect transition="in" filter="fade">
                                      <p:cBhvr>
                                        <p:cTn id="250" dur="1"/>
                                        <p:tgtEl>
                                          <p:spTgt spid="709"/>
                                        </p:tgtEl>
                                      </p:cBhvr>
                                    </p:animEffect>
                                  </p:childTnLst>
                                </p:cTn>
                              </p:par>
                              <p:par>
                                <p:cTn id="251" presetID="10" presetClass="entr" presetSubtype="0" fill="hold" nodeType="withEffect">
                                  <p:stCondLst>
                                    <p:cond delay="0"/>
                                  </p:stCondLst>
                                  <p:childTnLst>
                                    <p:set>
                                      <p:cBhvr>
                                        <p:cTn id="252" dur="1" fill="hold">
                                          <p:stCondLst>
                                            <p:cond delay="0"/>
                                          </p:stCondLst>
                                        </p:cTn>
                                        <p:tgtEl>
                                          <p:spTgt spid="710"/>
                                        </p:tgtEl>
                                        <p:attrNameLst>
                                          <p:attrName>style.visibility</p:attrName>
                                        </p:attrNameLst>
                                      </p:cBhvr>
                                      <p:to>
                                        <p:strVal val="visible"/>
                                      </p:to>
                                    </p:set>
                                    <p:animEffect transition="in" filter="fade">
                                      <p:cBhvr>
                                        <p:cTn id="253" dur="1"/>
                                        <p:tgtEl>
                                          <p:spTgt spid="710"/>
                                        </p:tgtEl>
                                      </p:cBhvr>
                                    </p:animEffect>
                                  </p:childTnLst>
                                </p:cTn>
                              </p:par>
                              <p:par>
                                <p:cTn id="254" presetID="10" presetClass="entr" presetSubtype="0" fill="hold" nodeType="withEffect">
                                  <p:stCondLst>
                                    <p:cond delay="0"/>
                                  </p:stCondLst>
                                  <p:childTnLst>
                                    <p:set>
                                      <p:cBhvr>
                                        <p:cTn id="255" dur="1" fill="hold">
                                          <p:stCondLst>
                                            <p:cond delay="0"/>
                                          </p:stCondLst>
                                        </p:cTn>
                                        <p:tgtEl>
                                          <p:spTgt spid="712"/>
                                        </p:tgtEl>
                                        <p:attrNameLst>
                                          <p:attrName>style.visibility</p:attrName>
                                        </p:attrNameLst>
                                      </p:cBhvr>
                                      <p:to>
                                        <p:strVal val="visible"/>
                                      </p:to>
                                    </p:set>
                                    <p:animEffect transition="in" filter="fade">
                                      <p:cBhvr>
                                        <p:cTn id="256" dur="1"/>
                                        <p:tgtEl>
                                          <p:spTgt spid="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Shape 746"/>
          <p:cNvSpPr/>
          <p:nvPr/>
        </p:nvSpPr>
        <p:spPr>
          <a:xfrm>
            <a:off x="362803" y="448016"/>
            <a:ext cx="8305799" cy="1323439"/>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10"/>
            </a:pPr>
            <a:r>
              <a:rPr lang="en-US" sz="2000" b="1" i="0" u="none" strike="noStrike" cap="none" baseline="0">
                <a:solidFill>
                  <a:schemeClr val="dk1"/>
                </a:solidFill>
                <a:latin typeface="Calibri"/>
                <a:ea typeface="Calibri"/>
                <a:cs typeface="Calibri"/>
                <a:sym typeface="Calibri"/>
              </a:rPr>
              <a:t>A square lamina ABCD of 40mm side rests on corner C such that the diagonal AC appears to be at 45° to VP. The two sides BC and CD containing the corner C make equal inclinations with HP. The surface of the lamina makes 30° with HP. Draw its top and front views. </a:t>
            </a:r>
          </a:p>
        </p:txBody>
      </p:sp>
      <p:cxnSp>
        <p:nvCxnSpPr>
          <p:cNvPr id="747" name="Shape 747"/>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748" name="Shape 748"/>
          <p:cNvCxnSpPr/>
          <p:nvPr/>
        </p:nvCxnSpPr>
        <p:spPr>
          <a:xfrm rot="10800000">
            <a:off x="381000" y="1827211"/>
            <a:ext cx="8305799" cy="1588"/>
          </a:xfrm>
          <a:prstGeom prst="straightConnector1">
            <a:avLst/>
          </a:prstGeom>
          <a:noFill/>
          <a:ln w="9525" cap="flat" cmpd="sng">
            <a:solidFill>
              <a:srgbClr val="C4BD97"/>
            </a:solidFill>
            <a:prstDash val="solid"/>
            <a:round/>
            <a:headEnd type="none" w="med" len="med"/>
            <a:tailEnd type="none" w="med" len="med"/>
          </a:ln>
        </p:spPr>
      </p:cxnSp>
      <p:sp>
        <p:nvSpPr>
          <p:cNvPr id="749" name="Shape 749"/>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dirty="0">
                <a:solidFill>
                  <a:srgbClr val="999999"/>
                </a:solidFill>
                <a:latin typeface="Calibri"/>
                <a:ea typeface="Calibri"/>
                <a:cs typeface="Calibri"/>
                <a:sym typeface="Calibri"/>
              </a:rPr>
              <a:t>PROJECTION OF PLANE SURFACES</a:t>
            </a:r>
          </a:p>
        </p:txBody>
      </p:sp>
      <p:sp>
        <p:nvSpPr>
          <p:cNvPr id="750" name="Shape 750"/>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751" name="Shape 751"/>
          <p:cNvCxnSpPr/>
          <p:nvPr/>
        </p:nvCxnSpPr>
        <p:spPr>
          <a:xfrm rot="10800000">
            <a:off x="3065528" y="3079759"/>
            <a:ext cx="0" cy="1255177"/>
          </a:xfrm>
          <a:prstGeom prst="straightConnector1">
            <a:avLst/>
          </a:prstGeom>
          <a:noFill/>
          <a:ln w="9525" cap="flat" cmpd="sng">
            <a:solidFill>
              <a:srgbClr val="C4BD97"/>
            </a:solidFill>
            <a:prstDash val="solid"/>
            <a:round/>
            <a:headEnd type="none" w="med" len="med"/>
            <a:tailEnd type="none" w="med" len="med"/>
          </a:ln>
        </p:spPr>
      </p:cxnSp>
      <p:cxnSp>
        <p:nvCxnSpPr>
          <p:cNvPr id="752" name="Shape 752"/>
          <p:cNvCxnSpPr/>
          <p:nvPr/>
        </p:nvCxnSpPr>
        <p:spPr>
          <a:xfrm>
            <a:off x="1219200" y="4300332"/>
            <a:ext cx="2625317" cy="0"/>
          </a:xfrm>
          <a:prstGeom prst="straightConnector1">
            <a:avLst/>
          </a:prstGeom>
          <a:noFill/>
          <a:ln w="9525" cap="flat" cmpd="sng">
            <a:solidFill>
              <a:srgbClr val="C4BD97"/>
            </a:solidFill>
            <a:prstDash val="solid"/>
            <a:round/>
            <a:headEnd type="none" w="med" len="med"/>
            <a:tailEnd type="none" w="med" len="med"/>
          </a:ln>
        </p:spPr>
      </p:cxnSp>
      <p:cxnSp>
        <p:nvCxnSpPr>
          <p:cNvPr id="753" name="Shape 753"/>
          <p:cNvCxnSpPr/>
          <p:nvPr/>
        </p:nvCxnSpPr>
        <p:spPr>
          <a:xfrm rot="10800000">
            <a:off x="685801" y="3053509"/>
            <a:ext cx="7696198" cy="0"/>
          </a:xfrm>
          <a:prstGeom prst="straightConnector1">
            <a:avLst/>
          </a:prstGeom>
          <a:noFill/>
          <a:ln w="9525" cap="flat" cmpd="sng">
            <a:solidFill>
              <a:schemeClr val="dk1"/>
            </a:solidFill>
            <a:prstDash val="solid"/>
            <a:round/>
            <a:headEnd type="none" w="med" len="med"/>
            <a:tailEnd type="none" w="med" len="med"/>
          </a:ln>
        </p:spPr>
      </p:cxnSp>
      <p:sp>
        <p:nvSpPr>
          <p:cNvPr id="754" name="Shape 754"/>
          <p:cNvSpPr txBox="1"/>
          <p:nvPr/>
        </p:nvSpPr>
        <p:spPr>
          <a:xfrm>
            <a:off x="362803" y="2881617"/>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755" name="Shape 755"/>
          <p:cNvSpPr txBox="1"/>
          <p:nvPr/>
        </p:nvSpPr>
        <p:spPr>
          <a:xfrm>
            <a:off x="616193" y="2730343"/>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sp>
        <p:nvSpPr>
          <p:cNvPr id="756" name="Shape 756"/>
          <p:cNvSpPr txBox="1"/>
          <p:nvPr/>
        </p:nvSpPr>
        <p:spPr>
          <a:xfrm>
            <a:off x="1044333" y="5016941"/>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40</a:t>
            </a:r>
          </a:p>
        </p:txBody>
      </p:sp>
      <p:sp>
        <p:nvSpPr>
          <p:cNvPr id="757" name="Shape 757"/>
          <p:cNvSpPr txBox="1"/>
          <p:nvPr/>
        </p:nvSpPr>
        <p:spPr>
          <a:xfrm>
            <a:off x="4545935" y="2757033"/>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30°</a:t>
            </a:r>
          </a:p>
        </p:txBody>
      </p:sp>
      <p:cxnSp>
        <p:nvCxnSpPr>
          <p:cNvPr id="758" name="Shape 758"/>
          <p:cNvCxnSpPr/>
          <p:nvPr/>
        </p:nvCxnSpPr>
        <p:spPr>
          <a:xfrm rot="10800000">
            <a:off x="1230991" y="3066284"/>
            <a:ext cx="0" cy="1255177"/>
          </a:xfrm>
          <a:prstGeom prst="straightConnector1">
            <a:avLst/>
          </a:prstGeom>
          <a:noFill/>
          <a:ln w="9525" cap="flat" cmpd="sng">
            <a:solidFill>
              <a:srgbClr val="C4BD97"/>
            </a:solidFill>
            <a:prstDash val="solid"/>
            <a:round/>
            <a:headEnd type="none" w="med" len="med"/>
            <a:tailEnd type="none" w="med" len="med"/>
          </a:ln>
        </p:spPr>
      </p:cxnSp>
      <p:cxnSp>
        <p:nvCxnSpPr>
          <p:cNvPr id="759" name="Shape 759"/>
          <p:cNvCxnSpPr/>
          <p:nvPr/>
        </p:nvCxnSpPr>
        <p:spPr>
          <a:xfrm rot="10800000">
            <a:off x="1237489" y="3053508"/>
            <a:ext cx="1828038" cy="0"/>
          </a:xfrm>
          <a:prstGeom prst="straightConnector1">
            <a:avLst/>
          </a:prstGeom>
          <a:noFill/>
          <a:ln w="28575" cap="flat" cmpd="sng">
            <a:solidFill>
              <a:schemeClr val="dk1"/>
            </a:solidFill>
            <a:prstDash val="solid"/>
            <a:round/>
            <a:headEnd type="none" w="med" len="med"/>
            <a:tailEnd type="none" w="med" len="med"/>
          </a:ln>
        </p:spPr>
      </p:cxnSp>
      <p:sp>
        <p:nvSpPr>
          <p:cNvPr id="760" name="Shape 760"/>
          <p:cNvSpPr/>
          <p:nvPr/>
        </p:nvSpPr>
        <p:spPr>
          <a:xfrm rot="-8887388">
            <a:off x="4967276" y="2607792"/>
            <a:ext cx="239023" cy="603638"/>
          </a:xfrm>
          <a:prstGeom prst="arc">
            <a:avLst>
              <a:gd name="adj1" fmla="val 17446589"/>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761" name="Shape 761"/>
          <p:cNvSpPr txBox="1"/>
          <p:nvPr/>
        </p:nvSpPr>
        <p:spPr>
          <a:xfrm>
            <a:off x="3045464" y="2794190"/>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dirty="0">
                <a:solidFill>
                  <a:schemeClr val="dk1"/>
                </a:solidFill>
                <a:latin typeface="Calibri"/>
                <a:ea typeface="Calibri"/>
                <a:cs typeface="Calibri"/>
                <a:sym typeface="Calibri"/>
              </a:rPr>
              <a:t>a'</a:t>
            </a:r>
          </a:p>
        </p:txBody>
      </p:sp>
      <p:sp>
        <p:nvSpPr>
          <p:cNvPr id="762" name="Shape 762"/>
          <p:cNvSpPr txBox="1"/>
          <p:nvPr/>
        </p:nvSpPr>
        <p:spPr>
          <a:xfrm>
            <a:off x="1862114" y="3148976"/>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grpSp>
        <p:nvGrpSpPr>
          <p:cNvPr id="763" name="Shape 763"/>
          <p:cNvGrpSpPr/>
          <p:nvPr/>
        </p:nvGrpSpPr>
        <p:grpSpPr>
          <a:xfrm rot="-2704105">
            <a:off x="1127484" y="3803261"/>
            <a:ext cx="1741774" cy="1324660"/>
            <a:chOff x="984500" y="3809114"/>
            <a:chExt cx="2049388" cy="1545483"/>
          </a:xfrm>
        </p:grpSpPr>
        <p:cxnSp>
          <p:nvCxnSpPr>
            <p:cNvPr id="764" name="Shape 764"/>
            <p:cNvCxnSpPr/>
            <p:nvPr/>
          </p:nvCxnSpPr>
          <p:spPr>
            <a:xfrm>
              <a:off x="998178" y="3809114"/>
              <a:ext cx="0" cy="1539923"/>
            </a:xfrm>
            <a:prstGeom prst="straightConnector1">
              <a:avLst/>
            </a:prstGeom>
            <a:noFill/>
            <a:ln w="9525" cap="flat" cmpd="sng">
              <a:solidFill>
                <a:srgbClr val="4A7DBB"/>
              </a:solidFill>
              <a:prstDash val="solid"/>
              <a:round/>
              <a:headEnd type="triangle" w="lg" len="lg"/>
              <a:tailEnd type="triangle" w="lg" len="lg"/>
            </a:ln>
          </p:spPr>
        </p:cxnSp>
        <p:cxnSp>
          <p:nvCxnSpPr>
            <p:cNvPr id="765" name="Shape 765"/>
            <p:cNvCxnSpPr/>
            <p:nvPr/>
          </p:nvCxnSpPr>
          <p:spPr>
            <a:xfrm>
              <a:off x="1523473" y="3830598"/>
              <a:ext cx="0" cy="1524000"/>
            </a:xfrm>
            <a:prstGeom prst="straightConnector1">
              <a:avLst/>
            </a:prstGeom>
            <a:noFill/>
            <a:ln w="28575" cap="flat" cmpd="sng">
              <a:solidFill>
                <a:schemeClr val="dk1"/>
              </a:solidFill>
              <a:prstDash val="solid"/>
              <a:round/>
              <a:headEnd type="none" w="med" len="med"/>
              <a:tailEnd type="none" w="med" len="med"/>
            </a:ln>
          </p:spPr>
        </p:cxnSp>
        <p:cxnSp>
          <p:nvCxnSpPr>
            <p:cNvPr id="766" name="Shape 766"/>
            <p:cNvCxnSpPr/>
            <p:nvPr/>
          </p:nvCxnSpPr>
          <p:spPr>
            <a:xfrm rot="10800000">
              <a:off x="1523473" y="5349037"/>
              <a:ext cx="1505865" cy="0"/>
            </a:xfrm>
            <a:prstGeom prst="straightConnector1">
              <a:avLst/>
            </a:prstGeom>
            <a:noFill/>
            <a:ln w="28575" cap="flat" cmpd="sng">
              <a:solidFill>
                <a:schemeClr val="dk1"/>
              </a:solidFill>
              <a:prstDash val="solid"/>
              <a:round/>
              <a:headEnd type="none" w="med" len="med"/>
              <a:tailEnd type="none" w="med" len="med"/>
            </a:ln>
          </p:spPr>
        </p:cxnSp>
        <p:cxnSp>
          <p:nvCxnSpPr>
            <p:cNvPr id="767" name="Shape 767"/>
            <p:cNvCxnSpPr/>
            <p:nvPr/>
          </p:nvCxnSpPr>
          <p:spPr>
            <a:xfrm>
              <a:off x="992962" y="3832833"/>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768" name="Shape 768"/>
            <p:cNvCxnSpPr/>
            <p:nvPr/>
          </p:nvCxnSpPr>
          <p:spPr>
            <a:xfrm>
              <a:off x="984500" y="5349037"/>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769" name="Shape 769"/>
            <p:cNvCxnSpPr/>
            <p:nvPr/>
          </p:nvCxnSpPr>
          <p:spPr>
            <a:xfrm rot="10800000">
              <a:off x="1528022" y="3830598"/>
              <a:ext cx="1505865" cy="0"/>
            </a:xfrm>
            <a:prstGeom prst="straightConnector1">
              <a:avLst/>
            </a:prstGeom>
            <a:noFill/>
            <a:ln w="28575" cap="flat" cmpd="sng">
              <a:solidFill>
                <a:schemeClr val="dk1"/>
              </a:solidFill>
              <a:prstDash val="solid"/>
              <a:round/>
              <a:headEnd type="none" w="med" len="med"/>
              <a:tailEnd type="none" w="med" len="med"/>
            </a:ln>
          </p:spPr>
        </p:cxnSp>
        <p:cxnSp>
          <p:nvCxnSpPr>
            <p:cNvPr id="770" name="Shape 770"/>
            <p:cNvCxnSpPr/>
            <p:nvPr/>
          </p:nvCxnSpPr>
          <p:spPr>
            <a:xfrm>
              <a:off x="3029339" y="3825037"/>
              <a:ext cx="0" cy="1524000"/>
            </a:xfrm>
            <a:prstGeom prst="straightConnector1">
              <a:avLst/>
            </a:prstGeom>
            <a:noFill/>
            <a:ln w="28575" cap="flat" cmpd="sng">
              <a:solidFill>
                <a:schemeClr val="dk1"/>
              </a:solidFill>
              <a:prstDash val="solid"/>
              <a:round/>
              <a:headEnd type="none" w="med" len="med"/>
              <a:tailEnd type="none" w="med" len="med"/>
            </a:ln>
          </p:spPr>
        </p:cxnSp>
      </p:grpSp>
      <p:cxnSp>
        <p:nvCxnSpPr>
          <p:cNvPr id="771" name="Shape 771"/>
          <p:cNvCxnSpPr/>
          <p:nvPr/>
        </p:nvCxnSpPr>
        <p:spPr>
          <a:xfrm rot="10800000">
            <a:off x="2155632" y="3055098"/>
            <a:ext cx="3036" cy="2180846"/>
          </a:xfrm>
          <a:prstGeom prst="straightConnector1">
            <a:avLst/>
          </a:prstGeom>
          <a:noFill/>
          <a:ln w="9525" cap="flat" cmpd="sng">
            <a:solidFill>
              <a:srgbClr val="C4BD97"/>
            </a:solidFill>
            <a:prstDash val="solid"/>
            <a:round/>
            <a:headEnd type="none" w="med" len="med"/>
            <a:tailEnd type="none" w="med" len="med"/>
          </a:ln>
        </p:spPr>
      </p:cxnSp>
      <p:cxnSp>
        <p:nvCxnSpPr>
          <p:cNvPr id="772" name="Shape 772"/>
          <p:cNvCxnSpPr/>
          <p:nvPr/>
        </p:nvCxnSpPr>
        <p:spPr>
          <a:xfrm>
            <a:off x="2151890" y="5235944"/>
            <a:ext cx="2502728" cy="0"/>
          </a:xfrm>
          <a:prstGeom prst="straightConnector1">
            <a:avLst/>
          </a:prstGeom>
          <a:noFill/>
          <a:ln w="9525" cap="flat" cmpd="sng">
            <a:solidFill>
              <a:srgbClr val="C4BD97"/>
            </a:solidFill>
            <a:prstDash val="solid"/>
            <a:round/>
            <a:headEnd type="none" w="med" len="med"/>
            <a:tailEnd type="none" w="med" len="med"/>
          </a:ln>
        </p:spPr>
      </p:cxnSp>
      <p:cxnSp>
        <p:nvCxnSpPr>
          <p:cNvPr id="773" name="Shape 773"/>
          <p:cNvCxnSpPr/>
          <p:nvPr/>
        </p:nvCxnSpPr>
        <p:spPr>
          <a:xfrm>
            <a:off x="2175715" y="3394271"/>
            <a:ext cx="2478031" cy="0"/>
          </a:xfrm>
          <a:prstGeom prst="straightConnector1">
            <a:avLst/>
          </a:prstGeom>
          <a:noFill/>
          <a:ln w="9525" cap="flat" cmpd="sng">
            <a:solidFill>
              <a:srgbClr val="C4BD97"/>
            </a:solidFill>
            <a:prstDash val="solid"/>
            <a:round/>
            <a:headEnd type="none" w="med" len="med"/>
            <a:tailEnd type="none" w="med" len="med"/>
          </a:ln>
        </p:spPr>
      </p:cxnSp>
      <p:cxnSp>
        <p:nvCxnSpPr>
          <p:cNvPr id="774" name="Shape 774"/>
          <p:cNvCxnSpPr/>
          <p:nvPr/>
        </p:nvCxnSpPr>
        <p:spPr>
          <a:xfrm>
            <a:off x="5397705" y="2298347"/>
            <a:ext cx="30784" cy="2017847"/>
          </a:xfrm>
          <a:prstGeom prst="straightConnector1">
            <a:avLst/>
          </a:prstGeom>
          <a:noFill/>
          <a:ln w="9525" cap="flat" cmpd="sng">
            <a:solidFill>
              <a:srgbClr val="C4BD97"/>
            </a:solidFill>
            <a:prstDash val="solid"/>
            <a:round/>
            <a:headEnd type="none" w="med" len="med"/>
            <a:tailEnd type="none" w="med" len="med"/>
          </a:ln>
        </p:spPr>
      </p:cxnSp>
      <p:cxnSp>
        <p:nvCxnSpPr>
          <p:cNvPr id="775" name="Shape 775"/>
          <p:cNvCxnSpPr/>
          <p:nvPr/>
        </p:nvCxnSpPr>
        <p:spPr>
          <a:xfrm flipH="1">
            <a:off x="3879004" y="2299386"/>
            <a:ext cx="2" cy="2016808"/>
          </a:xfrm>
          <a:prstGeom prst="straightConnector1">
            <a:avLst/>
          </a:prstGeom>
          <a:noFill/>
          <a:ln w="9525" cap="flat" cmpd="sng">
            <a:solidFill>
              <a:srgbClr val="C4BD97"/>
            </a:solidFill>
            <a:prstDash val="solid"/>
            <a:round/>
            <a:headEnd type="none" w="med" len="med"/>
            <a:tailEnd type="none" w="med" len="med"/>
          </a:ln>
        </p:spPr>
      </p:cxnSp>
      <p:cxnSp>
        <p:nvCxnSpPr>
          <p:cNvPr id="776" name="Shape 776"/>
          <p:cNvCxnSpPr/>
          <p:nvPr/>
        </p:nvCxnSpPr>
        <p:spPr>
          <a:xfrm>
            <a:off x="4647328" y="2669753"/>
            <a:ext cx="872" cy="729570"/>
          </a:xfrm>
          <a:prstGeom prst="straightConnector1">
            <a:avLst/>
          </a:prstGeom>
          <a:noFill/>
          <a:ln w="9525" cap="flat" cmpd="sng">
            <a:solidFill>
              <a:srgbClr val="C4BD97"/>
            </a:solidFill>
            <a:prstDash val="solid"/>
            <a:round/>
            <a:headEnd type="none" w="med" len="med"/>
            <a:tailEnd type="none" w="med" len="med"/>
          </a:ln>
        </p:spPr>
      </p:cxnSp>
      <p:grpSp>
        <p:nvGrpSpPr>
          <p:cNvPr id="777" name="Shape 777"/>
          <p:cNvGrpSpPr/>
          <p:nvPr/>
        </p:nvGrpSpPr>
        <p:grpSpPr>
          <a:xfrm>
            <a:off x="3879004" y="3399325"/>
            <a:ext cx="1549485" cy="1836620"/>
            <a:chOff x="3879004" y="3399325"/>
            <a:chExt cx="1549485" cy="1836620"/>
          </a:xfrm>
        </p:grpSpPr>
        <p:cxnSp>
          <p:nvCxnSpPr>
            <p:cNvPr id="778" name="Shape 778"/>
            <p:cNvCxnSpPr/>
            <p:nvPr/>
          </p:nvCxnSpPr>
          <p:spPr>
            <a:xfrm rot="10800000">
              <a:off x="3879004" y="4300332"/>
              <a:ext cx="774742" cy="935611"/>
            </a:xfrm>
            <a:prstGeom prst="straightConnector1">
              <a:avLst/>
            </a:prstGeom>
            <a:noFill/>
            <a:ln w="28575" cap="flat" cmpd="sng">
              <a:solidFill>
                <a:schemeClr val="dk1"/>
              </a:solidFill>
              <a:prstDash val="solid"/>
              <a:round/>
              <a:headEnd type="none" w="med" len="med"/>
              <a:tailEnd type="none" w="med" len="med"/>
            </a:ln>
          </p:spPr>
        </p:cxnSp>
        <p:cxnSp>
          <p:nvCxnSpPr>
            <p:cNvPr id="779" name="Shape 779"/>
            <p:cNvCxnSpPr/>
            <p:nvPr/>
          </p:nvCxnSpPr>
          <p:spPr>
            <a:xfrm rot="10800000">
              <a:off x="4653747" y="3399325"/>
              <a:ext cx="774742" cy="901007"/>
            </a:xfrm>
            <a:prstGeom prst="straightConnector1">
              <a:avLst/>
            </a:prstGeom>
            <a:noFill/>
            <a:ln w="28575" cap="flat" cmpd="sng">
              <a:solidFill>
                <a:schemeClr val="dk1"/>
              </a:solidFill>
              <a:prstDash val="solid"/>
              <a:round/>
              <a:headEnd type="none" w="med" len="med"/>
              <a:tailEnd type="none" w="med" len="med"/>
            </a:ln>
          </p:spPr>
        </p:cxnSp>
        <p:cxnSp>
          <p:nvCxnSpPr>
            <p:cNvPr id="780" name="Shape 780"/>
            <p:cNvCxnSpPr/>
            <p:nvPr/>
          </p:nvCxnSpPr>
          <p:spPr>
            <a:xfrm flipH="1">
              <a:off x="3879007" y="3399325"/>
              <a:ext cx="775611" cy="903745"/>
            </a:xfrm>
            <a:prstGeom prst="straightConnector1">
              <a:avLst/>
            </a:prstGeom>
            <a:noFill/>
            <a:ln w="28575" cap="flat" cmpd="sng">
              <a:solidFill>
                <a:schemeClr val="dk1"/>
              </a:solidFill>
              <a:prstDash val="solid"/>
              <a:round/>
              <a:headEnd type="none" w="med" len="med"/>
              <a:tailEnd type="none" w="med" len="med"/>
            </a:ln>
          </p:spPr>
        </p:cxnSp>
        <p:cxnSp>
          <p:nvCxnSpPr>
            <p:cNvPr id="781" name="Shape 781"/>
            <p:cNvCxnSpPr/>
            <p:nvPr/>
          </p:nvCxnSpPr>
          <p:spPr>
            <a:xfrm flipH="1">
              <a:off x="4654619" y="4300332"/>
              <a:ext cx="773869" cy="935612"/>
            </a:xfrm>
            <a:prstGeom prst="straightConnector1">
              <a:avLst/>
            </a:prstGeom>
            <a:noFill/>
            <a:ln w="28575" cap="flat" cmpd="sng">
              <a:solidFill>
                <a:schemeClr val="dk1"/>
              </a:solidFill>
              <a:prstDash val="solid"/>
              <a:round/>
              <a:headEnd type="none" w="med" len="med"/>
              <a:tailEnd type="none" w="med" len="med"/>
            </a:ln>
          </p:spPr>
        </p:cxnSp>
      </p:grpSp>
      <p:cxnSp>
        <p:nvCxnSpPr>
          <p:cNvPr id="782" name="Shape 782"/>
          <p:cNvCxnSpPr/>
          <p:nvPr/>
        </p:nvCxnSpPr>
        <p:spPr>
          <a:xfrm>
            <a:off x="3886200" y="2298347"/>
            <a:ext cx="2520173" cy="1040"/>
          </a:xfrm>
          <a:prstGeom prst="straightConnector1">
            <a:avLst/>
          </a:prstGeom>
          <a:noFill/>
          <a:ln w="9525" cap="flat" cmpd="sng">
            <a:solidFill>
              <a:srgbClr val="C4BD97"/>
            </a:solidFill>
            <a:prstDash val="solid"/>
            <a:round/>
            <a:headEnd type="none" w="med" len="med"/>
            <a:tailEnd type="none" w="med" len="med"/>
          </a:ln>
        </p:spPr>
      </p:cxnSp>
      <p:cxnSp>
        <p:nvCxnSpPr>
          <p:cNvPr id="783" name="Shape 783"/>
          <p:cNvCxnSpPr/>
          <p:nvPr/>
        </p:nvCxnSpPr>
        <p:spPr>
          <a:xfrm rot="10800000" flipH="1">
            <a:off x="4643950" y="2665207"/>
            <a:ext cx="1640100" cy="1792"/>
          </a:xfrm>
          <a:prstGeom prst="straightConnector1">
            <a:avLst/>
          </a:prstGeom>
          <a:noFill/>
          <a:ln w="9525" cap="flat" cmpd="sng">
            <a:solidFill>
              <a:srgbClr val="C4BD97"/>
            </a:solidFill>
            <a:prstDash val="solid"/>
            <a:round/>
            <a:headEnd type="none" w="med" len="med"/>
            <a:tailEnd type="none" w="med" len="med"/>
          </a:ln>
        </p:spPr>
      </p:cxnSp>
      <p:cxnSp>
        <p:nvCxnSpPr>
          <p:cNvPr id="784" name="Shape 784"/>
          <p:cNvCxnSpPr/>
          <p:nvPr/>
        </p:nvCxnSpPr>
        <p:spPr>
          <a:xfrm flipH="1">
            <a:off x="3888584" y="2298347"/>
            <a:ext cx="1474364" cy="736191"/>
          </a:xfrm>
          <a:prstGeom prst="straightConnector1">
            <a:avLst/>
          </a:prstGeom>
          <a:noFill/>
          <a:ln w="28575" cap="flat" cmpd="sng">
            <a:solidFill>
              <a:schemeClr val="dk1"/>
            </a:solidFill>
            <a:prstDash val="solid"/>
            <a:round/>
            <a:headEnd type="none" w="med" len="med"/>
            <a:tailEnd type="none" w="med" len="med"/>
          </a:ln>
        </p:spPr>
      </p:cxnSp>
      <p:sp>
        <p:nvSpPr>
          <p:cNvPr id="785" name="Shape 785"/>
          <p:cNvSpPr txBox="1"/>
          <p:nvPr/>
        </p:nvSpPr>
        <p:spPr>
          <a:xfrm>
            <a:off x="929166" y="4034326"/>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786" name="Shape 786"/>
          <p:cNvSpPr txBox="1"/>
          <p:nvPr/>
        </p:nvSpPr>
        <p:spPr>
          <a:xfrm>
            <a:off x="3099347" y="4150270"/>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787" name="Shape 787"/>
          <p:cNvSpPr txBox="1"/>
          <p:nvPr/>
        </p:nvSpPr>
        <p:spPr>
          <a:xfrm>
            <a:off x="2076907" y="517721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788" name="Shape 788"/>
          <p:cNvSpPr txBox="1"/>
          <p:nvPr/>
        </p:nvSpPr>
        <p:spPr>
          <a:xfrm>
            <a:off x="4597230" y="3148976"/>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789" name="Shape 789"/>
          <p:cNvSpPr txBox="1"/>
          <p:nvPr/>
        </p:nvSpPr>
        <p:spPr>
          <a:xfrm>
            <a:off x="3594871" y="4207125"/>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790" name="Shape 790"/>
          <p:cNvSpPr txBox="1"/>
          <p:nvPr/>
        </p:nvSpPr>
        <p:spPr>
          <a:xfrm>
            <a:off x="5464000" y="4195408"/>
            <a:ext cx="306493" cy="4164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791" name="Shape 791"/>
          <p:cNvSpPr txBox="1"/>
          <p:nvPr/>
        </p:nvSpPr>
        <p:spPr>
          <a:xfrm>
            <a:off x="4598180" y="5167742"/>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792" name="Shape 792"/>
          <p:cNvSpPr txBox="1"/>
          <p:nvPr/>
        </p:nvSpPr>
        <p:spPr>
          <a:xfrm>
            <a:off x="933871" y="2721154"/>
            <a:ext cx="3337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dirty="0">
                <a:solidFill>
                  <a:schemeClr val="dk1"/>
                </a:solidFill>
                <a:latin typeface="Calibri"/>
                <a:ea typeface="Calibri"/>
                <a:cs typeface="Calibri"/>
                <a:sym typeface="Calibri"/>
              </a:rPr>
              <a:t>c'</a:t>
            </a:r>
          </a:p>
        </p:txBody>
      </p:sp>
      <p:sp>
        <p:nvSpPr>
          <p:cNvPr id="793" name="Shape 793"/>
          <p:cNvSpPr txBox="1"/>
          <p:nvPr/>
        </p:nvSpPr>
        <p:spPr>
          <a:xfrm>
            <a:off x="1821100" y="2696951"/>
            <a:ext cx="67197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d'(b')</a:t>
            </a:r>
          </a:p>
        </p:txBody>
      </p:sp>
      <p:sp>
        <p:nvSpPr>
          <p:cNvPr id="794" name="Shape 794"/>
          <p:cNvSpPr txBox="1"/>
          <p:nvPr/>
        </p:nvSpPr>
        <p:spPr>
          <a:xfrm>
            <a:off x="5285105" y="1933264"/>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dirty="0">
                <a:solidFill>
                  <a:schemeClr val="dk1"/>
                </a:solidFill>
                <a:latin typeface="Calibri"/>
                <a:ea typeface="Calibri"/>
                <a:cs typeface="Calibri"/>
                <a:sym typeface="Calibri"/>
              </a:rPr>
              <a:t>a'</a:t>
            </a:r>
          </a:p>
        </p:txBody>
      </p:sp>
      <p:sp>
        <p:nvSpPr>
          <p:cNvPr id="795" name="Shape 795"/>
          <p:cNvSpPr txBox="1"/>
          <p:nvPr/>
        </p:nvSpPr>
        <p:spPr>
          <a:xfrm>
            <a:off x="3482402" y="2730343"/>
            <a:ext cx="3337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dirty="0">
                <a:solidFill>
                  <a:schemeClr val="dk1"/>
                </a:solidFill>
                <a:latin typeface="Calibri"/>
                <a:ea typeface="Calibri"/>
                <a:cs typeface="Calibri"/>
                <a:sym typeface="Calibri"/>
              </a:rPr>
              <a:t>c'</a:t>
            </a:r>
          </a:p>
        </p:txBody>
      </p:sp>
      <p:sp>
        <p:nvSpPr>
          <p:cNvPr id="796" name="Shape 796"/>
          <p:cNvSpPr txBox="1"/>
          <p:nvPr/>
        </p:nvSpPr>
        <p:spPr>
          <a:xfrm>
            <a:off x="4724830" y="2329332"/>
            <a:ext cx="49885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797" name="Shape 797"/>
          <p:cNvSpPr/>
          <p:nvPr/>
        </p:nvSpPr>
        <p:spPr>
          <a:xfrm>
            <a:off x="4545935" y="2329332"/>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798" name="Shape 798"/>
          <p:cNvSpPr/>
          <p:nvPr/>
        </p:nvSpPr>
        <p:spPr>
          <a:xfrm rot="10266274">
            <a:off x="7757959" y="2736005"/>
            <a:ext cx="239023" cy="603638"/>
          </a:xfrm>
          <a:prstGeom prst="arc">
            <a:avLst>
              <a:gd name="adj1" fmla="val 17446589"/>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799" name="Shape 799"/>
          <p:cNvSpPr txBox="1"/>
          <p:nvPr/>
        </p:nvSpPr>
        <p:spPr>
          <a:xfrm>
            <a:off x="7428502" y="3065103"/>
            <a:ext cx="448969"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45°</a:t>
            </a:r>
          </a:p>
        </p:txBody>
      </p:sp>
      <p:cxnSp>
        <p:nvCxnSpPr>
          <p:cNvPr id="800" name="Shape 800"/>
          <p:cNvCxnSpPr/>
          <p:nvPr/>
        </p:nvCxnSpPr>
        <p:spPr>
          <a:xfrm rot="10800000" flipH="1">
            <a:off x="6202676" y="3053509"/>
            <a:ext cx="1828800" cy="1882042"/>
          </a:xfrm>
          <a:prstGeom prst="straightConnector1">
            <a:avLst/>
          </a:prstGeom>
          <a:noFill/>
          <a:ln w="9525" cap="flat" cmpd="sng">
            <a:solidFill>
              <a:srgbClr val="C4BD97"/>
            </a:solidFill>
            <a:prstDash val="solid"/>
            <a:round/>
            <a:headEnd type="none" w="med" len="med"/>
            <a:tailEnd type="none" w="med" len="med"/>
          </a:ln>
        </p:spPr>
      </p:cxnSp>
      <p:grpSp>
        <p:nvGrpSpPr>
          <p:cNvPr id="801" name="Shape 801"/>
          <p:cNvGrpSpPr/>
          <p:nvPr/>
        </p:nvGrpSpPr>
        <p:grpSpPr>
          <a:xfrm rot="8075630">
            <a:off x="6163237" y="3248744"/>
            <a:ext cx="1549485" cy="1836620"/>
            <a:chOff x="3879004" y="3399325"/>
            <a:chExt cx="1549485" cy="1836620"/>
          </a:xfrm>
        </p:grpSpPr>
        <p:cxnSp>
          <p:nvCxnSpPr>
            <p:cNvPr id="802" name="Shape 802"/>
            <p:cNvCxnSpPr/>
            <p:nvPr/>
          </p:nvCxnSpPr>
          <p:spPr>
            <a:xfrm rot="10800000">
              <a:off x="3879004" y="4300332"/>
              <a:ext cx="774742" cy="935611"/>
            </a:xfrm>
            <a:prstGeom prst="straightConnector1">
              <a:avLst/>
            </a:prstGeom>
            <a:noFill/>
            <a:ln w="28575" cap="flat" cmpd="sng">
              <a:solidFill>
                <a:schemeClr val="dk1"/>
              </a:solidFill>
              <a:prstDash val="solid"/>
              <a:round/>
              <a:headEnd type="none" w="med" len="med"/>
              <a:tailEnd type="none" w="med" len="med"/>
            </a:ln>
          </p:spPr>
        </p:cxnSp>
        <p:cxnSp>
          <p:nvCxnSpPr>
            <p:cNvPr id="803" name="Shape 803"/>
            <p:cNvCxnSpPr/>
            <p:nvPr/>
          </p:nvCxnSpPr>
          <p:spPr>
            <a:xfrm rot="10800000">
              <a:off x="4653747" y="3399325"/>
              <a:ext cx="774742" cy="901007"/>
            </a:xfrm>
            <a:prstGeom prst="straightConnector1">
              <a:avLst/>
            </a:prstGeom>
            <a:noFill/>
            <a:ln w="28575" cap="flat" cmpd="sng">
              <a:solidFill>
                <a:schemeClr val="dk1"/>
              </a:solidFill>
              <a:prstDash val="solid"/>
              <a:round/>
              <a:headEnd type="none" w="med" len="med"/>
              <a:tailEnd type="none" w="med" len="med"/>
            </a:ln>
          </p:spPr>
        </p:cxnSp>
        <p:cxnSp>
          <p:nvCxnSpPr>
            <p:cNvPr id="804" name="Shape 804"/>
            <p:cNvCxnSpPr/>
            <p:nvPr/>
          </p:nvCxnSpPr>
          <p:spPr>
            <a:xfrm flipH="1">
              <a:off x="3879007" y="3399325"/>
              <a:ext cx="775611" cy="903745"/>
            </a:xfrm>
            <a:prstGeom prst="straightConnector1">
              <a:avLst/>
            </a:prstGeom>
            <a:noFill/>
            <a:ln w="28575" cap="flat" cmpd="sng">
              <a:solidFill>
                <a:schemeClr val="dk1"/>
              </a:solidFill>
              <a:prstDash val="solid"/>
              <a:round/>
              <a:headEnd type="none" w="med" len="med"/>
              <a:tailEnd type="none" w="med" len="med"/>
            </a:ln>
          </p:spPr>
        </p:cxnSp>
        <p:cxnSp>
          <p:nvCxnSpPr>
            <p:cNvPr id="805" name="Shape 805"/>
            <p:cNvCxnSpPr/>
            <p:nvPr/>
          </p:nvCxnSpPr>
          <p:spPr>
            <a:xfrm flipH="1">
              <a:off x="4654619" y="4300332"/>
              <a:ext cx="773869" cy="935612"/>
            </a:xfrm>
            <a:prstGeom prst="straightConnector1">
              <a:avLst/>
            </a:prstGeom>
            <a:noFill/>
            <a:ln w="28575" cap="flat" cmpd="sng">
              <a:solidFill>
                <a:schemeClr val="dk1"/>
              </a:solidFill>
              <a:prstDash val="solid"/>
              <a:round/>
              <a:headEnd type="none" w="med" len="med"/>
              <a:tailEnd type="none" w="med" len="med"/>
            </a:ln>
          </p:spPr>
        </p:cxnSp>
      </p:grpSp>
      <p:sp>
        <p:nvSpPr>
          <p:cNvPr id="806" name="Shape 806"/>
          <p:cNvSpPr txBox="1"/>
          <p:nvPr/>
        </p:nvSpPr>
        <p:spPr>
          <a:xfrm>
            <a:off x="5920067" y="3312550"/>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807" name="Shape 807"/>
          <p:cNvSpPr txBox="1"/>
          <p:nvPr/>
        </p:nvSpPr>
        <p:spPr>
          <a:xfrm>
            <a:off x="6085335" y="4606127"/>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dirty="0">
                <a:solidFill>
                  <a:schemeClr val="dk1"/>
                </a:solidFill>
                <a:latin typeface="Calibri"/>
                <a:ea typeface="Calibri"/>
                <a:cs typeface="Calibri"/>
                <a:sym typeface="Calibri"/>
              </a:rPr>
              <a:t>c</a:t>
            </a:r>
          </a:p>
        </p:txBody>
      </p:sp>
      <p:sp>
        <p:nvSpPr>
          <p:cNvPr id="808" name="Shape 808"/>
          <p:cNvSpPr txBox="1"/>
          <p:nvPr/>
        </p:nvSpPr>
        <p:spPr>
          <a:xfrm>
            <a:off x="7555891" y="3390252"/>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809" name="Shape 809"/>
          <p:cNvSpPr txBox="1"/>
          <p:nvPr/>
        </p:nvSpPr>
        <p:spPr>
          <a:xfrm>
            <a:off x="7645277" y="4701458"/>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cxnSp>
        <p:nvCxnSpPr>
          <p:cNvPr id="810" name="Shape 810"/>
          <p:cNvCxnSpPr/>
          <p:nvPr/>
        </p:nvCxnSpPr>
        <p:spPr>
          <a:xfrm rot="10800000">
            <a:off x="6406373" y="2298347"/>
            <a:ext cx="0" cy="2442098"/>
          </a:xfrm>
          <a:prstGeom prst="straightConnector1">
            <a:avLst/>
          </a:prstGeom>
          <a:noFill/>
          <a:ln w="9525" cap="flat" cmpd="sng">
            <a:solidFill>
              <a:srgbClr val="C4BD97"/>
            </a:solidFill>
            <a:prstDash val="solid"/>
            <a:round/>
            <a:headEnd type="none" w="med" len="med"/>
            <a:tailEnd type="none" w="med" len="med"/>
          </a:ln>
        </p:spPr>
      </p:cxnSp>
      <p:cxnSp>
        <p:nvCxnSpPr>
          <p:cNvPr id="811" name="Shape 811"/>
          <p:cNvCxnSpPr/>
          <p:nvPr/>
        </p:nvCxnSpPr>
        <p:spPr>
          <a:xfrm rot="10800000">
            <a:off x="7607832" y="2690206"/>
            <a:ext cx="0" cy="2081130"/>
          </a:xfrm>
          <a:prstGeom prst="straightConnector1">
            <a:avLst/>
          </a:prstGeom>
          <a:noFill/>
          <a:ln w="9525" cap="flat" cmpd="sng">
            <a:solidFill>
              <a:srgbClr val="C4BD97"/>
            </a:solidFill>
            <a:prstDash val="solid"/>
            <a:round/>
            <a:headEnd type="none" w="med" len="med"/>
            <a:tailEnd type="none" w="med" len="med"/>
          </a:ln>
        </p:spPr>
      </p:cxnSp>
      <p:cxnSp>
        <p:nvCxnSpPr>
          <p:cNvPr id="812" name="Shape 812"/>
          <p:cNvCxnSpPr/>
          <p:nvPr/>
        </p:nvCxnSpPr>
        <p:spPr>
          <a:xfrm rot="10800000">
            <a:off x="6284050" y="2665206"/>
            <a:ext cx="0" cy="857744"/>
          </a:xfrm>
          <a:prstGeom prst="straightConnector1">
            <a:avLst/>
          </a:prstGeom>
          <a:noFill/>
          <a:ln w="9525" cap="flat" cmpd="sng">
            <a:solidFill>
              <a:srgbClr val="C4BD97"/>
            </a:solidFill>
            <a:prstDash val="solid"/>
            <a:round/>
            <a:headEnd type="none" w="med" len="med"/>
            <a:tailEnd type="none" w="med" len="med"/>
          </a:ln>
        </p:spPr>
      </p:cxnSp>
      <p:cxnSp>
        <p:nvCxnSpPr>
          <p:cNvPr id="813" name="Shape 813"/>
          <p:cNvCxnSpPr/>
          <p:nvPr/>
        </p:nvCxnSpPr>
        <p:spPr>
          <a:xfrm rot="10800000">
            <a:off x="7478449" y="3053509"/>
            <a:ext cx="0" cy="572077"/>
          </a:xfrm>
          <a:prstGeom prst="straightConnector1">
            <a:avLst/>
          </a:prstGeom>
          <a:noFill/>
          <a:ln w="9525" cap="flat" cmpd="sng">
            <a:solidFill>
              <a:srgbClr val="C4BD97"/>
            </a:solidFill>
            <a:prstDash val="solid"/>
            <a:round/>
            <a:headEnd type="none" w="med" len="med"/>
            <a:tailEnd type="none" w="med" len="med"/>
          </a:ln>
        </p:spPr>
      </p:cxnSp>
      <p:cxnSp>
        <p:nvCxnSpPr>
          <p:cNvPr id="814" name="Shape 814"/>
          <p:cNvCxnSpPr/>
          <p:nvPr/>
        </p:nvCxnSpPr>
        <p:spPr>
          <a:xfrm flipH="1">
            <a:off x="7478449" y="2669753"/>
            <a:ext cx="116925" cy="383754"/>
          </a:xfrm>
          <a:prstGeom prst="straightConnector1">
            <a:avLst/>
          </a:prstGeom>
          <a:noFill/>
          <a:ln w="28575" cap="flat" cmpd="sng">
            <a:solidFill>
              <a:schemeClr val="dk1"/>
            </a:solidFill>
            <a:prstDash val="solid"/>
            <a:round/>
            <a:headEnd type="none" w="med" len="med"/>
            <a:tailEnd type="none" w="med" len="med"/>
          </a:ln>
        </p:spPr>
      </p:cxnSp>
      <p:sp>
        <p:nvSpPr>
          <p:cNvPr id="815" name="Shape 815"/>
          <p:cNvSpPr txBox="1"/>
          <p:nvPr/>
        </p:nvSpPr>
        <p:spPr>
          <a:xfrm>
            <a:off x="7198707" y="3020920"/>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dirty="0">
                <a:solidFill>
                  <a:schemeClr val="dk1"/>
                </a:solidFill>
                <a:latin typeface="Calibri"/>
                <a:ea typeface="Calibri"/>
                <a:cs typeface="Calibri"/>
                <a:sym typeface="Calibri"/>
              </a:rPr>
              <a:t>a'</a:t>
            </a:r>
          </a:p>
        </p:txBody>
      </p:sp>
      <p:sp>
        <p:nvSpPr>
          <p:cNvPr id="816" name="Shape 816"/>
          <p:cNvSpPr txBox="1"/>
          <p:nvPr/>
        </p:nvSpPr>
        <p:spPr>
          <a:xfrm>
            <a:off x="6202675" y="1933264"/>
            <a:ext cx="3337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dirty="0">
                <a:solidFill>
                  <a:schemeClr val="dk1"/>
                </a:solidFill>
                <a:latin typeface="Calibri"/>
                <a:ea typeface="Calibri"/>
                <a:cs typeface="Calibri"/>
                <a:sym typeface="Calibri"/>
              </a:rPr>
              <a:t>c'</a:t>
            </a:r>
          </a:p>
        </p:txBody>
      </p:sp>
      <p:sp>
        <p:nvSpPr>
          <p:cNvPr id="817" name="Shape 817"/>
          <p:cNvSpPr txBox="1"/>
          <p:nvPr/>
        </p:nvSpPr>
        <p:spPr>
          <a:xfrm>
            <a:off x="5987116" y="2590199"/>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818" name="Shape 818"/>
          <p:cNvSpPr txBox="1"/>
          <p:nvPr/>
        </p:nvSpPr>
        <p:spPr>
          <a:xfrm>
            <a:off x="7549203" y="2378828"/>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cxnSp>
        <p:nvCxnSpPr>
          <p:cNvPr id="819" name="Shape 819"/>
          <p:cNvCxnSpPr/>
          <p:nvPr/>
        </p:nvCxnSpPr>
        <p:spPr>
          <a:xfrm>
            <a:off x="3834314" y="4300332"/>
            <a:ext cx="1602284" cy="0"/>
          </a:xfrm>
          <a:prstGeom prst="straightConnector1">
            <a:avLst/>
          </a:prstGeom>
          <a:noFill/>
          <a:ln w="9525" cap="flat" cmpd="sng">
            <a:solidFill>
              <a:srgbClr val="C4BD97"/>
            </a:solidFill>
            <a:prstDash val="solid"/>
            <a:round/>
            <a:headEnd type="none" w="med" len="med"/>
            <a:tailEnd type="none" w="med" len="med"/>
          </a:ln>
        </p:spPr>
      </p:cxnSp>
      <p:cxnSp>
        <p:nvCxnSpPr>
          <p:cNvPr id="820" name="Shape 820"/>
          <p:cNvCxnSpPr/>
          <p:nvPr/>
        </p:nvCxnSpPr>
        <p:spPr>
          <a:xfrm>
            <a:off x="4654619" y="3408566"/>
            <a:ext cx="872" cy="1852741"/>
          </a:xfrm>
          <a:prstGeom prst="straightConnector1">
            <a:avLst/>
          </a:prstGeom>
          <a:noFill/>
          <a:ln w="9525" cap="flat" cmpd="sng">
            <a:solidFill>
              <a:srgbClr val="C4BD97"/>
            </a:solidFill>
            <a:prstDash val="solid"/>
            <a:round/>
            <a:headEnd type="none" w="med" len="med"/>
            <a:tailEnd type="none" w="med" len="med"/>
          </a:ln>
        </p:spPr>
      </p:cxnSp>
      <p:cxnSp>
        <p:nvCxnSpPr>
          <p:cNvPr id="821" name="Shape 821"/>
          <p:cNvCxnSpPr/>
          <p:nvPr/>
        </p:nvCxnSpPr>
        <p:spPr>
          <a:xfrm>
            <a:off x="6280585" y="2667000"/>
            <a:ext cx="1311325" cy="0"/>
          </a:xfrm>
          <a:prstGeom prst="straightConnector1">
            <a:avLst/>
          </a:prstGeom>
          <a:noFill/>
          <a:ln w="9525" cap="flat" cmpd="sng">
            <a:solidFill>
              <a:srgbClr val="C4BD97"/>
            </a:solidFill>
            <a:prstDash val="solid"/>
            <a:round/>
            <a:headEnd type="none" w="med" len="med"/>
            <a:tailEnd type="none" w="med" len="med"/>
          </a:ln>
        </p:spPr>
      </p:cxnSp>
      <p:cxnSp>
        <p:nvCxnSpPr>
          <p:cNvPr id="822" name="Shape 822"/>
          <p:cNvCxnSpPr/>
          <p:nvPr/>
        </p:nvCxnSpPr>
        <p:spPr>
          <a:xfrm>
            <a:off x="6406373" y="2298347"/>
            <a:ext cx="1201460" cy="398605"/>
          </a:xfrm>
          <a:prstGeom prst="straightConnector1">
            <a:avLst/>
          </a:prstGeom>
          <a:noFill/>
          <a:ln w="28575" cap="flat" cmpd="sng">
            <a:solidFill>
              <a:schemeClr val="dk1"/>
            </a:solidFill>
            <a:prstDash val="solid"/>
            <a:round/>
            <a:headEnd type="none" w="med" len="med"/>
            <a:tailEnd type="none" w="med" len="med"/>
          </a:ln>
        </p:spPr>
      </p:cxnSp>
      <p:cxnSp>
        <p:nvCxnSpPr>
          <p:cNvPr id="823" name="Shape 823"/>
          <p:cNvCxnSpPr/>
          <p:nvPr/>
        </p:nvCxnSpPr>
        <p:spPr>
          <a:xfrm flipH="1">
            <a:off x="6290386" y="2314575"/>
            <a:ext cx="115986" cy="347708"/>
          </a:xfrm>
          <a:prstGeom prst="straightConnector1">
            <a:avLst/>
          </a:prstGeom>
          <a:noFill/>
          <a:ln w="28575" cap="flat" cmpd="sng">
            <a:solidFill>
              <a:schemeClr val="dk1"/>
            </a:solidFill>
            <a:prstDash val="solid"/>
            <a:round/>
            <a:headEnd type="none" w="med" len="med"/>
            <a:tailEnd type="none" w="med" len="med"/>
          </a:ln>
        </p:spPr>
      </p:cxnSp>
      <p:cxnSp>
        <p:nvCxnSpPr>
          <p:cNvPr id="824" name="Shape 824"/>
          <p:cNvCxnSpPr/>
          <p:nvPr/>
        </p:nvCxnSpPr>
        <p:spPr>
          <a:xfrm rot="10800000">
            <a:off x="6281666" y="2665206"/>
            <a:ext cx="1196782" cy="388302"/>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46"/>
                                        </p:tgtEl>
                                        <p:attrNameLst>
                                          <p:attrName>style.visibility</p:attrName>
                                        </p:attrNameLst>
                                      </p:cBhvr>
                                      <p:to>
                                        <p:strVal val="visible"/>
                                      </p:to>
                                    </p:set>
                                    <p:anim calcmode="lin" valueType="num">
                                      <p:cBhvr additive="base">
                                        <p:cTn id="7" dur="500"/>
                                        <p:tgtEl>
                                          <p:spTgt spid="74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4"/>
                                        </p:tgtEl>
                                        <p:attrNameLst>
                                          <p:attrName>style.visibility</p:attrName>
                                        </p:attrNameLst>
                                      </p:cBhvr>
                                      <p:to>
                                        <p:strVal val="visible"/>
                                      </p:to>
                                    </p:set>
                                    <p:animEffect transition="in" filter="fade">
                                      <p:cBhvr>
                                        <p:cTn id="12" dur="1"/>
                                        <p:tgtEl>
                                          <p:spTgt spid="754"/>
                                        </p:tgtEl>
                                      </p:cBhvr>
                                    </p:animEffect>
                                  </p:childTnLst>
                                </p:cTn>
                              </p:par>
                              <p:par>
                                <p:cTn id="13" presetID="10" presetClass="entr" presetSubtype="0" fill="hold" nodeType="withEffect">
                                  <p:stCondLst>
                                    <p:cond delay="0"/>
                                  </p:stCondLst>
                                  <p:childTnLst>
                                    <p:set>
                                      <p:cBhvr>
                                        <p:cTn id="14" dur="1" fill="hold">
                                          <p:stCondLst>
                                            <p:cond delay="0"/>
                                          </p:stCondLst>
                                        </p:cTn>
                                        <p:tgtEl>
                                          <p:spTgt spid="753"/>
                                        </p:tgtEl>
                                        <p:attrNameLst>
                                          <p:attrName>style.visibility</p:attrName>
                                        </p:attrNameLst>
                                      </p:cBhvr>
                                      <p:to>
                                        <p:strVal val="visible"/>
                                      </p:to>
                                    </p:set>
                                    <p:animEffect transition="in" filter="fade">
                                      <p:cBhvr>
                                        <p:cTn id="15" dur="1"/>
                                        <p:tgtEl>
                                          <p:spTgt spid="753"/>
                                        </p:tgtEl>
                                      </p:cBhvr>
                                    </p:animEffect>
                                  </p:childTnLst>
                                </p:cTn>
                              </p:par>
                              <p:par>
                                <p:cTn id="16" presetID="10" presetClass="entr" presetSubtype="0" fill="hold" nodeType="withEffect">
                                  <p:stCondLst>
                                    <p:cond delay="0"/>
                                  </p:stCondLst>
                                  <p:childTnLst>
                                    <p:set>
                                      <p:cBhvr>
                                        <p:cTn id="17" dur="1" fill="hold">
                                          <p:stCondLst>
                                            <p:cond delay="0"/>
                                          </p:stCondLst>
                                        </p:cTn>
                                        <p:tgtEl>
                                          <p:spTgt spid="755"/>
                                        </p:tgtEl>
                                        <p:attrNameLst>
                                          <p:attrName>style.visibility</p:attrName>
                                        </p:attrNameLst>
                                      </p:cBhvr>
                                      <p:to>
                                        <p:strVal val="visible"/>
                                      </p:to>
                                    </p:set>
                                    <p:animEffect transition="in" filter="fade">
                                      <p:cBhvr>
                                        <p:cTn id="18" dur="1"/>
                                        <p:tgtEl>
                                          <p:spTgt spid="75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63"/>
                                        </p:tgtEl>
                                        <p:attrNameLst>
                                          <p:attrName>style.visibility</p:attrName>
                                        </p:attrNameLst>
                                      </p:cBhvr>
                                      <p:to>
                                        <p:strVal val="visible"/>
                                      </p:to>
                                    </p:set>
                                    <p:animEffect transition="in" filter="fade">
                                      <p:cBhvr>
                                        <p:cTn id="23" dur="1"/>
                                        <p:tgtEl>
                                          <p:spTgt spid="763"/>
                                        </p:tgtEl>
                                      </p:cBhvr>
                                    </p:animEffect>
                                  </p:childTnLst>
                                </p:cTn>
                              </p:par>
                              <p:par>
                                <p:cTn id="24" presetID="10" presetClass="entr" presetSubtype="0" fill="hold" nodeType="withEffect">
                                  <p:stCondLst>
                                    <p:cond delay="0"/>
                                  </p:stCondLst>
                                  <p:childTnLst>
                                    <p:set>
                                      <p:cBhvr>
                                        <p:cTn id="25" dur="1" fill="hold">
                                          <p:stCondLst>
                                            <p:cond delay="0"/>
                                          </p:stCondLst>
                                        </p:cTn>
                                        <p:tgtEl>
                                          <p:spTgt spid="756"/>
                                        </p:tgtEl>
                                        <p:attrNameLst>
                                          <p:attrName>style.visibility</p:attrName>
                                        </p:attrNameLst>
                                      </p:cBhvr>
                                      <p:to>
                                        <p:strVal val="visible"/>
                                      </p:to>
                                    </p:set>
                                    <p:animEffect transition="in" filter="fade">
                                      <p:cBhvr>
                                        <p:cTn id="26" dur="1"/>
                                        <p:tgtEl>
                                          <p:spTgt spid="75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86"/>
                                        </p:tgtEl>
                                        <p:attrNameLst>
                                          <p:attrName>style.visibility</p:attrName>
                                        </p:attrNameLst>
                                      </p:cBhvr>
                                      <p:to>
                                        <p:strVal val="visible"/>
                                      </p:to>
                                    </p:set>
                                    <p:animEffect transition="in" filter="fade">
                                      <p:cBhvr>
                                        <p:cTn id="31" dur="1"/>
                                        <p:tgtEl>
                                          <p:spTgt spid="786"/>
                                        </p:tgtEl>
                                      </p:cBhvr>
                                    </p:animEffect>
                                  </p:childTnLst>
                                </p:cTn>
                              </p:par>
                              <p:par>
                                <p:cTn id="32" presetID="10" presetClass="entr" presetSubtype="0" fill="hold" nodeType="withEffect">
                                  <p:stCondLst>
                                    <p:cond delay="0"/>
                                  </p:stCondLst>
                                  <p:childTnLst>
                                    <p:set>
                                      <p:cBhvr>
                                        <p:cTn id="33" dur="1" fill="hold">
                                          <p:stCondLst>
                                            <p:cond delay="0"/>
                                          </p:stCondLst>
                                        </p:cTn>
                                        <p:tgtEl>
                                          <p:spTgt spid="762"/>
                                        </p:tgtEl>
                                        <p:attrNameLst>
                                          <p:attrName>style.visibility</p:attrName>
                                        </p:attrNameLst>
                                      </p:cBhvr>
                                      <p:to>
                                        <p:strVal val="visible"/>
                                      </p:to>
                                    </p:set>
                                    <p:animEffect transition="in" filter="fade">
                                      <p:cBhvr>
                                        <p:cTn id="34" dur="1"/>
                                        <p:tgtEl>
                                          <p:spTgt spid="762"/>
                                        </p:tgtEl>
                                      </p:cBhvr>
                                    </p:animEffect>
                                  </p:childTnLst>
                                </p:cTn>
                              </p:par>
                              <p:par>
                                <p:cTn id="35" presetID="10" presetClass="entr" presetSubtype="0" fill="hold" nodeType="withEffect">
                                  <p:stCondLst>
                                    <p:cond delay="0"/>
                                  </p:stCondLst>
                                  <p:childTnLst>
                                    <p:set>
                                      <p:cBhvr>
                                        <p:cTn id="36" dur="1" fill="hold">
                                          <p:stCondLst>
                                            <p:cond delay="0"/>
                                          </p:stCondLst>
                                        </p:cTn>
                                        <p:tgtEl>
                                          <p:spTgt spid="785"/>
                                        </p:tgtEl>
                                        <p:attrNameLst>
                                          <p:attrName>style.visibility</p:attrName>
                                        </p:attrNameLst>
                                      </p:cBhvr>
                                      <p:to>
                                        <p:strVal val="visible"/>
                                      </p:to>
                                    </p:set>
                                    <p:animEffect transition="in" filter="fade">
                                      <p:cBhvr>
                                        <p:cTn id="37" dur="1"/>
                                        <p:tgtEl>
                                          <p:spTgt spid="785"/>
                                        </p:tgtEl>
                                      </p:cBhvr>
                                    </p:animEffect>
                                  </p:childTnLst>
                                </p:cTn>
                              </p:par>
                              <p:par>
                                <p:cTn id="38" presetID="10" presetClass="entr" presetSubtype="0" fill="hold" nodeType="withEffect">
                                  <p:stCondLst>
                                    <p:cond delay="0"/>
                                  </p:stCondLst>
                                  <p:childTnLst>
                                    <p:set>
                                      <p:cBhvr>
                                        <p:cTn id="39" dur="1" fill="hold">
                                          <p:stCondLst>
                                            <p:cond delay="0"/>
                                          </p:stCondLst>
                                        </p:cTn>
                                        <p:tgtEl>
                                          <p:spTgt spid="787"/>
                                        </p:tgtEl>
                                        <p:attrNameLst>
                                          <p:attrName>style.visibility</p:attrName>
                                        </p:attrNameLst>
                                      </p:cBhvr>
                                      <p:to>
                                        <p:strVal val="visible"/>
                                      </p:to>
                                    </p:set>
                                    <p:animEffect transition="in" filter="fade">
                                      <p:cBhvr>
                                        <p:cTn id="40" dur="1"/>
                                        <p:tgtEl>
                                          <p:spTgt spid="78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58"/>
                                        </p:tgtEl>
                                        <p:attrNameLst>
                                          <p:attrName>style.visibility</p:attrName>
                                        </p:attrNameLst>
                                      </p:cBhvr>
                                      <p:to>
                                        <p:strVal val="visible"/>
                                      </p:to>
                                    </p:set>
                                    <p:animEffect transition="in" filter="fade">
                                      <p:cBhvr>
                                        <p:cTn id="45" dur="500"/>
                                        <p:tgtEl>
                                          <p:spTgt spid="758"/>
                                        </p:tgtEl>
                                      </p:cBhvr>
                                    </p:animEffect>
                                  </p:childTnLst>
                                </p:cTn>
                              </p:par>
                              <p:par>
                                <p:cTn id="46" presetID="10" presetClass="entr" presetSubtype="0" fill="hold" nodeType="withEffect">
                                  <p:stCondLst>
                                    <p:cond delay="0"/>
                                  </p:stCondLst>
                                  <p:childTnLst>
                                    <p:set>
                                      <p:cBhvr>
                                        <p:cTn id="47" dur="1" fill="hold">
                                          <p:stCondLst>
                                            <p:cond delay="0"/>
                                          </p:stCondLst>
                                        </p:cTn>
                                        <p:tgtEl>
                                          <p:spTgt spid="771"/>
                                        </p:tgtEl>
                                        <p:attrNameLst>
                                          <p:attrName>style.visibility</p:attrName>
                                        </p:attrNameLst>
                                      </p:cBhvr>
                                      <p:to>
                                        <p:strVal val="visible"/>
                                      </p:to>
                                    </p:set>
                                    <p:animEffect transition="in" filter="fade">
                                      <p:cBhvr>
                                        <p:cTn id="48" dur="500"/>
                                        <p:tgtEl>
                                          <p:spTgt spid="771"/>
                                        </p:tgtEl>
                                      </p:cBhvr>
                                    </p:animEffect>
                                  </p:childTnLst>
                                </p:cTn>
                              </p:par>
                              <p:par>
                                <p:cTn id="49" presetID="10" presetClass="entr" presetSubtype="0" fill="hold" nodeType="withEffect">
                                  <p:stCondLst>
                                    <p:cond delay="0"/>
                                  </p:stCondLst>
                                  <p:childTnLst>
                                    <p:set>
                                      <p:cBhvr>
                                        <p:cTn id="50" dur="1" fill="hold">
                                          <p:stCondLst>
                                            <p:cond delay="0"/>
                                          </p:stCondLst>
                                        </p:cTn>
                                        <p:tgtEl>
                                          <p:spTgt spid="751"/>
                                        </p:tgtEl>
                                        <p:attrNameLst>
                                          <p:attrName>style.visibility</p:attrName>
                                        </p:attrNameLst>
                                      </p:cBhvr>
                                      <p:to>
                                        <p:strVal val="visible"/>
                                      </p:to>
                                    </p:set>
                                    <p:animEffect transition="in" filter="fade">
                                      <p:cBhvr>
                                        <p:cTn id="51" dur="500"/>
                                        <p:tgtEl>
                                          <p:spTgt spid="75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759"/>
                                        </p:tgtEl>
                                        <p:attrNameLst>
                                          <p:attrName>style.visibility</p:attrName>
                                        </p:attrNameLst>
                                      </p:cBhvr>
                                      <p:to>
                                        <p:strVal val="visible"/>
                                      </p:to>
                                    </p:set>
                                    <p:animEffect transition="in" filter="fade">
                                      <p:cBhvr>
                                        <p:cTn id="56" dur="1"/>
                                        <p:tgtEl>
                                          <p:spTgt spid="75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761"/>
                                        </p:tgtEl>
                                        <p:attrNameLst>
                                          <p:attrName>style.visibility</p:attrName>
                                        </p:attrNameLst>
                                      </p:cBhvr>
                                      <p:to>
                                        <p:strVal val="visible"/>
                                      </p:to>
                                    </p:set>
                                    <p:animEffect transition="in" filter="fade">
                                      <p:cBhvr>
                                        <p:cTn id="61" dur="1"/>
                                        <p:tgtEl>
                                          <p:spTgt spid="761"/>
                                        </p:tgtEl>
                                      </p:cBhvr>
                                    </p:animEffect>
                                  </p:childTnLst>
                                </p:cTn>
                              </p:par>
                              <p:par>
                                <p:cTn id="62" presetID="10" presetClass="entr" presetSubtype="0" fill="hold" nodeType="withEffect">
                                  <p:stCondLst>
                                    <p:cond delay="0"/>
                                  </p:stCondLst>
                                  <p:childTnLst>
                                    <p:set>
                                      <p:cBhvr>
                                        <p:cTn id="63" dur="1" fill="hold">
                                          <p:stCondLst>
                                            <p:cond delay="0"/>
                                          </p:stCondLst>
                                        </p:cTn>
                                        <p:tgtEl>
                                          <p:spTgt spid="793"/>
                                        </p:tgtEl>
                                        <p:attrNameLst>
                                          <p:attrName>style.visibility</p:attrName>
                                        </p:attrNameLst>
                                      </p:cBhvr>
                                      <p:to>
                                        <p:strVal val="visible"/>
                                      </p:to>
                                    </p:set>
                                    <p:animEffect transition="in" filter="fade">
                                      <p:cBhvr>
                                        <p:cTn id="64" dur="1"/>
                                        <p:tgtEl>
                                          <p:spTgt spid="793"/>
                                        </p:tgtEl>
                                      </p:cBhvr>
                                    </p:animEffect>
                                  </p:childTnLst>
                                </p:cTn>
                              </p:par>
                              <p:par>
                                <p:cTn id="65" presetID="10" presetClass="entr" presetSubtype="0" fill="hold" nodeType="withEffect">
                                  <p:stCondLst>
                                    <p:cond delay="0"/>
                                  </p:stCondLst>
                                  <p:childTnLst>
                                    <p:set>
                                      <p:cBhvr>
                                        <p:cTn id="66" dur="1" fill="hold">
                                          <p:stCondLst>
                                            <p:cond delay="0"/>
                                          </p:stCondLst>
                                        </p:cTn>
                                        <p:tgtEl>
                                          <p:spTgt spid="792"/>
                                        </p:tgtEl>
                                        <p:attrNameLst>
                                          <p:attrName>style.visibility</p:attrName>
                                        </p:attrNameLst>
                                      </p:cBhvr>
                                      <p:to>
                                        <p:strVal val="visible"/>
                                      </p:to>
                                    </p:set>
                                    <p:animEffect transition="in" filter="fade">
                                      <p:cBhvr>
                                        <p:cTn id="67" dur="1"/>
                                        <p:tgtEl>
                                          <p:spTgt spid="79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757"/>
                                        </p:tgtEl>
                                        <p:attrNameLst>
                                          <p:attrName>style.visibility</p:attrName>
                                        </p:attrNameLst>
                                      </p:cBhvr>
                                      <p:to>
                                        <p:strVal val="visible"/>
                                      </p:to>
                                    </p:set>
                                    <p:animEffect transition="in" filter="fade">
                                      <p:cBhvr>
                                        <p:cTn id="72" dur="1"/>
                                        <p:tgtEl>
                                          <p:spTgt spid="757"/>
                                        </p:tgtEl>
                                      </p:cBhvr>
                                    </p:animEffect>
                                  </p:childTnLst>
                                </p:cTn>
                              </p:par>
                              <p:par>
                                <p:cTn id="73" presetID="10" presetClass="entr" presetSubtype="0" fill="hold" nodeType="withEffect">
                                  <p:stCondLst>
                                    <p:cond delay="0"/>
                                  </p:stCondLst>
                                  <p:childTnLst>
                                    <p:set>
                                      <p:cBhvr>
                                        <p:cTn id="74" dur="1" fill="hold">
                                          <p:stCondLst>
                                            <p:cond delay="0"/>
                                          </p:stCondLst>
                                        </p:cTn>
                                        <p:tgtEl>
                                          <p:spTgt spid="760"/>
                                        </p:tgtEl>
                                        <p:attrNameLst>
                                          <p:attrName>style.visibility</p:attrName>
                                        </p:attrNameLst>
                                      </p:cBhvr>
                                      <p:to>
                                        <p:strVal val="visible"/>
                                      </p:to>
                                    </p:set>
                                    <p:animEffect transition="in" filter="fade">
                                      <p:cBhvr>
                                        <p:cTn id="75" dur="1"/>
                                        <p:tgtEl>
                                          <p:spTgt spid="760"/>
                                        </p:tgtEl>
                                      </p:cBhvr>
                                    </p:animEffect>
                                  </p:childTnLst>
                                </p:cTn>
                              </p:par>
                              <p:par>
                                <p:cTn id="76" presetID="10" presetClass="entr" presetSubtype="0" fill="hold" nodeType="withEffect">
                                  <p:stCondLst>
                                    <p:cond delay="0"/>
                                  </p:stCondLst>
                                  <p:childTnLst>
                                    <p:set>
                                      <p:cBhvr>
                                        <p:cTn id="77" dur="1" fill="hold">
                                          <p:stCondLst>
                                            <p:cond delay="0"/>
                                          </p:stCondLst>
                                        </p:cTn>
                                        <p:tgtEl>
                                          <p:spTgt spid="784"/>
                                        </p:tgtEl>
                                        <p:attrNameLst>
                                          <p:attrName>style.visibility</p:attrName>
                                        </p:attrNameLst>
                                      </p:cBhvr>
                                      <p:to>
                                        <p:strVal val="visible"/>
                                      </p:to>
                                    </p:set>
                                    <p:animEffect transition="in" filter="fade">
                                      <p:cBhvr>
                                        <p:cTn id="78" dur="1"/>
                                        <p:tgtEl>
                                          <p:spTgt spid="784"/>
                                        </p:tgtEl>
                                      </p:cBhvr>
                                    </p:animEffect>
                                  </p:childTnLst>
                                </p:cTn>
                              </p:par>
                              <p:par>
                                <p:cTn id="79" presetID="10" presetClass="entr" presetSubtype="0" fill="hold" nodeType="withEffect">
                                  <p:stCondLst>
                                    <p:cond delay="0"/>
                                  </p:stCondLst>
                                  <p:childTnLst>
                                    <p:set>
                                      <p:cBhvr>
                                        <p:cTn id="80" dur="1" fill="hold">
                                          <p:stCondLst>
                                            <p:cond delay="0"/>
                                          </p:stCondLst>
                                        </p:cTn>
                                        <p:tgtEl>
                                          <p:spTgt spid="794"/>
                                        </p:tgtEl>
                                        <p:attrNameLst>
                                          <p:attrName>style.visibility</p:attrName>
                                        </p:attrNameLst>
                                      </p:cBhvr>
                                      <p:to>
                                        <p:strVal val="visible"/>
                                      </p:to>
                                    </p:set>
                                    <p:animEffect transition="in" filter="fade">
                                      <p:cBhvr>
                                        <p:cTn id="81" dur="1"/>
                                        <p:tgtEl>
                                          <p:spTgt spid="794"/>
                                        </p:tgtEl>
                                      </p:cBhvr>
                                    </p:animEffect>
                                  </p:childTnLst>
                                </p:cTn>
                              </p:par>
                              <p:par>
                                <p:cTn id="82" presetID="10" presetClass="entr" presetSubtype="0" fill="hold" nodeType="withEffect">
                                  <p:stCondLst>
                                    <p:cond delay="0"/>
                                  </p:stCondLst>
                                  <p:childTnLst>
                                    <p:set>
                                      <p:cBhvr>
                                        <p:cTn id="83" dur="1" fill="hold">
                                          <p:stCondLst>
                                            <p:cond delay="0"/>
                                          </p:stCondLst>
                                        </p:cTn>
                                        <p:tgtEl>
                                          <p:spTgt spid="795"/>
                                        </p:tgtEl>
                                        <p:attrNameLst>
                                          <p:attrName>style.visibility</p:attrName>
                                        </p:attrNameLst>
                                      </p:cBhvr>
                                      <p:to>
                                        <p:strVal val="visible"/>
                                      </p:to>
                                    </p:set>
                                    <p:animEffect transition="in" filter="fade">
                                      <p:cBhvr>
                                        <p:cTn id="84" dur="1"/>
                                        <p:tgtEl>
                                          <p:spTgt spid="795"/>
                                        </p:tgtEl>
                                      </p:cBhvr>
                                    </p:animEffect>
                                  </p:childTnLst>
                                </p:cTn>
                              </p:par>
                              <p:par>
                                <p:cTn id="85" presetID="10" presetClass="entr" presetSubtype="0" fill="hold" nodeType="withEffect">
                                  <p:stCondLst>
                                    <p:cond delay="0"/>
                                  </p:stCondLst>
                                  <p:childTnLst>
                                    <p:set>
                                      <p:cBhvr>
                                        <p:cTn id="86" dur="1" fill="hold">
                                          <p:stCondLst>
                                            <p:cond delay="0"/>
                                          </p:stCondLst>
                                        </p:cTn>
                                        <p:tgtEl>
                                          <p:spTgt spid="796"/>
                                        </p:tgtEl>
                                        <p:attrNameLst>
                                          <p:attrName>style.visibility</p:attrName>
                                        </p:attrNameLst>
                                      </p:cBhvr>
                                      <p:to>
                                        <p:strVal val="visible"/>
                                      </p:to>
                                    </p:set>
                                    <p:animEffect transition="in" filter="fade">
                                      <p:cBhvr>
                                        <p:cTn id="87" dur="1"/>
                                        <p:tgtEl>
                                          <p:spTgt spid="796"/>
                                        </p:tgtEl>
                                      </p:cBhvr>
                                    </p:animEffect>
                                  </p:childTnLst>
                                </p:cTn>
                              </p:par>
                              <p:par>
                                <p:cTn id="88" presetID="10" presetClass="entr" presetSubtype="0" fill="hold" nodeType="withEffect">
                                  <p:stCondLst>
                                    <p:cond delay="0"/>
                                  </p:stCondLst>
                                  <p:childTnLst>
                                    <p:set>
                                      <p:cBhvr>
                                        <p:cTn id="89" dur="1" fill="hold">
                                          <p:stCondLst>
                                            <p:cond delay="0"/>
                                          </p:stCondLst>
                                        </p:cTn>
                                        <p:tgtEl>
                                          <p:spTgt spid="797"/>
                                        </p:tgtEl>
                                        <p:attrNameLst>
                                          <p:attrName>style.visibility</p:attrName>
                                        </p:attrNameLst>
                                      </p:cBhvr>
                                      <p:to>
                                        <p:strVal val="visible"/>
                                      </p:to>
                                    </p:set>
                                    <p:animEffect transition="in" filter="fade">
                                      <p:cBhvr>
                                        <p:cTn id="90" dur="1"/>
                                        <p:tgtEl>
                                          <p:spTgt spid="79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752"/>
                                        </p:tgtEl>
                                        <p:attrNameLst>
                                          <p:attrName>style.visibility</p:attrName>
                                        </p:attrNameLst>
                                      </p:cBhvr>
                                      <p:to>
                                        <p:strVal val="visible"/>
                                      </p:to>
                                    </p:set>
                                    <p:animEffect transition="in" filter="fade">
                                      <p:cBhvr>
                                        <p:cTn id="95" dur="1"/>
                                        <p:tgtEl>
                                          <p:spTgt spid="752"/>
                                        </p:tgtEl>
                                      </p:cBhvr>
                                    </p:animEffect>
                                  </p:childTnLst>
                                </p:cTn>
                              </p:par>
                              <p:par>
                                <p:cTn id="96" presetID="10" presetClass="entr" presetSubtype="0" fill="hold" nodeType="withEffect">
                                  <p:stCondLst>
                                    <p:cond delay="0"/>
                                  </p:stCondLst>
                                  <p:childTnLst>
                                    <p:set>
                                      <p:cBhvr>
                                        <p:cTn id="97" dur="1" fill="hold">
                                          <p:stCondLst>
                                            <p:cond delay="0"/>
                                          </p:stCondLst>
                                        </p:cTn>
                                        <p:tgtEl>
                                          <p:spTgt spid="775"/>
                                        </p:tgtEl>
                                        <p:attrNameLst>
                                          <p:attrName>style.visibility</p:attrName>
                                        </p:attrNameLst>
                                      </p:cBhvr>
                                      <p:to>
                                        <p:strVal val="visible"/>
                                      </p:to>
                                    </p:set>
                                    <p:animEffect transition="in" filter="fade">
                                      <p:cBhvr>
                                        <p:cTn id="98" dur="1"/>
                                        <p:tgtEl>
                                          <p:spTgt spid="775"/>
                                        </p:tgtEl>
                                      </p:cBhvr>
                                    </p:animEffect>
                                  </p:childTnLst>
                                </p:cTn>
                              </p:par>
                              <p:par>
                                <p:cTn id="99" presetID="10" presetClass="entr" presetSubtype="0" fill="hold" nodeType="withEffect">
                                  <p:stCondLst>
                                    <p:cond delay="0"/>
                                  </p:stCondLst>
                                  <p:childTnLst>
                                    <p:set>
                                      <p:cBhvr>
                                        <p:cTn id="100" dur="1" fill="hold">
                                          <p:stCondLst>
                                            <p:cond delay="0"/>
                                          </p:stCondLst>
                                        </p:cTn>
                                        <p:tgtEl>
                                          <p:spTgt spid="790"/>
                                        </p:tgtEl>
                                        <p:attrNameLst>
                                          <p:attrName>style.visibility</p:attrName>
                                        </p:attrNameLst>
                                      </p:cBhvr>
                                      <p:to>
                                        <p:strVal val="visible"/>
                                      </p:to>
                                    </p:set>
                                    <p:animEffect transition="in" filter="fade">
                                      <p:cBhvr>
                                        <p:cTn id="101" dur="1"/>
                                        <p:tgtEl>
                                          <p:spTgt spid="790"/>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73"/>
                                        </p:tgtEl>
                                        <p:attrNameLst>
                                          <p:attrName>style.visibility</p:attrName>
                                        </p:attrNameLst>
                                      </p:cBhvr>
                                      <p:to>
                                        <p:strVal val="visible"/>
                                      </p:to>
                                    </p:set>
                                    <p:animEffect transition="in" filter="fade">
                                      <p:cBhvr>
                                        <p:cTn id="106" dur="1"/>
                                        <p:tgtEl>
                                          <p:spTgt spid="773"/>
                                        </p:tgtEl>
                                      </p:cBhvr>
                                    </p:animEffect>
                                  </p:childTnLst>
                                </p:cTn>
                              </p:par>
                              <p:par>
                                <p:cTn id="107" presetID="10" presetClass="entr" presetSubtype="0" fill="hold" nodeType="withEffect">
                                  <p:stCondLst>
                                    <p:cond delay="0"/>
                                  </p:stCondLst>
                                  <p:childTnLst>
                                    <p:set>
                                      <p:cBhvr>
                                        <p:cTn id="108" dur="1" fill="hold">
                                          <p:stCondLst>
                                            <p:cond delay="0"/>
                                          </p:stCondLst>
                                        </p:cTn>
                                        <p:tgtEl>
                                          <p:spTgt spid="788"/>
                                        </p:tgtEl>
                                        <p:attrNameLst>
                                          <p:attrName>style.visibility</p:attrName>
                                        </p:attrNameLst>
                                      </p:cBhvr>
                                      <p:to>
                                        <p:strVal val="visible"/>
                                      </p:to>
                                    </p:set>
                                    <p:animEffect transition="in" filter="fade">
                                      <p:cBhvr>
                                        <p:cTn id="109" dur="1"/>
                                        <p:tgtEl>
                                          <p:spTgt spid="788"/>
                                        </p:tgtEl>
                                      </p:cBhvr>
                                    </p:animEffect>
                                  </p:childTnLst>
                                </p:cTn>
                              </p:par>
                              <p:par>
                                <p:cTn id="110" presetID="10" presetClass="entr" presetSubtype="0" fill="hold" nodeType="withEffect">
                                  <p:stCondLst>
                                    <p:cond delay="0"/>
                                  </p:stCondLst>
                                  <p:childTnLst>
                                    <p:set>
                                      <p:cBhvr>
                                        <p:cTn id="111" dur="1" fill="hold">
                                          <p:stCondLst>
                                            <p:cond delay="0"/>
                                          </p:stCondLst>
                                        </p:cTn>
                                        <p:tgtEl>
                                          <p:spTgt spid="776"/>
                                        </p:tgtEl>
                                        <p:attrNameLst>
                                          <p:attrName>style.visibility</p:attrName>
                                        </p:attrNameLst>
                                      </p:cBhvr>
                                      <p:to>
                                        <p:strVal val="visible"/>
                                      </p:to>
                                    </p:set>
                                    <p:animEffect transition="in" filter="fade">
                                      <p:cBhvr>
                                        <p:cTn id="112" dur="1"/>
                                        <p:tgtEl>
                                          <p:spTgt spid="776"/>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819"/>
                                        </p:tgtEl>
                                        <p:attrNameLst>
                                          <p:attrName>style.visibility</p:attrName>
                                        </p:attrNameLst>
                                      </p:cBhvr>
                                      <p:to>
                                        <p:strVal val="visible"/>
                                      </p:to>
                                    </p:set>
                                    <p:animEffect transition="in" filter="fade">
                                      <p:cBhvr>
                                        <p:cTn id="117" dur="1"/>
                                        <p:tgtEl>
                                          <p:spTgt spid="819"/>
                                        </p:tgtEl>
                                      </p:cBhvr>
                                    </p:animEffect>
                                  </p:childTnLst>
                                </p:cTn>
                              </p:par>
                              <p:par>
                                <p:cTn id="118" presetID="10" presetClass="entr" presetSubtype="0" fill="hold" nodeType="withEffect">
                                  <p:stCondLst>
                                    <p:cond delay="0"/>
                                  </p:stCondLst>
                                  <p:childTnLst>
                                    <p:set>
                                      <p:cBhvr>
                                        <p:cTn id="119" dur="1" fill="hold">
                                          <p:stCondLst>
                                            <p:cond delay="0"/>
                                          </p:stCondLst>
                                        </p:cTn>
                                        <p:tgtEl>
                                          <p:spTgt spid="774"/>
                                        </p:tgtEl>
                                        <p:attrNameLst>
                                          <p:attrName>style.visibility</p:attrName>
                                        </p:attrNameLst>
                                      </p:cBhvr>
                                      <p:to>
                                        <p:strVal val="visible"/>
                                      </p:to>
                                    </p:set>
                                    <p:animEffect transition="in" filter="fade">
                                      <p:cBhvr>
                                        <p:cTn id="120" dur="1"/>
                                        <p:tgtEl>
                                          <p:spTgt spid="774"/>
                                        </p:tgtEl>
                                      </p:cBhvr>
                                    </p:animEffect>
                                  </p:childTnLst>
                                </p:cTn>
                              </p:par>
                              <p:par>
                                <p:cTn id="121" presetID="10" presetClass="entr" presetSubtype="0" fill="hold" nodeType="withEffect">
                                  <p:stCondLst>
                                    <p:cond delay="0"/>
                                  </p:stCondLst>
                                  <p:childTnLst>
                                    <p:set>
                                      <p:cBhvr>
                                        <p:cTn id="122" dur="1" fill="hold">
                                          <p:stCondLst>
                                            <p:cond delay="0"/>
                                          </p:stCondLst>
                                        </p:cTn>
                                        <p:tgtEl>
                                          <p:spTgt spid="789"/>
                                        </p:tgtEl>
                                        <p:attrNameLst>
                                          <p:attrName>style.visibility</p:attrName>
                                        </p:attrNameLst>
                                      </p:cBhvr>
                                      <p:to>
                                        <p:strVal val="visible"/>
                                      </p:to>
                                    </p:set>
                                    <p:animEffect transition="in" filter="fade">
                                      <p:cBhvr>
                                        <p:cTn id="123" dur="1"/>
                                        <p:tgtEl>
                                          <p:spTgt spid="789"/>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820"/>
                                        </p:tgtEl>
                                        <p:attrNameLst>
                                          <p:attrName>style.visibility</p:attrName>
                                        </p:attrNameLst>
                                      </p:cBhvr>
                                      <p:to>
                                        <p:strVal val="visible"/>
                                      </p:to>
                                    </p:set>
                                    <p:animEffect transition="in" filter="fade">
                                      <p:cBhvr>
                                        <p:cTn id="128" dur="1"/>
                                        <p:tgtEl>
                                          <p:spTgt spid="820"/>
                                        </p:tgtEl>
                                      </p:cBhvr>
                                    </p:animEffect>
                                  </p:childTnLst>
                                </p:cTn>
                              </p:par>
                              <p:par>
                                <p:cTn id="129" presetID="10" presetClass="entr" presetSubtype="0" fill="hold" nodeType="withEffect">
                                  <p:stCondLst>
                                    <p:cond delay="0"/>
                                  </p:stCondLst>
                                  <p:childTnLst>
                                    <p:set>
                                      <p:cBhvr>
                                        <p:cTn id="130" dur="1" fill="hold">
                                          <p:stCondLst>
                                            <p:cond delay="0"/>
                                          </p:stCondLst>
                                        </p:cTn>
                                        <p:tgtEl>
                                          <p:spTgt spid="772"/>
                                        </p:tgtEl>
                                        <p:attrNameLst>
                                          <p:attrName>style.visibility</p:attrName>
                                        </p:attrNameLst>
                                      </p:cBhvr>
                                      <p:to>
                                        <p:strVal val="visible"/>
                                      </p:to>
                                    </p:set>
                                    <p:animEffect transition="in" filter="fade">
                                      <p:cBhvr>
                                        <p:cTn id="131" dur="1"/>
                                        <p:tgtEl>
                                          <p:spTgt spid="772"/>
                                        </p:tgtEl>
                                      </p:cBhvr>
                                    </p:animEffect>
                                  </p:childTnLst>
                                </p:cTn>
                              </p:par>
                              <p:par>
                                <p:cTn id="132" presetID="10" presetClass="entr" presetSubtype="0" fill="hold" nodeType="withEffect">
                                  <p:stCondLst>
                                    <p:cond delay="0"/>
                                  </p:stCondLst>
                                  <p:childTnLst>
                                    <p:set>
                                      <p:cBhvr>
                                        <p:cTn id="133" dur="1" fill="hold">
                                          <p:stCondLst>
                                            <p:cond delay="0"/>
                                          </p:stCondLst>
                                        </p:cTn>
                                        <p:tgtEl>
                                          <p:spTgt spid="791"/>
                                        </p:tgtEl>
                                        <p:attrNameLst>
                                          <p:attrName>style.visibility</p:attrName>
                                        </p:attrNameLst>
                                      </p:cBhvr>
                                      <p:to>
                                        <p:strVal val="visible"/>
                                      </p:to>
                                    </p:set>
                                    <p:animEffect transition="in" filter="fade">
                                      <p:cBhvr>
                                        <p:cTn id="134" dur="1"/>
                                        <p:tgtEl>
                                          <p:spTgt spid="791"/>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777"/>
                                        </p:tgtEl>
                                        <p:attrNameLst>
                                          <p:attrName>style.visibility</p:attrName>
                                        </p:attrNameLst>
                                      </p:cBhvr>
                                      <p:to>
                                        <p:strVal val="visible"/>
                                      </p:to>
                                    </p:set>
                                    <p:animEffect transition="in" filter="fade">
                                      <p:cBhvr>
                                        <p:cTn id="139" dur="1"/>
                                        <p:tgtEl>
                                          <p:spTgt spid="777"/>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nodeType="clickEffect">
                                  <p:stCondLst>
                                    <p:cond delay="0"/>
                                  </p:stCondLst>
                                  <p:childTnLst>
                                    <p:set>
                                      <p:cBhvr>
                                        <p:cTn id="143" dur="1" fill="hold">
                                          <p:stCondLst>
                                            <p:cond delay="0"/>
                                          </p:stCondLst>
                                        </p:cTn>
                                        <p:tgtEl>
                                          <p:spTgt spid="798"/>
                                        </p:tgtEl>
                                        <p:attrNameLst>
                                          <p:attrName>style.visibility</p:attrName>
                                        </p:attrNameLst>
                                      </p:cBhvr>
                                      <p:to>
                                        <p:strVal val="visible"/>
                                      </p:to>
                                    </p:set>
                                    <p:animEffect transition="in" filter="fade">
                                      <p:cBhvr>
                                        <p:cTn id="144" dur="1"/>
                                        <p:tgtEl>
                                          <p:spTgt spid="798"/>
                                        </p:tgtEl>
                                      </p:cBhvr>
                                    </p:animEffect>
                                  </p:childTnLst>
                                </p:cTn>
                              </p:par>
                              <p:par>
                                <p:cTn id="145" presetID="10" presetClass="entr" presetSubtype="0" fill="hold" nodeType="withEffect">
                                  <p:stCondLst>
                                    <p:cond delay="0"/>
                                  </p:stCondLst>
                                  <p:childTnLst>
                                    <p:set>
                                      <p:cBhvr>
                                        <p:cTn id="146" dur="1" fill="hold">
                                          <p:stCondLst>
                                            <p:cond delay="0"/>
                                          </p:stCondLst>
                                        </p:cTn>
                                        <p:tgtEl>
                                          <p:spTgt spid="799"/>
                                        </p:tgtEl>
                                        <p:attrNameLst>
                                          <p:attrName>style.visibility</p:attrName>
                                        </p:attrNameLst>
                                      </p:cBhvr>
                                      <p:to>
                                        <p:strVal val="visible"/>
                                      </p:to>
                                    </p:set>
                                    <p:animEffect transition="in" filter="fade">
                                      <p:cBhvr>
                                        <p:cTn id="147" dur="1"/>
                                        <p:tgtEl>
                                          <p:spTgt spid="799"/>
                                        </p:tgtEl>
                                      </p:cBhvr>
                                    </p:animEffect>
                                  </p:childTnLst>
                                </p:cTn>
                              </p:par>
                              <p:par>
                                <p:cTn id="148" presetID="10" presetClass="entr" presetSubtype="0" fill="hold" nodeType="withEffect">
                                  <p:stCondLst>
                                    <p:cond delay="0"/>
                                  </p:stCondLst>
                                  <p:childTnLst>
                                    <p:set>
                                      <p:cBhvr>
                                        <p:cTn id="149" dur="1" fill="hold">
                                          <p:stCondLst>
                                            <p:cond delay="0"/>
                                          </p:stCondLst>
                                        </p:cTn>
                                        <p:tgtEl>
                                          <p:spTgt spid="800"/>
                                        </p:tgtEl>
                                        <p:attrNameLst>
                                          <p:attrName>style.visibility</p:attrName>
                                        </p:attrNameLst>
                                      </p:cBhvr>
                                      <p:to>
                                        <p:strVal val="visible"/>
                                      </p:to>
                                    </p:set>
                                    <p:animEffect transition="in" filter="fade">
                                      <p:cBhvr>
                                        <p:cTn id="150" dur="1"/>
                                        <p:tgtEl>
                                          <p:spTgt spid="800"/>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801"/>
                                        </p:tgtEl>
                                        <p:attrNameLst>
                                          <p:attrName>style.visibility</p:attrName>
                                        </p:attrNameLst>
                                      </p:cBhvr>
                                      <p:to>
                                        <p:strVal val="visible"/>
                                      </p:to>
                                    </p:set>
                                    <p:animEffect transition="in" filter="fade">
                                      <p:cBhvr>
                                        <p:cTn id="155" dur="1"/>
                                        <p:tgtEl>
                                          <p:spTgt spid="801"/>
                                        </p:tgtEl>
                                      </p:cBhvr>
                                    </p:animEffect>
                                  </p:childTnLst>
                                </p:cTn>
                              </p:par>
                              <p:par>
                                <p:cTn id="156" presetID="10" presetClass="entr" presetSubtype="0" fill="hold" nodeType="withEffect">
                                  <p:stCondLst>
                                    <p:cond delay="0"/>
                                  </p:stCondLst>
                                  <p:childTnLst>
                                    <p:set>
                                      <p:cBhvr>
                                        <p:cTn id="157" dur="1" fill="hold">
                                          <p:stCondLst>
                                            <p:cond delay="0"/>
                                          </p:stCondLst>
                                        </p:cTn>
                                        <p:tgtEl>
                                          <p:spTgt spid="806"/>
                                        </p:tgtEl>
                                        <p:attrNameLst>
                                          <p:attrName>style.visibility</p:attrName>
                                        </p:attrNameLst>
                                      </p:cBhvr>
                                      <p:to>
                                        <p:strVal val="visible"/>
                                      </p:to>
                                    </p:set>
                                    <p:animEffect transition="in" filter="fade">
                                      <p:cBhvr>
                                        <p:cTn id="158" dur="1"/>
                                        <p:tgtEl>
                                          <p:spTgt spid="806"/>
                                        </p:tgtEl>
                                      </p:cBhvr>
                                    </p:animEffect>
                                  </p:childTnLst>
                                </p:cTn>
                              </p:par>
                              <p:par>
                                <p:cTn id="159" presetID="10" presetClass="entr" presetSubtype="0" fill="hold" nodeType="withEffect">
                                  <p:stCondLst>
                                    <p:cond delay="0"/>
                                  </p:stCondLst>
                                  <p:childTnLst>
                                    <p:set>
                                      <p:cBhvr>
                                        <p:cTn id="160" dur="1" fill="hold">
                                          <p:stCondLst>
                                            <p:cond delay="0"/>
                                          </p:stCondLst>
                                        </p:cTn>
                                        <p:tgtEl>
                                          <p:spTgt spid="808"/>
                                        </p:tgtEl>
                                        <p:attrNameLst>
                                          <p:attrName>style.visibility</p:attrName>
                                        </p:attrNameLst>
                                      </p:cBhvr>
                                      <p:to>
                                        <p:strVal val="visible"/>
                                      </p:to>
                                    </p:set>
                                    <p:animEffect transition="in" filter="fade">
                                      <p:cBhvr>
                                        <p:cTn id="161" dur="1"/>
                                        <p:tgtEl>
                                          <p:spTgt spid="808"/>
                                        </p:tgtEl>
                                      </p:cBhvr>
                                    </p:animEffect>
                                  </p:childTnLst>
                                </p:cTn>
                              </p:par>
                              <p:par>
                                <p:cTn id="162" presetID="10" presetClass="entr" presetSubtype="0" fill="hold" nodeType="withEffect">
                                  <p:stCondLst>
                                    <p:cond delay="0"/>
                                  </p:stCondLst>
                                  <p:childTnLst>
                                    <p:set>
                                      <p:cBhvr>
                                        <p:cTn id="163" dur="1" fill="hold">
                                          <p:stCondLst>
                                            <p:cond delay="0"/>
                                          </p:stCondLst>
                                        </p:cTn>
                                        <p:tgtEl>
                                          <p:spTgt spid="809"/>
                                        </p:tgtEl>
                                        <p:attrNameLst>
                                          <p:attrName>style.visibility</p:attrName>
                                        </p:attrNameLst>
                                      </p:cBhvr>
                                      <p:to>
                                        <p:strVal val="visible"/>
                                      </p:to>
                                    </p:set>
                                    <p:animEffect transition="in" filter="fade">
                                      <p:cBhvr>
                                        <p:cTn id="164" dur="1"/>
                                        <p:tgtEl>
                                          <p:spTgt spid="809"/>
                                        </p:tgtEl>
                                      </p:cBhvr>
                                    </p:animEffect>
                                  </p:childTnLst>
                                </p:cTn>
                              </p:par>
                              <p:par>
                                <p:cTn id="165" presetID="10" presetClass="entr" presetSubtype="0" fill="hold" nodeType="withEffect">
                                  <p:stCondLst>
                                    <p:cond delay="0"/>
                                  </p:stCondLst>
                                  <p:childTnLst>
                                    <p:set>
                                      <p:cBhvr>
                                        <p:cTn id="166" dur="1" fill="hold">
                                          <p:stCondLst>
                                            <p:cond delay="0"/>
                                          </p:stCondLst>
                                        </p:cTn>
                                        <p:tgtEl>
                                          <p:spTgt spid="807"/>
                                        </p:tgtEl>
                                        <p:attrNameLst>
                                          <p:attrName>style.visibility</p:attrName>
                                        </p:attrNameLst>
                                      </p:cBhvr>
                                      <p:to>
                                        <p:strVal val="visible"/>
                                      </p:to>
                                    </p:set>
                                    <p:animEffect transition="in" filter="fade">
                                      <p:cBhvr>
                                        <p:cTn id="167" dur="1"/>
                                        <p:tgtEl>
                                          <p:spTgt spid="807"/>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nodeType="clickEffect">
                                  <p:stCondLst>
                                    <p:cond delay="0"/>
                                  </p:stCondLst>
                                  <p:childTnLst>
                                    <p:set>
                                      <p:cBhvr>
                                        <p:cTn id="171" dur="1" fill="hold">
                                          <p:stCondLst>
                                            <p:cond delay="0"/>
                                          </p:stCondLst>
                                        </p:cTn>
                                        <p:tgtEl>
                                          <p:spTgt spid="810"/>
                                        </p:tgtEl>
                                        <p:attrNameLst>
                                          <p:attrName>style.visibility</p:attrName>
                                        </p:attrNameLst>
                                      </p:cBhvr>
                                      <p:to>
                                        <p:strVal val="visible"/>
                                      </p:to>
                                    </p:set>
                                    <p:animEffect transition="in" filter="fade">
                                      <p:cBhvr>
                                        <p:cTn id="172" dur="1"/>
                                        <p:tgtEl>
                                          <p:spTgt spid="810"/>
                                        </p:tgtEl>
                                      </p:cBhvr>
                                    </p:animEffect>
                                  </p:childTnLst>
                                </p:cTn>
                              </p:par>
                              <p:par>
                                <p:cTn id="173" presetID="10" presetClass="entr" presetSubtype="0" fill="hold" nodeType="withEffect">
                                  <p:stCondLst>
                                    <p:cond delay="0"/>
                                  </p:stCondLst>
                                  <p:childTnLst>
                                    <p:set>
                                      <p:cBhvr>
                                        <p:cTn id="174" dur="1" fill="hold">
                                          <p:stCondLst>
                                            <p:cond delay="0"/>
                                          </p:stCondLst>
                                        </p:cTn>
                                        <p:tgtEl>
                                          <p:spTgt spid="815"/>
                                        </p:tgtEl>
                                        <p:attrNameLst>
                                          <p:attrName>style.visibility</p:attrName>
                                        </p:attrNameLst>
                                      </p:cBhvr>
                                      <p:to>
                                        <p:strVal val="visible"/>
                                      </p:to>
                                    </p:set>
                                    <p:animEffect transition="in" filter="fade">
                                      <p:cBhvr>
                                        <p:cTn id="175" dur="1"/>
                                        <p:tgtEl>
                                          <p:spTgt spid="815"/>
                                        </p:tgtEl>
                                      </p:cBhvr>
                                    </p:animEffect>
                                  </p:childTnLst>
                                </p:cTn>
                              </p:par>
                              <p:par>
                                <p:cTn id="176" presetID="10" presetClass="entr" presetSubtype="0" fill="hold" nodeType="withEffect">
                                  <p:stCondLst>
                                    <p:cond delay="0"/>
                                  </p:stCondLst>
                                  <p:childTnLst>
                                    <p:set>
                                      <p:cBhvr>
                                        <p:cTn id="177" dur="1" fill="hold">
                                          <p:stCondLst>
                                            <p:cond delay="0"/>
                                          </p:stCondLst>
                                        </p:cTn>
                                        <p:tgtEl>
                                          <p:spTgt spid="782"/>
                                        </p:tgtEl>
                                        <p:attrNameLst>
                                          <p:attrName>style.visibility</p:attrName>
                                        </p:attrNameLst>
                                      </p:cBhvr>
                                      <p:to>
                                        <p:strVal val="visible"/>
                                      </p:to>
                                    </p:set>
                                    <p:animEffect transition="in" filter="fade">
                                      <p:cBhvr>
                                        <p:cTn id="178" dur="1"/>
                                        <p:tgtEl>
                                          <p:spTgt spid="782"/>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nodeType="clickEffect">
                                  <p:stCondLst>
                                    <p:cond delay="0"/>
                                  </p:stCondLst>
                                  <p:childTnLst>
                                    <p:set>
                                      <p:cBhvr>
                                        <p:cTn id="182" dur="1" fill="hold">
                                          <p:stCondLst>
                                            <p:cond delay="0"/>
                                          </p:stCondLst>
                                        </p:cTn>
                                        <p:tgtEl>
                                          <p:spTgt spid="812"/>
                                        </p:tgtEl>
                                        <p:attrNameLst>
                                          <p:attrName>style.visibility</p:attrName>
                                        </p:attrNameLst>
                                      </p:cBhvr>
                                      <p:to>
                                        <p:strVal val="visible"/>
                                      </p:to>
                                    </p:set>
                                    <p:animEffect transition="in" filter="fade">
                                      <p:cBhvr>
                                        <p:cTn id="183" dur="1"/>
                                        <p:tgtEl>
                                          <p:spTgt spid="812"/>
                                        </p:tgtEl>
                                      </p:cBhvr>
                                    </p:animEffect>
                                  </p:childTnLst>
                                </p:cTn>
                              </p:par>
                              <p:par>
                                <p:cTn id="184" presetID="10" presetClass="entr" presetSubtype="0" fill="hold" nodeType="withEffect">
                                  <p:stCondLst>
                                    <p:cond delay="0"/>
                                  </p:stCondLst>
                                  <p:childTnLst>
                                    <p:set>
                                      <p:cBhvr>
                                        <p:cTn id="185" dur="1" fill="hold">
                                          <p:stCondLst>
                                            <p:cond delay="0"/>
                                          </p:stCondLst>
                                        </p:cTn>
                                        <p:tgtEl>
                                          <p:spTgt spid="783"/>
                                        </p:tgtEl>
                                        <p:attrNameLst>
                                          <p:attrName>style.visibility</p:attrName>
                                        </p:attrNameLst>
                                      </p:cBhvr>
                                      <p:to>
                                        <p:strVal val="visible"/>
                                      </p:to>
                                    </p:set>
                                    <p:animEffect transition="in" filter="fade">
                                      <p:cBhvr>
                                        <p:cTn id="186" dur="1"/>
                                        <p:tgtEl>
                                          <p:spTgt spid="783"/>
                                        </p:tgtEl>
                                      </p:cBhvr>
                                    </p:animEffect>
                                  </p:childTnLst>
                                </p:cTn>
                              </p:par>
                              <p:par>
                                <p:cTn id="187" presetID="10" presetClass="entr" presetSubtype="0" fill="hold" nodeType="withEffect">
                                  <p:stCondLst>
                                    <p:cond delay="0"/>
                                  </p:stCondLst>
                                  <p:childTnLst>
                                    <p:set>
                                      <p:cBhvr>
                                        <p:cTn id="188" dur="1" fill="hold">
                                          <p:stCondLst>
                                            <p:cond delay="0"/>
                                          </p:stCondLst>
                                        </p:cTn>
                                        <p:tgtEl>
                                          <p:spTgt spid="817"/>
                                        </p:tgtEl>
                                        <p:attrNameLst>
                                          <p:attrName>style.visibility</p:attrName>
                                        </p:attrNameLst>
                                      </p:cBhvr>
                                      <p:to>
                                        <p:strVal val="visible"/>
                                      </p:to>
                                    </p:set>
                                    <p:animEffect transition="in" filter="fade">
                                      <p:cBhvr>
                                        <p:cTn id="189" dur="1"/>
                                        <p:tgtEl>
                                          <p:spTgt spid="817"/>
                                        </p:tgtEl>
                                      </p:cBhvr>
                                    </p:animEffect>
                                  </p:childTnLst>
                                </p:cTn>
                              </p:par>
                            </p:childTnLst>
                          </p:cTn>
                        </p:par>
                      </p:childTnLst>
                    </p:cTn>
                  </p:par>
                  <p:par>
                    <p:cTn id="190" fill="hold">
                      <p:stCondLst>
                        <p:cond delay="indefinite"/>
                      </p:stCondLst>
                      <p:childTnLst>
                        <p:par>
                          <p:cTn id="191" fill="hold">
                            <p:stCondLst>
                              <p:cond delay="0"/>
                            </p:stCondLst>
                            <p:childTnLst>
                              <p:par>
                                <p:cTn id="192" presetID="10" presetClass="entr" presetSubtype="0" fill="hold" nodeType="clickEffect">
                                  <p:stCondLst>
                                    <p:cond delay="0"/>
                                  </p:stCondLst>
                                  <p:childTnLst>
                                    <p:set>
                                      <p:cBhvr>
                                        <p:cTn id="193" dur="1" fill="hold">
                                          <p:stCondLst>
                                            <p:cond delay="0"/>
                                          </p:stCondLst>
                                        </p:cTn>
                                        <p:tgtEl>
                                          <p:spTgt spid="813"/>
                                        </p:tgtEl>
                                        <p:attrNameLst>
                                          <p:attrName>style.visibility</p:attrName>
                                        </p:attrNameLst>
                                      </p:cBhvr>
                                      <p:to>
                                        <p:strVal val="visible"/>
                                      </p:to>
                                    </p:set>
                                    <p:animEffect transition="in" filter="fade">
                                      <p:cBhvr>
                                        <p:cTn id="194" dur="1"/>
                                        <p:tgtEl>
                                          <p:spTgt spid="813"/>
                                        </p:tgtEl>
                                      </p:cBhvr>
                                    </p:animEffect>
                                  </p:childTnLst>
                                </p:cTn>
                              </p:par>
                              <p:par>
                                <p:cTn id="195" presetID="10" presetClass="entr" presetSubtype="0" fill="hold" nodeType="withEffect">
                                  <p:stCondLst>
                                    <p:cond delay="0"/>
                                  </p:stCondLst>
                                  <p:childTnLst>
                                    <p:set>
                                      <p:cBhvr>
                                        <p:cTn id="196" dur="1" fill="hold">
                                          <p:stCondLst>
                                            <p:cond delay="0"/>
                                          </p:stCondLst>
                                        </p:cTn>
                                        <p:tgtEl>
                                          <p:spTgt spid="816"/>
                                        </p:tgtEl>
                                        <p:attrNameLst>
                                          <p:attrName>style.visibility</p:attrName>
                                        </p:attrNameLst>
                                      </p:cBhvr>
                                      <p:to>
                                        <p:strVal val="visible"/>
                                      </p:to>
                                    </p:set>
                                    <p:animEffect transition="in" filter="fade">
                                      <p:cBhvr>
                                        <p:cTn id="197" dur="1"/>
                                        <p:tgtEl>
                                          <p:spTgt spid="816"/>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nodeType="clickEffect">
                                  <p:stCondLst>
                                    <p:cond delay="0"/>
                                  </p:stCondLst>
                                  <p:childTnLst>
                                    <p:set>
                                      <p:cBhvr>
                                        <p:cTn id="201" dur="1" fill="hold">
                                          <p:stCondLst>
                                            <p:cond delay="0"/>
                                          </p:stCondLst>
                                        </p:cTn>
                                        <p:tgtEl>
                                          <p:spTgt spid="821"/>
                                        </p:tgtEl>
                                        <p:attrNameLst>
                                          <p:attrName>style.visibility</p:attrName>
                                        </p:attrNameLst>
                                      </p:cBhvr>
                                      <p:to>
                                        <p:strVal val="visible"/>
                                      </p:to>
                                    </p:set>
                                    <p:animEffect transition="in" filter="fade">
                                      <p:cBhvr>
                                        <p:cTn id="202" dur="1"/>
                                        <p:tgtEl>
                                          <p:spTgt spid="821"/>
                                        </p:tgtEl>
                                      </p:cBhvr>
                                    </p:animEffect>
                                  </p:childTnLst>
                                </p:cTn>
                              </p:par>
                              <p:par>
                                <p:cTn id="203" presetID="10" presetClass="entr" presetSubtype="0" fill="hold" nodeType="withEffect">
                                  <p:stCondLst>
                                    <p:cond delay="0"/>
                                  </p:stCondLst>
                                  <p:childTnLst>
                                    <p:set>
                                      <p:cBhvr>
                                        <p:cTn id="204" dur="1" fill="hold">
                                          <p:stCondLst>
                                            <p:cond delay="0"/>
                                          </p:stCondLst>
                                        </p:cTn>
                                        <p:tgtEl>
                                          <p:spTgt spid="811"/>
                                        </p:tgtEl>
                                        <p:attrNameLst>
                                          <p:attrName>style.visibility</p:attrName>
                                        </p:attrNameLst>
                                      </p:cBhvr>
                                      <p:to>
                                        <p:strVal val="visible"/>
                                      </p:to>
                                    </p:set>
                                    <p:animEffect transition="in" filter="fade">
                                      <p:cBhvr>
                                        <p:cTn id="205" dur="1"/>
                                        <p:tgtEl>
                                          <p:spTgt spid="811"/>
                                        </p:tgtEl>
                                      </p:cBhvr>
                                    </p:animEffect>
                                  </p:childTnLst>
                                </p:cTn>
                              </p:par>
                              <p:par>
                                <p:cTn id="206" presetID="10" presetClass="entr" presetSubtype="0" fill="hold" nodeType="withEffect">
                                  <p:stCondLst>
                                    <p:cond delay="0"/>
                                  </p:stCondLst>
                                  <p:childTnLst>
                                    <p:set>
                                      <p:cBhvr>
                                        <p:cTn id="207" dur="1" fill="hold">
                                          <p:stCondLst>
                                            <p:cond delay="0"/>
                                          </p:stCondLst>
                                        </p:cTn>
                                        <p:tgtEl>
                                          <p:spTgt spid="818"/>
                                        </p:tgtEl>
                                        <p:attrNameLst>
                                          <p:attrName>style.visibility</p:attrName>
                                        </p:attrNameLst>
                                      </p:cBhvr>
                                      <p:to>
                                        <p:strVal val="visible"/>
                                      </p:to>
                                    </p:set>
                                    <p:animEffect transition="in" filter="fade">
                                      <p:cBhvr>
                                        <p:cTn id="208" dur="1"/>
                                        <p:tgtEl>
                                          <p:spTgt spid="818"/>
                                        </p:tgtEl>
                                      </p:cBhvr>
                                    </p:animEffect>
                                  </p:childTnLst>
                                </p:cTn>
                              </p:par>
                            </p:childTnLst>
                          </p:cTn>
                        </p:par>
                      </p:childTnLst>
                    </p:cTn>
                  </p:par>
                  <p:par>
                    <p:cTn id="209" fill="hold">
                      <p:stCondLst>
                        <p:cond delay="indefinite"/>
                      </p:stCondLst>
                      <p:childTnLst>
                        <p:par>
                          <p:cTn id="210" fill="hold">
                            <p:stCondLst>
                              <p:cond delay="0"/>
                            </p:stCondLst>
                            <p:childTnLst>
                              <p:par>
                                <p:cTn id="211" presetID="10" presetClass="entr" presetSubtype="0" fill="hold" nodeType="clickEffect">
                                  <p:stCondLst>
                                    <p:cond delay="0"/>
                                  </p:stCondLst>
                                  <p:childTnLst>
                                    <p:set>
                                      <p:cBhvr>
                                        <p:cTn id="212" dur="1" fill="hold">
                                          <p:stCondLst>
                                            <p:cond delay="0"/>
                                          </p:stCondLst>
                                        </p:cTn>
                                        <p:tgtEl>
                                          <p:spTgt spid="822"/>
                                        </p:tgtEl>
                                        <p:attrNameLst>
                                          <p:attrName>style.visibility</p:attrName>
                                        </p:attrNameLst>
                                      </p:cBhvr>
                                      <p:to>
                                        <p:strVal val="visible"/>
                                      </p:to>
                                    </p:set>
                                    <p:animEffect transition="in" filter="fade">
                                      <p:cBhvr>
                                        <p:cTn id="213" dur="1"/>
                                        <p:tgtEl>
                                          <p:spTgt spid="822"/>
                                        </p:tgtEl>
                                      </p:cBhvr>
                                    </p:animEffect>
                                  </p:childTnLst>
                                </p:cTn>
                              </p:par>
                              <p:par>
                                <p:cTn id="214" presetID="10" presetClass="entr" presetSubtype="0" fill="hold" nodeType="withEffect">
                                  <p:stCondLst>
                                    <p:cond delay="0"/>
                                  </p:stCondLst>
                                  <p:childTnLst>
                                    <p:set>
                                      <p:cBhvr>
                                        <p:cTn id="215" dur="1" fill="hold">
                                          <p:stCondLst>
                                            <p:cond delay="0"/>
                                          </p:stCondLst>
                                        </p:cTn>
                                        <p:tgtEl>
                                          <p:spTgt spid="814"/>
                                        </p:tgtEl>
                                        <p:attrNameLst>
                                          <p:attrName>style.visibility</p:attrName>
                                        </p:attrNameLst>
                                      </p:cBhvr>
                                      <p:to>
                                        <p:strVal val="visible"/>
                                      </p:to>
                                    </p:set>
                                    <p:animEffect transition="in" filter="fade">
                                      <p:cBhvr>
                                        <p:cTn id="216" dur="1"/>
                                        <p:tgtEl>
                                          <p:spTgt spid="814"/>
                                        </p:tgtEl>
                                      </p:cBhvr>
                                    </p:animEffect>
                                  </p:childTnLst>
                                </p:cTn>
                              </p:par>
                              <p:par>
                                <p:cTn id="217" presetID="10" presetClass="entr" presetSubtype="0" fill="hold" nodeType="withEffect">
                                  <p:stCondLst>
                                    <p:cond delay="0"/>
                                  </p:stCondLst>
                                  <p:childTnLst>
                                    <p:set>
                                      <p:cBhvr>
                                        <p:cTn id="218" dur="1" fill="hold">
                                          <p:stCondLst>
                                            <p:cond delay="0"/>
                                          </p:stCondLst>
                                        </p:cTn>
                                        <p:tgtEl>
                                          <p:spTgt spid="824"/>
                                        </p:tgtEl>
                                        <p:attrNameLst>
                                          <p:attrName>style.visibility</p:attrName>
                                        </p:attrNameLst>
                                      </p:cBhvr>
                                      <p:to>
                                        <p:strVal val="visible"/>
                                      </p:to>
                                    </p:set>
                                    <p:animEffect transition="in" filter="fade">
                                      <p:cBhvr>
                                        <p:cTn id="219" dur="1"/>
                                        <p:tgtEl>
                                          <p:spTgt spid="824"/>
                                        </p:tgtEl>
                                      </p:cBhvr>
                                    </p:animEffect>
                                  </p:childTnLst>
                                </p:cTn>
                              </p:par>
                              <p:par>
                                <p:cTn id="220" presetID="10" presetClass="entr" presetSubtype="0" fill="hold" nodeType="withEffect">
                                  <p:stCondLst>
                                    <p:cond delay="0"/>
                                  </p:stCondLst>
                                  <p:childTnLst>
                                    <p:set>
                                      <p:cBhvr>
                                        <p:cTn id="221" dur="1" fill="hold">
                                          <p:stCondLst>
                                            <p:cond delay="0"/>
                                          </p:stCondLst>
                                        </p:cTn>
                                        <p:tgtEl>
                                          <p:spTgt spid="823"/>
                                        </p:tgtEl>
                                        <p:attrNameLst>
                                          <p:attrName>style.visibility</p:attrName>
                                        </p:attrNameLst>
                                      </p:cBhvr>
                                      <p:to>
                                        <p:strVal val="visible"/>
                                      </p:to>
                                    </p:set>
                                    <p:animEffect transition="in" filter="fade">
                                      <p:cBhvr>
                                        <p:cTn id="222" dur="1"/>
                                        <p:tgtEl>
                                          <p:spTgt spid="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cxnSp>
        <p:nvCxnSpPr>
          <p:cNvPr id="829" name="Shape 829"/>
          <p:cNvCxnSpPr/>
          <p:nvPr/>
        </p:nvCxnSpPr>
        <p:spPr>
          <a:xfrm>
            <a:off x="4013673" y="5124816"/>
            <a:ext cx="0" cy="497850"/>
          </a:xfrm>
          <a:prstGeom prst="straightConnector1">
            <a:avLst/>
          </a:prstGeom>
          <a:noFill/>
          <a:ln w="9525" cap="flat" cmpd="sng">
            <a:solidFill>
              <a:srgbClr val="4A7DBB"/>
            </a:solidFill>
            <a:prstDash val="solid"/>
            <a:round/>
            <a:headEnd type="none" w="med" len="med"/>
            <a:tailEnd type="none" w="med" len="med"/>
          </a:ln>
        </p:spPr>
      </p:cxnSp>
      <p:cxnSp>
        <p:nvCxnSpPr>
          <p:cNvPr id="830" name="Shape 830"/>
          <p:cNvCxnSpPr/>
          <p:nvPr/>
        </p:nvCxnSpPr>
        <p:spPr>
          <a:xfrm>
            <a:off x="3225932" y="5126830"/>
            <a:ext cx="0" cy="497850"/>
          </a:xfrm>
          <a:prstGeom prst="straightConnector1">
            <a:avLst/>
          </a:prstGeom>
          <a:noFill/>
          <a:ln w="9525" cap="flat" cmpd="sng">
            <a:solidFill>
              <a:srgbClr val="4A7DBB"/>
            </a:solidFill>
            <a:prstDash val="solid"/>
            <a:round/>
            <a:headEnd type="none" w="med" len="med"/>
            <a:tailEnd type="none" w="med" len="med"/>
          </a:ln>
        </p:spPr>
      </p:cxnSp>
      <p:sp>
        <p:nvSpPr>
          <p:cNvPr id="831" name="Shape 831"/>
          <p:cNvSpPr/>
          <p:nvPr/>
        </p:nvSpPr>
        <p:spPr>
          <a:xfrm>
            <a:off x="362803" y="448016"/>
            <a:ext cx="8305799" cy="1323439"/>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11"/>
            </a:pPr>
            <a:r>
              <a:rPr lang="en-US" sz="2000" b="1" i="0" u="none" strike="noStrike" cap="none" baseline="0">
                <a:solidFill>
                  <a:schemeClr val="dk1"/>
                </a:solidFill>
                <a:latin typeface="Calibri"/>
                <a:ea typeface="Calibri"/>
                <a:cs typeface="Calibri"/>
                <a:sym typeface="Calibri"/>
              </a:rPr>
              <a:t>The top view of a square lamina of side 30mm is a rectangle of sides 30mm x 20mm with the longer side of the rectangle being parallel to both HP and VP. Draw the top and front views of the square lamina. What is the inclination of the surface of the lamina with HP and VP? </a:t>
            </a:r>
          </a:p>
        </p:txBody>
      </p:sp>
      <p:cxnSp>
        <p:nvCxnSpPr>
          <p:cNvPr id="832" name="Shape 832"/>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833" name="Shape 833"/>
          <p:cNvCxnSpPr/>
          <p:nvPr/>
        </p:nvCxnSpPr>
        <p:spPr>
          <a:xfrm rot="10800000">
            <a:off x="381000" y="1827211"/>
            <a:ext cx="8305799" cy="1588"/>
          </a:xfrm>
          <a:prstGeom prst="straightConnector1">
            <a:avLst/>
          </a:prstGeom>
          <a:noFill/>
          <a:ln w="9525" cap="flat" cmpd="sng">
            <a:solidFill>
              <a:srgbClr val="C4BD97"/>
            </a:solidFill>
            <a:prstDash val="solid"/>
            <a:round/>
            <a:headEnd type="none" w="med" len="med"/>
            <a:tailEnd type="none" w="med" len="med"/>
          </a:ln>
        </p:spPr>
      </p:cxnSp>
      <p:sp>
        <p:nvSpPr>
          <p:cNvPr id="834" name="Shape 834"/>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835" name="Shape 835"/>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836" name="Shape 836"/>
          <p:cNvCxnSpPr/>
          <p:nvPr/>
        </p:nvCxnSpPr>
        <p:spPr>
          <a:xfrm rot="10800000">
            <a:off x="2566213" y="3382718"/>
            <a:ext cx="0" cy="599058"/>
          </a:xfrm>
          <a:prstGeom prst="straightConnector1">
            <a:avLst/>
          </a:prstGeom>
          <a:noFill/>
          <a:ln w="9525" cap="flat" cmpd="sng">
            <a:solidFill>
              <a:srgbClr val="C4BD97"/>
            </a:solidFill>
            <a:prstDash val="solid"/>
            <a:round/>
            <a:headEnd type="none" w="med" len="med"/>
            <a:tailEnd type="none" w="med" len="med"/>
          </a:ln>
        </p:spPr>
      </p:cxnSp>
      <p:cxnSp>
        <p:nvCxnSpPr>
          <p:cNvPr id="837" name="Shape 837"/>
          <p:cNvCxnSpPr/>
          <p:nvPr/>
        </p:nvCxnSpPr>
        <p:spPr>
          <a:xfrm rot="10800000">
            <a:off x="685801" y="3356108"/>
            <a:ext cx="7696198" cy="0"/>
          </a:xfrm>
          <a:prstGeom prst="straightConnector1">
            <a:avLst/>
          </a:prstGeom>
          <a:noFill/>
          <a:ln w="9525" cap="flat" cmpd="sng">
            <a:solidFill>
              <a:schemeClr val="dk1"/>
            </a:solidFill>
            <a:prstDash val="solid"/>
            <a:round/>
            <a:headEnd type="none" w="med" len="med"/>
            <a:tailEnd type="none" w="med" len="med"/>
          </a:ln>
        </p:spPr>
      </p:cxnSp>
      <p:sp>
        <p:nvSpPr>
          <p:cNvPr id="838" name="Shape 838"/>
          <p:cNvSpPr txBox="1"/>
          <p:nvPr/>
        </p:nvSpPr>
        <p:spPr>
          <a:xfrm>
            <a:off x="362803" y="3184216"/>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839" name="Shape 839"/>
          <p:cNvSpPr txBox="1"/>
          <p:nvPr/>
        </p:nvSpPr>
        <p:spPr>
          <a:xfrm>
            <a:off x="8382000" y="3173032"/>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840" name="Shape 840"/>
          <p:cNvSpPr txBox="1"/>
          <p:nvPr/>
        </p:nvSpPr>
        <p:spPr>
          <a:xfrm>
            <a:off x="616193" y="3032942"/>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cxnSp>
        <p:nvCxnSpPr>
          <p:cNvPr id="841" name="Shape 841"/>
          <p:cNvCxnSpPr/>
          <p:nvPr/>
        </p:nvCxnSpPr>
        <p:spPr>
          <a:xfrm flipH="1">
            <a:off x="790229" y="3946457"/>
            <a:ext cx="7459" cy="1296284"/>
          </a:xfrm>
          <a:prstGeom prst="straightConnector1">
            <a:avLst/>
          </a:prstGeom>
          <a:noFill/>
          <a:ln w="9525" cap="flat" cmpd="sng">
            <a:solidFill>
              <a:srgbClr val="4A7DBB"/>
            </a:solidFill>
            <a:prstDash val="solid"/>
            <a:round/>
            <a:headEnd type="triangle" w="lg" len="lg"/>
            <a:tailEnd type="triangle" w="lg" len="lg"/>
          </a:ln>
        </p:spPr>
      </p:cxnSp>
      <p:sp>
        <p:nvSpPr>
          <p:cNvPr id="842" name="Shape 842"/>
          <p:cNvSpPr txBox="1"/>
          <p:nvPr/>
        </p:nvSpPr>
        <p:spPr>
          <a:xfrm>
            <a:off x="381000" y="4404542"/>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30</a:t>
            </a:r>
          </a:p>
        </p:txBody>
      </p:sp>
      <p:sp>
        <p:nvSpPr>
          <p:cNvPr id="843" name="Shape 843"/>
          <p:cNvSpPr txBox="1"/>
          <p:nvPr/>
        </p:nvSpPr>
        <p:spPr>
          <a:xfrm>
            <a:off x="3470680" y="3063641"/>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θ</a:t>
            </a:r>
          </a:p>
        </p:txBody>
      </p:sp>
      <p:sp>
        <p:nvSpPr>
          <p:cNvPr id="844" name="Shape 844"/>
          <p:cNvSpPr/>
          <p:nvPr/>
        </p:nvSpPr>
        <p:spPr>
          <a:xfrm>
            <a:off x="3231657" y="3053588"/>
            <a:ext cx="239024" cy="603639"/>
          </a:xfrm>
          <a:prstGeom prst="arc">
            <a:avLst>
              <a:gd name="adj1" fmla="val 17446589"/>
              <a:gd name="adj2" fmla="val 0"/>
            </a:avLst>
          </a:prstGeom>
          <a:noFill/>
          <a:ln w="9525" cap="flat" cmpd="sng">
            <a:solidFill>
              <a:srgbClr val="FF0000"/>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845" name="Shape 845"/>
          <p:cNvSpPr txBox="1"/>
          <p:nvPr/>
        </p:nvSpPr>
        <p:spPr>
          <a:xfrm>
            <a:off x="2494597" y="3642542"/>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cxnSp>
        <p:nvCxnSpPr>
          <p:cNvPr id="846" name="Shape 846"/>
          <p:cNvCxnSpPr/>
          <p:nvPr/>
        </p:nvCxnSpPr>
        <p:spPr>
          <a:xfrm>
            <a:off x="790229" y="3946457"/>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847" name="Shape 847"/>
          <p:cNvCxnSpPr/>
          <p:nvPr/>
        </p:nvCxnSpPr>
        <p:spPr>
          <a:xfrm>
            <a:off x="755941" y="5242742"/>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848" name="Shape 848"/>
          <p:cNvCxnSpPr/>
          <p:nvPr/>
        </p:nvCxnSpPr>
        <p:spPr>
          <a:xfrm rot="10800000">
            <a:off x="1327533" y="3368882"/>
            <a:ext cx="0" cy="599058"/>
          </a:xfrm>
          <a:prstGeom prst="straightConnector1">
            <a:avLst/>
          </a:prstGeom>
          <a:noFill/>
          <a:ln w="9525" cap="flat" cmpd="sng">
            <a:solidFill>
              <a:srgbClr val="C4BD97"/>
            </a:solidFill>
            <a:prstDash val="solid"/>
            <a:round/>
            <a:headEnd type="none" w="med" len="med"/>
            <a:tailEnd type="none" w="med" len="med"/>
          </a:ln>
        </p:spPr>
      </p:cxnSp>
      <p:grpSp>
        <p:nvGrpSpPr>
          <p:cNvPr id="849" name="Shape 849"/>
          <p:cNvGrpSpPr/>
          <p:nvPr/>
        </p:nvGrpSpPr>
        <p:grpSpPr>
          <a:xfrm>
            <a:off x="1322984" y="3962380"/>
            <a:ext cx="1243229" cy="1280362"/>
            <a:chOff x="1322983" y="3825037"/>
            <a:chExt cx="1510415" cy="1529560"/>
          </a:xfrm>
        </p:grpSpPr>
        <p:cxnSp>
          <p:nvCxnSpPr>
            <p:cNvPr id="850" name="Shape 850"/>
            <p:cNvCxnSpPr/>
            <p:nvPr/>
          </p:nvCxnSpPr>
          <p:spPr>
            <a:xfrm>
              <a:off x="1322983" y="3830598"/>
              <a:ext cx="0" cy="1524000"/>
            </a:xfrm>
            <a:prstGeom prst="straightConnector1">
              <a:avLst/>
            </a:prstGeom>
            <a:noFill/>
            <a:ln w="28575" cap="flat" cmpd="sng">
              <a:solidFill>
                <a:schemeClr val="dk1"/>
              </a:solidFill>
              <a:prstDash val="solid"/>
              <a:round/>
              <a:headEnd type="none" w="med" len="med"/>
              <a:tailEnd type="none" w="med" len="med"/>
            </a:ln>
          </p:spPr>
        </p:cxnSp>
        <p:cxnSp>
          <p:nvCxnSpPr>
            <p:cNvPr id="851" name="Shape 851"/>
            <p:cNvCxnSpPr/>
            <p:nvPr/>
          </p:nvCxnSpPr>
          <p:spPr>
            <a:xfrm rot="10800000">
              <a:off x="1322984" y="5349037"/>
              <a:ext cx="1505865" cy="0"/>
            </a:xfrm>
            <a:prstGeom prst="straightConnector1">
              <a:avLst/>
            </a:prstGeom>
            <a:noFill/>
            <a:ln w="28575" cap="flat" cmpd="sng">
              <a:solidFill>
                <a:schemeClr val="dk1"/>
              </a:solidFill>
              <a:prstDash val="solid"/>
              <a:round/>
              <a:headEnd type="none" w="med" len="med"/>
              <a:tailEnd type="none" w="med" len="med"/>
            </a:ln>
          </p:spPr>
        </p:cxnSp>
        <p:cxnSp>
          <p:nvCxnSpPr>
            <p:cNvPr id="852" name="Shape 852"/>
            <p:cNvCxnSpPr/>
            <p:nvPr/>
          </p:nvCxnSpPr>
          <p:spPr>
            <a:xfrm rot="10800000">
              <a:off x="1327533" y="3830598"/>
              <a:ext cx="1505865" cy="0"/>
            </a:xfrm>
            <a:prstGeom prst="straightConnector1">
              <a:avLst/>
            </a:prstGeom>
            <a:noFill/>
            <a:ln w="28575" cap="flat" cmpd="sng">
              <a:solidFill>
                <a:schemeClr val="dk1"/>
              </a:solidFill>
              <a:prstDash val="solid"/>
              <a:round/>
              <a:headEnd type="none" w="med" len="med"/>
              <a:tailEnd type="none" w="med" len="med"/>
            </a:ln>
          </p:spPr>
        </p:cxnSp>
        <p:cxnSp>
          <p:nvCxnSpPr>
            <p:cNvPr id="853" name="Shape 853"/>
            <p:cNvCxnSpPr/>
            <p:nvPr/>
          </p:nvCxnSpPr>
          <p:spPr>
            <a:xfrm>
              <a:off x="2828850" y="3825037"/>
              <a:ext cx="0" cy="1524000"/>
            </a:xfrm>
            <a:prstGeom prst="straightConnector1">
              <a:avLst/>
            </a:prstGeom>
            <a:noFill/>
            <a:ln w="28575" cap="flat" cmpd="sng">
              <a:solidFill>
                <a:schemeClr val="dk1"/>
              </a:solidFill>
              <a:prstDash val="solid"/>
              <a:round/>
              <a:headEnd type="none" w="med" len="med"/>
              <a:tailEnd type="none" w="med" len="med"/>
            </a:ln>
          </p:spPr>
        </p:cxnSp>
      </p:grpSp>
      <p:cxnSp>
        <p:nvCxnSpPr>
          <p:cNvPr id="854" name="Shape 854"/>
          <p:cNvCxnSpPr/>
          <p:nvPr/>
        </p:nvCxnSpPr>
        <p:spPr>
          <a:xfrm flipH="1">
            <a:off x="1327532" y="3357698"/>
            <a:ext cx="1249446" cy="0"/>
          </a:xfrm>
          <a:prstGeom prst="straightConnector1">
            <a:avLst/>
          </a:prstGeom>
          <a:noFill/>
          <a:ln w="28575" cap="flat" cmpd="sng">
            <a:solidFill>
              <a:schemeClr val="dk1"/>
            </a:solidFill>
            <a:prstDash val="solid"/>
            <a:round/>
            <a:headEnd type="none" w="med" len="med"/>
            <a:tailEnd type="none" w="med" len="med"/>
          </a:ln>
        </p:spPr>
      </p:cxnSp>
      <p:cxnSp>
        <p:nvCxnSpPr>
          <p:cNvPr id="855" name="Shape 855"/>
          <p:cNvCxnSpPr/>
          <p:nvPr/>
        </p:nvCxnSpPr>
        <p:spPr>
          <a:xfrm flipH="1">
            <a:off x="3225931" y="2426732"/>
            <a:ext cx="798313" cy="942217"/>
          </a:xfrm>
          <a:prstGeom prst="straightConnector1">
            <a:avLst/>
          </a:prstGeom>
          <a:noFill/>
          <a:ln w="28575" cap="flat" cmpd="sng">
            <a:solidFill>
              <a:schemeClr val="dk1"/>
            </a:solidFill>
            <a:prstDash val="solid"/>
            <a:round/>
            <a:headEnd type="none" w="med" len="med"/>
            <a:tailEnd type="none" w="med" len="med"/>
          </a:ln>
        </p:spPr>
      </p:cxnSp>
      <p:cxnSp>
        <p:nvCxnSpPr>
          <p:cNvPr id="856" name="Shape 856"/>
          <p:cNvCxnSpPr/>
          <p:nvPr/>
        </p:nvCxnSpPr>
        <p:spPr>
          <a:xfrm rot="10800000">
            <a:off x="4013672" y="2428586"/>
            <a:ext cx="10572" cy="2819785"/>
          </a:xfrm>
          <a:prstGeom prst="straightConnector1">
            <a:avLst/>
          </a:prstGeom>
          <a:noFill/>
          <a:ln w="9525" cap="flat" cmpd="sng">
            <a:solidFill>
              <a:srgbClr val="C4BD97"/>
            </a:solidFill>
            <a:prstDash val="solid"/>
            <a:round/>
            <a:headEnd type="none" w="med" len="med"/>
            <a:tailEnd type="none" w="med" len="med"/>
          </a:ln>
        </p:spPr>
      </p:cxnSp>
      <p:cxnSp>
        <p:nvCxnSpPr>
          <p:cNvPr id="857" name="Shape 857"/>
          <p:cNvCxnSpPr/>
          <p:nvPr/>
        </p:nvCxnSpPr>
        <p:spPr>
          <a:xfrm rot="10800000">
            <a:off x="3225932" y="3398222"/>
            <a:ext cx="0" cy="1819512"/>
          </a:xfrm>
          <a:prstGeom prst="straightConnector1">
            <a:avLst/>
          </a:prstGeom>
          <a:noFill/>
          <a:ln w="9525" cap="flat" cmpd="sng">
            <a:solidFill>
              <a:srgbClr val="C4BD97"/>
            </a:solidFill>
            <a:prstDash val="solid"/>
            <a:round/>
            <a:headEnd type="none" w="med" len="med"/>
            <a:tailEnd type="none" w="med" len="med"/>
          </a:ln>
        </p:spPr>
      </p:cxnSp>
      <p:cxnSp>
        <p:nvCxnSpPr>
          <p:cNvPr id="858" name="Shape 858"/>
          <p:cNvCxnSpPr/>
          <p:nvPr/>
        </p:nvCxnSpPr>
        <p:spPr>
          <a:xfrm rot="10800000" flipH="1">
            <a:off x="2562468" y="5242742"/>
            <a:ext cx="1461067" cy="1"/>
          </a:xfrm>
          <a:prstGeom prst="straightConnector1">
            <a:avLst/>
          </a:prstGeom>
          <a:noFill/>
          <a:ln w="9525" cap="flat" cmpd="sng">
            <a:solidFill>
              <a:srgbClr val="C4BD97"/>
            </a:solidFill>
            <a:prstDash val="solid"/>
            <a:round/>
            <a:headEnd type="none" w="med" len="med"/>
            <a:tailEnd type="none" w="med" len="med"/>
          </a:ln>
        </p:spPr>
      </p:cxnSp>
      <p:cxnSp>
        <p:nvCxnSpPr>
          <p:cNvPr id="859" name="Shape 859"/>
          <p:cNvCxnSpPr/>
          <p:nvPr/>
        </p:nvCxnSpPr>
        <p:spPr>
          <a:xfrm>
            <a:off x="2562468" y="3963389"/>
            <a:ext cx="1451204" cy="4551"/>
          </a:xfrm>
          <a:prstGeom prst="straightConnector1">
            <a:avLst/>
          </a:prstGeom>
          <a:noFill/>
          <a:ln w="9525" cap="flat" cmpd="sng">
            <a:solidFill>
              <a:srgbClr val="C4BD97"/>
            </a:solidFill>
            <a:prstDash val="solid"/>
            <a:round/>
            <a:headEnd type="none" w="med" len="med"/>
            <a:tailEnd type="none" w="med" len="med"/>
          </a:ln>
        </p:spPr>
      </p:cxnSp>
      <p:cxnSp>
        <p:nvCxnSpPr>
          <p:cNvPr id="860" name="Shape 860"/>
          <p:cNvCxnSpPr/>
          <p:nvPr/>
        </p:nvCxnSpPr>
        <p:spPr>
          <a:xfrm>
            <a:off x="3226174" y="3946457"/>
            <a:ext cx="0" cy="1283178"/>
          </a:xfrm>
          <a:prstGeom prst="straightConnector1">
            <a:avLst/>
          </a:prstGeom>
          <a:noFill/>
          <a:ln w="28575" cap="flat" cmpd="sng">
            <a:solidFill>
              <a:schemeClr val="dk1"/>
            </a:solidFill>
            <a:prstDash val="solid"/>
            <a:round/>
            <a:headEnd type="none" w="med" len="med"/>
            <a:tailEnd type="none" w="med" len="med"/>
          </a:ln>
        </p:spPr>
      </p:cxnSp>
      <p:cxnSp>
        <p:nvCxnSpPr>
          <p:cNvPr id="861" name="Shape 861"/>
          <p:cNvCxnSpPr/>
          <p:nvPr/>
        </p:nvCxnSpPr>
        <p:spPr>
          <a:xfrm flipH="1">
            <a:off x="3226173" y="3962380"/>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862" name="Shape 862"/>
          <p:cNvCxnSpPr/>
          <p:nvPr/>
        </p:nvCxnSpPr>
        <p:spPr>
          <a:xfrm rot="10800000">
            <a:off x="4032232" y="2428585"/>
            <a:ext cx="1928330" cy="0"/>
          </a:xfrm>
          <a:prstGeom prst="straightConnector1">
            <a:avLst/>
          </a:prstGeom>
          <a:noFill/>
          <a:ln w="9525" cap="flat" cmpd="sng">
            <a:solidFill>
              <a:srgbClr val="C4BD97"/>
            </a:solidFill>
            <a:prstDash val="solid"/>
            <a:round/>
            <a:headEnd type="none" w="med" len="med"/>
            <a:tailEnd type="none" w="med" len="med"/>
          </a:ln>
        </p:spPr>
      </p:cxnSp>
      <p:sp>
        <p:nvSpPr>
          <p:cNvPr id="863" name="Shape 863"/>
          <p:cNvSpPr/>
          <p:nvPr/>
        </p:nvSpPr>
        <p:spPr>
          <a:xfrm rot="5400000">
            <a:off x="6282074" y="3126922"/>
            <a:ext cx="524055" cy="687533"/>
          </a:xfrm>
          <a:prstGeom prst="arc">
            <a:avLst>
              <a:gd name="adj1" fmla="val 18162566"/>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864" name="Shape 864"/>
          <p:cNvSpPr txBox="1"/>
          <p:nvPr/>
        </p:nvSpPr>
        <p:spPr>
          <a:xfrm>
            <a:off x="6544101" y="3684680"/>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45°</a:t>
            </a:r>
          </a:p>
        </p:txBody>
      </p:sp>
      <p:sp>
        <p:nvSpPr>
          <p:cNvPr id="865" name="Shape 865"/>
          <p:cNvSpPr txBox="1"/>
          <p:nvPr/>
        </p:nvSpPr>
        <p:spPr>
          <a:xfrm>
            <a:off x="1058528" y="3631296"/>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866" name="Shape 866"/>
          <p:cNvSpPr txBox="1"/>
          <p:nvPr/>
        </p:nvSpPr>
        <p:spPr>
          <a:xfrm>
            <a:off x="2435753" y="5153282"/>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867" name="Shape 867"/>
          <p:cNvSpPr txBox="1"/>
          <p:nvPr/>
        </p:nvSpPr>
        <p:spPr>
          <a:xfrm>
            <a:off x="1022319" y="5188394"/>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868" name="Shape 868"/>
          <p:cNvSpPr txBox="1"/>
          <p:nvPr/>
        </p:nvSpPr>
        <p:spPr>
          <a:xfrm>
            <a:off x="3978746" y="3668412"/>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869" name="Shape 869"/>
          <p:cNvSpPr txBox="1"/>
          <p:nvPr/>
        </p:nvSpPr>
        <p:spPr>
          <a:xfrm>
            <a:off x="2979202" y="361716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870" name="Shape 870"/>
          <p:cNvSpPr txBox="1"/>
          <p:nvPr/>
        </p:nvSpPr>
        <p:spPr>
          <a:xfrm>
            <a:off x="4032232" y="5134244"/>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871" name="Shape 871"/>
          <p:cNvSpPr txBox="1"/>
          <p:nvPr/>
        </p:nvSpPr>
        <p:spPr>
          <a:xfrm>
            <a:off x="2968616" y="5184978"/>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872" name="Shape 872"/>
          <p:cNvSpPr txBox="1"/>
          <p:nvPr/>
        </p:nvSpPr>
        <p:spPr>
          <a:xfrm>
            <a:off x="1063751" y="2986075"/>
            <a:ext cx="660757"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a:t>
            </a:r>
          </a:p>
        </p:txBody>
      </p:sp>
      <p:sp>
        <p:nvSpPr>
          <p:cNvPr id="873" name="Shape 873"/>
          <p:cNvSpPr txBox="1"/>
          <p:nvPr/>
        </p:nvSpPr>
        <p:spPr>
          <a:xfrm>
            <a:off x="2154005" y="3026867"/>
            <a:ext cx="59343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c'(b')</a:t>
            </a:r>
          </a:p>
        </p:txBody>
      </p:sp>
      <p:sp>
        <p:nvSpPr>
          <p:cNvPr id="874" name="Shape 874"/>
          <p:cNvSpPr txBox="1"/>
          <p:nvPr/>
        </p:nvSpPr>
        <p:spPr>
          <a:xfrm>
            <a:off x="2590800" y="2999616"/>
            <a:ext cx="76976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   </a:t>
            </a:r>
            <a:r>
              <a:rPr lang="en-US" sz="1600" b="0" i="0" u="none" strike="noStrike" cap="none" baseline="0">
                <a:solidFill>
                  <a:schemeClr val="dk1"/>
                </a:solidFill>
                <a:latin typeface="Calibri"/>
                <a:ea typeface="Calibri"/>
                <a:cs typeface="Calibri"/>
                <a:sym typeface="Calibri"/>
              </a:rPr>
              <a:t>d‘(a')</a:t>
            </a:r>
          </a:p>
        </p:txBody>
      </p:sp>
      <p:sp>
        <p:nvSpPr>
          <p:cNvPr id="875" name="Shape 875"/>
          <p:cNvSpPr txBox="1"/>
          <p:nvPr/>
        </p:nvSpPr>
        <p:spPr>
          <a:xfrm>
            <a:off x="3571769" y="2057400"/>
            <a:ext cx="64793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c'(b')</a:t>
            </a:r>
          </a:p>
        </p:txBody>
      </p:sp>
      <p:cxnSp>
        <p:nvCxnSpPr>
          <p:cNvPr id="876" name="Shape 876"/>
          <p:cNvCxnSpPr/>
          <p:nvPr/>
        </p:nvCxnSpPr>
        <p:spPr>
          <a:xfrm flipH="1">
            <a:off x="3201954" y="5236178"/>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877" name="Shape 877"/>
          <p:cNvCxnSpPr/>
          <p:nvPr/>
        </p:nvCxnSpPr>
        <p:spPr>
          <a:xfrm>
            <a:off x="4013673" y="3965192"/>
            <a:ext cx="0" cy="1283178"/>
          </a:xfrm>
          <a:prstGeom prst="straightConnector1">
            <a:avLst/>
          </a:prstGeom>
          <a:noFill/>
          <a:ln w="28575" cap="flat" cmpd="sng">
            <a:solidFill>
              <a:schemeClr val="dk1"/>
            </a:solidFill>
            <a:prstDash val="solid"/>
            <a:round/>
            <a:headEnd type="none" w="med" len="med"/>
            <a:tailEnd type="none" w="med" len="med"/>
          </a:ln>
        </p:spPr>
      </p:cxnSp>
      <p:grpSp>
        <p:nvGrpSpPr>
          <p:cNvPr id="878" name="Shape 878"/>
          <p:cNvGrpSpPr/>
          <p:nvPr/>
        </p:nvGrpSpPr>
        <p:grpSpPr>
          <a:xfrm rot="5400000">
            <a:off x="4937981" y="3743374"/>
            <a:ext cx="804185" cy="1285087"/>
            <a:chOff x="4788170" y="3848528"/>
            <a:chExt cx="804185" cy="1285087"/>
          </a:xfrm>
        </p:grpSpPr>
        <p:cxnSp>
          <p:nvCxnSpPr>
            <p:cNvPr id="879" name="Shape 879"/>
            <p:cNvCxnSpPr/>
            <p:nvPr/>
          </p:nvCxnSpPr>
          <p:spPr>
            <a:xfrm>
              <a:off x="4794994" y="3850437"/>
              <a:ext cx="0" cy="1283178"/>
            </a:xfrm>
            <a:prstGeom prst="straightConnector1">
              <a:avLst/>
            </a:prstGeom>
            <a:noFill/>
            <a:ln w="28575" cap="flat" cmpd="sng">
              <a:solidFill>
                <a:schemeClr val="dk1"/>
              </a:solidFill>
              <a:prstDash val="solid"/>
              <a:round/>
              <a:headEnd type="none" w="med" len="med"/>
              <a:tailEnd type="none" w="med" len="med"/>
            </a:ln>
          </p:spPr>
        </p:cxnSp>
        <p:cxnSp>
          <p:nvCxnSpPr>
            <p:cNvPr id="880" name="Shape 880"/>
            <p:cNvCxnSpPr/>
            <p:nvPr/>
          </p:nvCxnSpPr>
          <p:spPr>
            <a:xfrm flipH="1">
              <a:off x="4788170" y="3850437"/>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881" name="Shape 881"/>
            <p:cNvCxnSpPr/>
            <p:nvPr/>
          </p:nvCxnSpPr>
          <p:spPr>
            <a:xfrm flipH="1">
              <a:off x="4794993" y="5129496"/>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882" name="Shape 882"/>
            <p:cNvCxnSpPr/>
            <p:nvPr/>
          </p:nvCxnSpPr>
          <p:spPr>
            <a:xfrm>
              <a:off x="5585532" y="3848528"/>
              <a:ext cx="0" cy="1283178"/>
            </a:xfrm>
            <a:prstGeom prst="straightConnector1">
              <a:avLst/>
            </a:prstGeom>
            <a:noFill/>
            <a:ln w="28575" cap="flat" cmpd="sng">
              <a:solidFill>
                <a:schemeClr val="dk1"/>
              </a:solidFill>
              <a:prstDash val="solid"/>
              <a:round/>
              <a:headEnd type="none" w="med" len="med"/>
              <a:tailEnd type="none" w="med" len="med"/>
            </a:ln>
          </p:spPr>
        </p:cxnSp>
      </p:grpSp>
      <p:cxnSp>
        <p:nvCxnSpPr>
          <p:cNvPr id="883" name="Shape 883"/>
          <p:cNvCxnSpPr/>
          <p:nvPr/>
        </p:nvCxnSpPr>
        <p:spPr>
          <a:xfrm rot="10800000">
            <a:off x="4701650" y="2428586"/>
            <a:ext cx="0" cy="1539420"/>
          </a:xfrm>
          <a:prstGeom prst="straightConnector1">
            <a:avLst/>
          </a:prstGeom>
          <a:noFill/>
          <a:ln w="9525" cap="flat" cmpd="sng">
            <a:solidFill>
              <a:srgbClr val="C4BD97"/>
            </a:solidFill>
            <a:prstDash val="solid"/>
            <a:round/>
            <a:headEnd type="none" w="med" len="med"/>
            <a:tailEnd type="none" w="med" len="med"/>
          </a:ln>
        </p:spPr>
      </p:cxnSp>
      <p:cxnSp>
        <p:nvCxnSpPr>
          <p:cNvPr id="884" name="Shape 884"/>
          <p:cNvCxnSpPr/>
          <p:nvPr/>
        </p:nvCxnSpPr>
        <p:spPr>
          <a:xfrm rot="10800000">
            <a:off x="5978798" y="2423343"/>
            <a:ext cx="0" cy="1539420"/>
          </a:xfrm>
          <a:prstGeom prst="straightConnector1">
            <a:avLst/>
          </a:prstGeom>
          <a:noFill/>
          <a:ln w="9525" cap="flat" cmpd="sng">
            <a:solidFill>
              <a:srgbClr val="C4BD97"/>
            </a:solidFill>
            <a:prstDash val="solid"/>
            <a:round/>
            <a:headEnd type="none" w="med" len="med"/>
            <a:tailEnd type="none" w="med" len="med"/>
          </a:ln>
        </p:spPr>
      </p:cxnSp>
      <p:grpSp>
        <p:nvGrpSpPr>
          <p:cNvPr id="885" name="Shape 885"/>
          <p:cNvGrpSpPr/>
          <p:nvPr/>
        </p:nvGrpSpPr>
        <p:grpSpPr>
          <a:xfrm rot="5400000">
            <a:off x="4871390" y="2253601"/>
            <a:ext cx="945605" cy="1285087"/>
            <a:chOff x="4788170" y="3848528"/>
            <a:chExt cx="804185" cy="1285087"/>
          </a:xfrm>
        </p:grpSpPr>
        <p:cxnSp>
          <p:nvCxnSpPr>
            <p:cNvPr id="886" name="Shape 886"/>
            <p:cNvCxnSpPr/>
            <p:nvPr/>
          </p:nvCxnSpPr>
          <p:spPr>
            <a:xfrm>
              <a:off x="4794994" y="3850437"/>
              <a:ext cx="0" cy="1283178"/>
            </a:xfrm>
            <a:prstGeom prst="straightConnector1">
              <a:avLst/>
            </a:prstGeom>
            <a:noFill/>
            <a:ln w="28575" cap="flat" cmpd="sng">
              <a:solidFill>
                <a:schemeClr val="dk1"/>
              </a:solidFill>
              <a:prstDash val="solid"/>
              <a:round/>
              <a:headEnd type="none" w="med" len="med"/>
              <a:tailEnd type="none" w="med" len="med"/>
            </a:ln>
          </p:spPr>
        </p:cxnSp>
        <p:cxnSp>
          <p:nvCxnSpPr>
            <p:cNvPr id="887" name="Shape 887"/>
            <p:cNvCxnSpPr/>
            <p:nvPr/>
          </p:nvCxnSpPr>
          <p:spPr>
            <a:xfrm flipH="1">
              <a:off x="4788170" y="3850437"/>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888" name="Shape 888"/>
            <p:cNvCxnSpPr/>
            <p:nvPr/>
          </p:nvCxnSpPr>
          <p:spPr>
            <a:xfrm flipH="1">
              <a:off x="4794993" y="5129496"/>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889" name="Shape 889"/>
            <p:cNvCxnSpPr/>
            <p:nvPr/>
          </p:nvCxnSpPr>
          <p:spPr>
            <a:xfrm>
              <a:off x="5585532" y="3848528"/>
              <a:ext cx="0" cy="1283178"/>
            </a:xfrm>
            <a:prstGeom prst="straightConnector1">
              <a:avLst/>
            </a:prstGeom>
            <a:noFill/>
            <a:ln w="28575" cap="flat" cmpd="sng">
              <a:solidFill>
                <a:schemeClr val="dk1"/>
              </a:solidFill>
              <a:prstDash val="solid"/>
              <a:round/>
              <a:headEnd type="none" w="med" len="med"/>
              <a:tailEnd type="none" w="med" len="med"/>
            </a:ln>
          </p:spPr>
        </p:cxnSp>
      </p:grpSp>
      <p:cxnSp>
        <p:nvCxnSpPr>
          <p:cNvPr id="890" name="Shape 890"/>
          <p:cNvCxnSpPr/>
          <p:nvPr/>
        </p:nvCxnSpPr>
        <p:spPr>
          <a:xfrm rot="10800000">
            <a:off x="6544101" y="2228532"/>
            <a:ext cx="0" cy="3141112"/>
          </a:xfrm>
          <a:prstGeom prst="straightConnector1">
            <a:avLst/>
          </a:prstGeom>
          <a:noFill/>
          <a:ln w="9525" cap="flat" cmpd="sng">
            <a:solidFill>
              <a:schemeClr val="dk1"/>
            </a:solidFill>
            <a:prstDash val="solid"/>
            <a:round/>
            <a:headEnd type="none" w="med" len="med"/>
            <a:tailEnd type="none" w="med" len="med"/>
          </a:ln>
        </p:spPr>
      </p:cxnSp>
      <p:cxnSp>
        <p:nvCxnSpPr>
          <p:cNvPr id="891" name="Shape 891"/>
          <p:cNvCxnSpPr/>
          <p:nvPr/>
        </p:nvCxnSpPr>
        <p:spPr>
          <a:xfrm rot="10800000">
            <a:off x="6544102" y="3357698"/>
            <a:ext cx="1380697" cy="1430312"/>
          </a:xfrm>
          <a:prstGeom prst="straightConnector1">
            <a:avLst/>
          </a:prstGeom>
          <a:noFill/>
          <a:ln w="9525" cap="flat" cmpd="sng">
            <a:solidFill>
              <a:schemeClr val="dk1"/>
            </a:solidFill>
            <a:prstDash val="solid"/>
            <a:round/>
            <a:headEnd type="none" w="med" len="med"/>
            <a:tailEnd type="none" w="med" len="med"/>
          </a:ln>
        </p:spPr>
      </p:cxnSp>
      <p:cxnSp>
        <p:nvCxnSpPr>
          <p:cNvPr id="892" name="Shape 892"/>
          <p:cNvCxnSpPr/>
          <p:nvPr/>
        </p:nvCxnSpPr>
        <p:spPr>
          <a:xfrm>
            <a:off x="5939898" y="3993758"/>
            <a:ext cx="1203589" cy="0"/>
          </a:xfrm>
          <a:prstGeom prst="straightConnector1">
            <a:avLst/>
          </a:prstGeom>
          <a:noFill/>
          <a:ln w="9525" cap="flat" cmpd="sng">
            <a:solidFill>
              <a:srgbClr val="C4BD97"/>
            </a:solidFill>
            <a:prstDash val="solid"/>
            <a:round/>
            <a:headEnd type="none" w="med" len="med"/>
            <a:tailEnd type="none" w="med" len="med"/>
          </a:ln>
        </p:spPr>
      </p:cxnSp>
      <p:cxnSp>
        <p:nvCxnSpPr>
          <p:cNvPr id="893" name="Shape 893"/>
          <p:cNvCxnSpPr/>
          <p:nvPr/>
        </p:nvCxnSpPr>
        <p:spPr>
          <a:xfrm>
            <a:off x="5978798" y="4773875"/>
            <a:ext cx="1946002" cy="0"/>
          </a:xfrm>
          <a:prstGeom prst="straightConnector1">
            <a:avLst/>
          </a:prstGeom>
          <a:noFill/>
          <a:ln w="9525" cap="flat" cmpd="sng">
            <a:solidFill>
              <a:srgbClr val="C4BD97"/>
            </a:solidFill>
            <a:prstDash val="solid"/>
            <a:round/>
            <a:headEnd type="none" w="med" len="med"/>
            <a:tailEnd type="none" w="med" len="med"/>
          </a:ln>
        </p:spPr>
      </p:cxnSp>
      <p:cxnSp>
        <p:nvCxnSpPr>
          <p:cNvPr id="894" name="Shape 894"/>
          <p:cNvCxnSpPr/>
          <p:nvPr/>
        </p:nvCxnSpPr>
        <p:spPr>
          <a:xfrm>
            <a:off x="5986737" y="2423342"/>
            <a:ext cx="1938061" cy="0"/>
          </a:xfrm>
          <a:prstGeom prst="straightConnector1">
            <a:avLst/>
          </a:prstGeom>
          <a:noFill/>
          <a:ln w="9525" cap="flat" cmpd="sng">
            <a:solidFill>
              <a:srgbClr val="C4BD97"/>
            </a:solidFill>
            <a:prstDash val="solid"/>
            <a:round/>
            <a:headEnd type="none" w="med" len="med"/>
            <a:tailEnd type="none" w="med" len="med"/>
          </a:ln>
        </p:spPr>
      </p:cxnSp>
      <p:cxnSp>
        <p:nvCxnSpPr>
          <p:cNvPr id="895" name="Shape 895"/>
          <p:cNvCxnSpPr/>
          <p:nvPr/>
        </p:nvCxnSpPr>
        <p:spPr>
          <a:xfrm>
            <a:off x="7151857" y="2444163"/>
            <a:ext cx="0" cy="1535840"/>
          </a:xfrm>
          <a:prstGeom prst="straightConnector1">
            <a:avLst/>
          </a:prstGeom>
          <a:noFill/>
          <a:ln w="9525" cap="flat" cmpd="sng">
            <a:solidFill>
              <a:srgbClr val="C4BD97"/>
            </a:solidFill>
            <a:prstDash val="solid"/>
            <a:round/>
            <a:headEnd type="none" w="med" len="med"/>
            <a:tailEnd type="none" w="med" len="med"/>
          </a:ln>
        </p:spPr>
      </p:cxnSp>
      <p:cxnSp>
        <p:nvCxnSpPr>
          <p:cNvPr id="896" name="Shape 896"/>
          <p:cNvCxnSpPr/>
          <p:nvPr/>
        </p:nvCxnSpPr>
        <p:spPr>
          <a:xfrm>
            <a:off x="7924800" y="2444163"/>
            <a:ext cx="0" cy="2343847"/>
          </a:xfrm>
          <a:prstGeom prst="straightConnector1">
            <a:avLst/>
          </a:prstGeom>
          <a:noFill/>
          <a:ln w="9525" cap="flat" cmpd="sng">
            <a:solidFill>
              <a:srgbClr val="C4BD97"/>
            </a:solidFill>
            <a:prstDash val="solid"/>
            <a:round/>
            <a:headEnd type="none" w="med" len="med"/>
            <a:tailEnd type="none" w="med" len="med"/>
          </a:ln>
        </p:spPr>
      </p:cxnSp>
      <p:cxnSp>
        <p:nvCxnSpPr>
          <p:cNvPr id="897" name="Shape 897"/>
          <p:cNvCxnSpPr/>
          <p:nvPr/>
        </p:nvCxnSpPr>
        <p:spPr>
          <a:xfrm flipH="1">
            <a:off x="7170107" y="2431366"/>
            <a:ext cx="725907" cy="924039"/>
          </a:xfrm>
          <a:prstGeom prst="straightConnector1">
            <a:avLst/>
          </a:prstGeom>
          <a:noFill/>
          <a:ln w="28575" cap="flat" cmpd="sng">
            <a:solidFill>
              <a:schemeClr val="dk1"/>
            </a:solidFill>
            <a:prstDash val="solid"/>
            <a:round/>
            <a:headEnd type="none" w="med" len="med"/>
            <a:tailEnd type="none" w="med" len="med"/>
          </a:ln>
        </p:spPr>
      </p:cxnSp>
      <p:sp>
        <p:nvSpPr>
          <p:cNvPr id="898" name="Shape 898"/>
          <p:cNvSpPr/>
          <p:nvPr/>
        </p:nvSpPr>
        <p:spPr>
          <a:xfrm rot="-2730768">
            <a:off x="6972424" y="2896818"/>
            <a:ext cx="524055" cy="687532"/>
          </a:xfrm>
          <a:prstGeom prst="arc">
            <a:avLst>
              <a:gd name="adj1" fmla="val 18162566"/>
              <a:gd name="adj2" fmla="val 0"/>
            </a:avLst>
          </a:prstGeom>
          <a:noFill/>
          <a:ln w="9525" cap="flat" cmpd="sng">
            <a:solidFill>
              <a:srgbClr val="FF0000"/>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899" name="Shape 899"/>
          <p:cNvSpPr/>
          <p:nvPr/>
        </p:nvSpPr>
        <p:spPr>
          <a:xfrm>
            <a:off x="6955768" y="3003908"/>
            <a:ext cx="599215" cy="664502"/>
          </a:xfrm>
          <a:prstGeom prst="arc">
            <a:avLst>
              <a:gd name="adj1" fmla="val 18162566"/>
              <a:gd name="adj2" fmla="val 0"/>
            </a:avLst>
          </a:prstGeom>
          <a:noFill/>
          <a:ln w="9525" cap="flat" cmpd="sng">
            <a:solidFill>
              <a:srgbClr val="FF0000"/>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900" name="Shape 900"/>
          <p:cNvSpPr txBox="1"/>
          <p:nvPr/>
        </p:nvSpPr>
        <p:spPr>
          <a:xfrm>
            <a:off x="7496346" y="2982513"/>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48°</a:t>
            </a:r>
          </a:p>
        </p:txBody>
      </p:sp>
      <p:sp>
        <p:nvSpPr>
          <p:cNvPr id="901" name="Shape 901"/>
          <p:cNvSpPr txBox="1"/>
          <p:nvPr/>
        </p:nvSpPr>
        <p:spPr>
          <a:xfrm>
            <a:off x="7121760" y="2632427"/>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42°</a:t>
            </a:r>
          </a:p>
        </p:txBody>
      </p:sp>
      <p:sp>
        <p:nvSpPr>
          <p:cNvPr id="902" name="Shape 902"/>
          <p:cNvSpPr txBox="1"/>
          <p:nvPr/>
        </p:nvSpPr>
        <p:spPr>
          <a:xfrm>
            <a:off x="5914980" y="4695896"/>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903" name="Shape 903"/>
          <p:cNvSpPr txBox="1"/>
          <p:nvPr/>
        </p:nvSpPr>
        <p:spPr>
          <a:xfrm>
            <a:off x="5954780" y="3664985"/>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904" name="Shape 904"/>
          <p:cNvSpPr txBox="1"/>
          <p:nvPr/>
        </p:nvSpPr>
        <p:spPr>
          <a:xfrm>
            <a:off x="4490112" y="4695896"/>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905" name="Shape 905"/>
          <p:cNvSpPr txBox="1"/>
          <p:nvPr/>
        </p:nvSpPr>
        <p:spPr>
          <a:xfrm>
            <a:off x="4431689" y="3679273"/>
            <a:ext cx="27408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906" name="Shape 906"/>
          <p:cNvSpPr txBox="1"/>
          <p:nvPr/>
        </p:nvSpPr>
        <p:spPr>
          <a:xfrm>
            <a:off x="5978798" y="3032942"/>
            <a:ext cx="34656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907" name="Shape 907"/>
          <p:cNvSpPr txBox="1"/>
          <p:nvPr/>
        </p:nvSpPr>
        <p:spPr>
          <a:xfrm>
            <a:off x="4401282" y="3047232"/>
            <a:ext cx="47551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908" name="Shape 908"/>
          <p:cNvSpPr txBox="1"/>
          <p:nvPr/>
        </p:nvSpPr>
        <p:spPr>
          <a:xfrm>
            <a:off x="5923412" y="2131371"/>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909" name="Shape 909"/>
          <p:cNvSpPr txBox="1"/>
          <p:nvPr/>
        </p:nvSpPr>
        <p:spPr>
          <a:xfrm>
            <a:off x="4393578" y="2130210"/>
            <a:ext cx="47551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910" name="Shape 910"/>
          <p:cNvSpPr txBox="1"/>
          <p:nvPr/>
        </p:nvSpPr>
        <p:spPr>
          <a:xfrm>
            <a:off x="6445442" y="3001471"/>
            <a:ext cx="83708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   </a:t>
            </a:r>
            <a:r>
              <a:rPr lang="en-US" sz="1600" b="0" i="0" u="none" strike="noStrike" cap="none" baseline="0">
                <a:solidFill>
                  <a:schemeClr val="dk1"/>
                </a:solidFill>
                <a:latin typeface="Calibri"/>
                <a:ea typeface="Calibri"/>
                <a:cs typeface="Calibri"/>
                <a:sym typeface="Calibri"/>
              </a:rPr>
              <a:t>d"(a")</a:t>
            </a:r>
          </a:p>
        </p:txBody>
      </p:sp>
      <p:sp>
        <p:nvSpPr>
          <p:cNvPr id="911" name="Shape 911"/>
          <p:cNvSpPr txBox="1"/>
          <p:nvPr/>
        </p:nvSpPr>
        <p:spPr>
          <a:xfrm>
            <a:off x="7562429" y="2059253"/>
            <a:ext cx="66716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c"(b")</a:t>
            </a:r>
          </a:p>
        </p:txBody>
      </p:sp>
      <p:sp>
        <p:nvSpPr>
          <p:cNvPr id="912" name="Shape 912"/>
          <p:cNvSpPr txBox="1"/>
          <p:nvPr/>
        </p:nvSpPr>
        <p:spPr>
          <a:xfrm>
            <a:off x="6400800" y="1905000"/>
            <a:ext cx="37061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r>
              <a:rPr lang="en-US" sz="1000" b="0" i="0" u="none" strike="noStrike" cap="none" baseline="0">
                <a:solidFill>
                  <a:schemeClr val="dk1"/>
                </a:solidFill>
                <a:latin typeface="Calibri"/>
                <a:ea typeface="Calibri"/>
                <a:cs typeface="Calibri"/>
                <a:sym typeface="Calibri"/>
              </a:rPr>
              <a:t>1</a:t>
            </a:r>
          </a:p>
        </p:txBody>
      </p:sp>
      <p:sp>
        <p:nvSpPr>
          <p:cNvPr id="913" name="Shape 913"/>
          <p:cNvSpPr txBox="1"/>
          <p:nvPr/>
        </p:nvSpPr>
        <p:spPr>
          <a:xfrm>
            <a:off x="6410385" y="5353416"/>
            <a:ext cx="37061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r>
              <a:rPr lang="en-US" sz="1000" b="0" i="0" u="none" strike="noStrike" cap="none" baseline="0">
                <a:solidFill>
                  <a:schemeClr val="dk1"/>
                </a:solidFill>
                <a:latin typeface="Calibri"/>
                <a:ea typeface="Calibri"/>
                <a:cs typeface="Calibri"/>
                <a:sym typeface="Calibri"/>
              </a:rPr>
              <a:t>1</a:t>
            </a:r>
          </a:p>
        </p:txBody>
      </p:sp>
      <p:cxnSp>
        <p:nvCxnSpPr>
          <p:cNvPr id="914" name="Shape 914"/>
          <p:cNvCxnSpPr/>
          <p:nvPr/>
        </p:nvCxnSpPr>
        <p:spPr>
          <a:xfrm rot="10800000">
            <a:off x="3231656" y="5589464"/>
            <a:ext cx="767659" cy="0"/>
          </a:xfrm>
          <a:prstGeom prst="straightConnector1">
            <a:avLst/>
          </a:prstGeom>
          <a:noFill/>
          <a:ln w="9525" cap="flat" cmpd="sng">
            <a:solidFill>
              <a:srgbClr val="4A7DBB"/>
            </a:solidFill>
            <a:prstDash val="solid"/>
            <a:round/>
            <a:headEnd type="triangle" w="lg" len="lg"/>
            <a:tailEnd type="triangle" w="lg" len="lg"/>
          </a:ln>
        </p:spPr>
      </p:cxnSp>
      <p:sp>
        <p:nvSpPr>
          <p:cNvPr id="915" name="Shape 915"/>
          <p:cNvSpPr txBox="1"/>
          <p:nvPr/>
        </p:nvSpPr>
        <p:spPr>
          <a:xfrm>
            <a:off x="3429000" y="5319662"/>
            <a:ext cx="39305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20</a:t>
            </a:r>
          </a:p>
        </p:txBody>
      </p:sp>
      <p:sp>
        <p:nvSpPr>
          <p:cNvPr id="916" name="Shape 916"/>
          <p:cNvSpPr txBox="1"/>
          <p:nvPr/>
        </p:nvSpPr>
        <p:spPr>
          <a:xfrm>
            <a:off x="7924800" y="3059667"/>
            <a:ext cx="50847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RPP</a:t>
            </a:r>
          </a:p>
        </p:txBody>
      </p:sp>
      <p:sp>
        <p:nvSpPr>
          <p:cNvPr id="917" name="Shape 917"/>
          <p:cNvSpPr txBox="1"/>
          <p:nvPr/>
        </p:nvSpPr>
        <p:spPr>
          <a:xfrm>
            <a:off x="761166" y="5757446"/>
            <a:ext cx="4126130"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Ans:  </a:t>
            </a:r>
            <a:r>
              <a:rPr lang="en-US" sz="1600" b="0" i="0" u="none" strike="noStrike" cap="none" baseline="0">
                <a:solidFill>
                  <a:schemeClr val="dk1"/>
                </a:solidFill>
                <a:latin typeface="Calibri"/>
                <a:ea typeface="Calibri"/>
                <a:cs typeface="Calibri"/>
                <a:sym typeface="Calibri"/>
              </a:rPr>
              <a:t>Lamina Inclination : HP = 48°   &amp;  VP = 42° </a:t>
            </a:r>
          </a:p>
        </p:txBody>
      </p:sp>
      <p:cxnSp>
        <p:nvCxnSpPr>
          <p:cNvPr id="918" name="Shape 918"/>
          <p:cNvCxnSpPr/>
          <p:nvPr/>
        </p:nvCxnSpPr>
        <p:spPr>
          <a:xfrm rot="10800000">
            <a:off x="6636498" y="3993758"/>
            <a:ext cx="289003" cy="0"/>
          </a:xfrm>
          <a:prstGeom prst="straightConnector1">
            <a:avLst/>
          </a:prstGeom>
          <a:noFill/>
          <a:ln w="9525" cap="flat" cmpd="sng">
            <a:solidFill>
              <a:srgbClr val="538CD5"/>
            </a:solidFill>
            <a:prstDash val="solid"/>
            <a:round/>
            <a:headEnd type="triangle" w="lg" len="lg"/>
            <a:tailEnd type="none" w="med" len="med"/>
          </a:ln>
        </p:spPr>
      </p:cxnSp>
      <p:cxnSp>
        <p:nvCxnSpPr>
          <p:cNvPr id="919" name="Shape 919"/>
          <p:cNvCxnSpPr/>
          <p:nvPr/>
        </p:nvCxnSpPr>
        <p:spPr>
          <a:xfrm rot="10800000">
            <a:off x="7025606" y="4773875"/>
            <a:ext cx="289003" cy="0"/>
          </a:xfrm>
          <a:prstGeom prst="straightConnector1">
            <a:avLst/>
          </a:prstGeom>
          <a:noFill/>
          <a:ln w="9525" cap="flat" cmpd="sng">
            <a:solidFill>
              <a:srgbClr val="538CD5"/>
            </a:solidFill>
            <a:prstDash val="solid"/>
            <a:round/>
            <a:headEnd type="triangle" w="lg" len="lg"/>
            <a:tailEnd type="none" w="med" len="med"/>
          </a:ln>
        </p:spPr>
      </p:cxnSp>
      <p:cxnSp>
        <p:nvCxnSpPr>
          <p:cNvPr id="920" name="Shape 920"/>
          <p:cNvCxnSpPr/>
          <p:nvPr/>
        </p:nvCxnSpPr>
        <p:spPr>
          <a:xfrm>
            <a:off x="7151885" y="3528035"/>
            <a:ext cx="0" cy="258383"/>
          </a:xfrm>
          <a:prstGeom prst="straightConnector1">
            <a:avLst/>
          </a:prstGeom>
          <a:noFill/>
          <a:ln w="9525" cap="flat" cmpd="sng">
            <a:solidFill>
              <a:srgbClr val="538CD5"/>
            </a:solidFill>
            <a:prstDash val="solid"/>
            <a:round/>
            <a:headEnd type="triangle" w="lg" len="lg"/>
            <a:tailEnd type="none" w="med" len="med"/>
          </a:ln>
        </p:spPr>
      </p:cxnSp>
      <p:cxnSp>
        <p:nvCxnSpPr>
          <p:cNvPr id="921" name="Shape 921"/>
          <p:cNvCxnSpPr/>
          <p:nvPr/>
        </p:nvCxnSpPr>
        <p:spPr>
          <a:xfrm>
            <a:off x="7920206" y="3919414"/>
            <a:ext cx="0" cy="258383"/>
          </a:xfrm>
          <a:prstGeom prst="straightConnector1">
            <a:avLst/>
          </a:prstGeom>
          <a:noFill/>
          <a:ln w="9525" cap="flat" cmpd="sng">
            <a:solidFill>
              <a:srgbClr val="538CD5"/>
            </a:solidFill>
            <a:prstDash val="solid"/>
            <a:round/>
            <a:headEnd type="triangle" w="lg" len="lg"/>
            <a:tailEnd type="none" w="med" len="med"/>
          </a:ln>
        </p:spPr>
      </p:cxnSp>
      <p:cxnSp>
        <p:nvCxnSpPr>
          <p:cNvPr id="922" name="Shape 922"/>
          <p:cNvCxnSpPr/>
          <p:nvPr/>
        </p:nvCxnSpPr>
        <p:spPr>
          <a:xfrm rot="10800000">
            <a:off x="6763163" y="2423342"/>
            <a:ext cx="289003" cy="0"/>
          </a:xfrm>
          <a:prstGeom prst="straightConnector1">
            <a:avLst/>
          </a:prstGeom>
          <a:noFill/>
          <a:ln w="9525" cap="flat" cmpd="sng">
            <a:solidFill>
              <a:srgbClr val="538CD5"/>
            </a:solidFill>
            <a:prstDash val="solid"/>
            <a:round/>
            <a:headEnd type="triangle" w="lg" len="lg"/>
            <a:tailEnd type="none" w="med" len="med"/>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31"/>
                                        </p:tgtEl>
                                        <p:attrNameLst>
                                          <p:attrName>style.visibility</p:attrName>
                                        </p:attrNameLst>
                                      </p:cBhvr>
                                      <p:to>
                                        <p:strVal val="visible"/>
                                      </p:to>
                                    </p:set>
                                    <p:anim calcmode="lin" valueType="num">
                                      <p:cBhvr additive="base">
                                        <p:cTn id="7" dur="500"/>
                                        <p:tgtEl>
                                          <p:spTgt spid="831"/>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8"/>
                                        </p:tgtEl>
                                        <p:attrNameLst>
                                          <p:attrName>style.visibility</p:attrName>
                                        </p:attrNameLst>
                                      </p:cBhvr>
                                      <p:to>
                                        <p:strVal val="visible"/>
                                      </p:to>
                                    </p:set>
                                    <p:animEffect transition="in" filter="fade">
                                      <p:cBhvr>
                                        <p:cTn id="12" dur="1"/>
                                        <p:tgtEl>
                                          <p:spTgt spid="838"/>
                                        </p:tgtEl>
                                      </p:cBhvr>
                                    </p:animEffect>
                                  </p:childTnLst>
                                </p:cTn>
                              </p:par>
                              <p:par>
                                <p:cTn id="13" presetID="10" presetClass="entr" presetSubtype="0" fill="hold" nodeType="withEffect">
                                  <p:stCondLst>
                                    <p:cond delay="0"/>
                                  </p:stCondLst>
                                  <p:childTnLst>
                                    <p:set>
                                      <p:cBhvr>
                                        <p:cTn id="14" dur="1" fill="hold">
                                          <p:stCondLst>
                                            <p:cond delay="0"/>
                                          </p:stCondLst>
                                        </p:cTn>
                                        <p:tgtEl>
                                          <p:spTgt spid="837"/>
                                        </p:tgtEl>
                                        <p:attrNameLst>
                                          <p:attrName>style.visibility</p:attrName>
                                        </p:attrNameLst>
                                      </p:cBhvr>
                                      <p:to>
                                        <p:strVal val="visible"/>
                                      </p:to>
                                    </p:set>
                                    <p:animEffect transition="in" filter="fade">
                                      <p:cBhvr>
                                        <p:cTn id="15" dur="1"/>
                                        <p:tgtEl>
                                          <p:spTgt spid="837"/>
                                        </p:tgtEl>
                                      </p:cBhvr>
                                    </p:animEffect>
                                  </p:childTnLst>
                                </p:cTn>
                              </p:par>
                              <p:par>
                                <p:cTn id="16" presetID="10" presetClass="entr" presetSubtype="0" fill="hold" nodeType="withEffect">
                                  <p:stCondLst>
                                    <p:cond delay="0"/>
                                  </p:stCondLst>
                                  <p:childTnLst>
                                    <p:set>
                                      <p:cBhvr>
                                        <p:cTn id="17" dur="1" fill="hold">
                                          <p:stCondLst>
                                            <p:cond delay="0"/>
                                          </p:stCondLst>
                                        </p:cTn>
                                        <p:tgtEl>
                                          <p:spTgt spid="839"/>
                                        </p:tgtEl>
                                        <p:attrNameLst>
                                          <p:attrName>style.visibility</p:attrName>
                                        </p:attrNameLst>
                                      </p:cBhvr>
                                      <p:to>
                                        <p:strVal val="visible"/>
                                      </p:to>
                                    </p:set>
                                    <p:animEffect transition="in" filter="fade">
                                      <p:cBhvr>
                                        <p:cTn id="18" dur="1"/>
                                        <p:tgtEl>
                                          <p:spTgt spid="839"/>
                                        </p:tgtEl>
                                      </p:cBhvr>
                                    </p:animEffect>
                                  </p:childTnLst>
                                </p:cTn>
                              </p:par>
                              <p:par>
                                <p:cTn id="19" presetID="10" presetClass="entr" presetSubtype="0" fill="hold" nodeType="withEffect">
                                  <p:stCondLst>
                                    <p:cond delay="0"/>
                                  </p:stCondLst>
                                  <p:childTnLst>
                                    <p:set>
                                      <p:cBhvr>
                                        <p:cTn id="20" dur="1" fill="hold">
                                          <p:stCondLst>
                                            <p:cond delay="0"/>
                                          </p:stCondLst>
                                        </p:cTn>
                                        <p:tgtEl>
                                          <p:spTgt spid="840"/>
                                        </p:tgtEl>
                                        <p:attrNameLst>
                                          <p:attrName>style.visibility</p:attrName>
                                        </p:attrNameLst>
                                      </p:cBhvr>
                                      <p:to>
                                        <p:strVal val="visible"/>
                                      </p:to>
                                    </p:set>
                                    <p:animEffect transition="in" filter="fade">
                                      <p:cBhvr>
                                        <p:cTn id="21" dur="1"/>
                                        <p:tgtEl>
                                          <p:spTgt spid="84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49"/>
                                        </p:tgtEl>
                                        <p:attrNameLst>
                                          <p:attrName>style.visibility</p:attrName>
                                        </p:attrNameLst>
                                      </p:cBhvr>
                                      <p:to>
                                        <p:strVal val="visible"/>
                                      </p:to>
                                    </p:set>
                                    <p:animEffect transition="in" filter="fade">
                                      <p:cBhvr>
                                        <p:cTn id="26" dur="1"/>
                                        <p:tgtEl>
                                          <p:spTgt spid="849"/>
                                        </p:tgtEl>
                                      </p:cBhvr>
                                    </p:animEffect>
                                  </p:childTnLst>
                                </p:cTn>
                              </p:par>
                              <p:par>
                                <p:cTn id="27" presetID="10" presetClass="entr" presetSubtype="0" fill="hold" nodeType="withEffect">
                                  <p:stCondLst>
                                    <p:cond delay="0"/>
                                  </p:stCondLst>
                                  <p:childTnLst>
                                    <p:set>
                                      <p:cBhvr>
                                        <p:cTn id="28" dur="1" fill="hold">
                                          <p:stCondLst>
                                            <p:cond delay="0"/>
                                          </p:stCondLst>
                                        </p:cTn>
                                        <p:tgtEl>
                                          <p:spTgt spid="846"/>
                                        </p:tgtEl>
                                        <p:attrNameLst>
                                          <p:attrName>style.visibility</p:attrName>
                                        </p:attrNameLst>
                                      </p:cBhvr>
                                      <p:to>
                                        <p:strVal val="visible"/>
                                      </p:to>
                                    </p:set>
                                    <p:animEffect transition="in" filter="fade">
                                      <p:cBhvr>
                                        <p:cTn id="29" dur="1"/>
                                        <p:tgtEl>
                                          <p:spTgt spid="846"/>
                                        </p:tgtEl>
                                      </p:cBhvr>
                                    </p:animEffect>
                                  </p:childTnLst>
                                </p:cTn>
                              </p:par>
                              <p:par>
                                <p:cTn id="30" presetID="10" presetClass="entr" presetSubtype="0" fill="hold" nodeType="withEffect">
                                  <p:stCondLst>
                                    <p:cond delay="0"/>
                                  </p:stCondLst>
                                  <p:childTnLst>
                                    <p:set>
                                      <p:cBhvr>
                                        <p:cTn id="31" dur="1" fill="hold">
                                          <p:stCondLst>
                                            <p:cond delay="0"/>
                                          </p:stCondLst>
                                        </p:cTn>
                                        <p:tgtEl>
                                          <p:spTgt spid="841"/>
                                        </p:tgtEl>
                                        <p:attrNameLst>
                                          <p:attrName>style.visibility</p:attrName>
                                        </p:attrNameLst>
                                      </p:cBhvr>
                                      <p:to>
                                        <p:strVal val="visible"/>
                                      </p:to>
                                    </p:set>
                                    <p:animEffect transition="in" filter="fade">
                                      <p:cBhvr>
                                        <p:cTn id="32" dur="1"/>
                                        <p:tgtEl>
                                          <p:spTgt spid="841"/>
                                        </p:tgtEl>
                                      </p:cBhvr>
                                    </p:animEffect>
                                  </p:childTnLst>
                                </p:cTn>
                              </p:par>
                              <p:par>
                                <p:cTn id="33" presetID="10" presetClass="entr" presetSubtype="0" fill="hold" nodeType="withEffect">
                                  <p:stCondLst>
                                    <p:cond delay="0"/>
                                  </p:stCondLst>
                                  <p:childTnLst>
                                    <p:set>
                                      <p:cBhvr>
                                        <p:cTn id="34" dur="1" fill="hold">
                                          <p:stCondLst>
                                            <p:cond delay="0"/>
                                          </p:stCondLst>
                                        </p:cTn>
                                        <p:tgtEl>
                                          <p:spTgt spid="847"/>
                                        </p:tgtEl>
                                        <p:attrNameLst>
                                          <p:attrName>style.visibility</p:attrName>
                                        </p:attrNameLst>
                                      </p:cBhvr>
                                      <p:to>
                                        <p:strVal val="visible"/>
                                      </p:to>
                                    </p:set>
                                    <p:animEffect transition="in" filter="fade">
                                      <p:cBhvr>
                                        <p:cTn id="35" dur="1"/>
                                        <p:tgtEl>
                                          <p:spTgt spid="847"/>
                                        </p:tgtEl>
                                      </p:cBhvr>
                                    </p:animEffect>
                                  </p:childTnLst>
                                </p:cTn>
                              </p:par>
                              <p:par>
                                <p:cTn id="36" presetID="10" presetClass="entr" presetSubtype="0" fill="hold" nodeType="withEffect">
                                  <p:stCondLst>
                                    <p:cond delay="0"/>
                                  </p:stCondLst>
                                  <p:childTnLst>
                                    <p:set>
                                      <p:cBhvr>
                                        <p:cTn id="37" dur="1" fill="hold">
                                          <p:stCondLst>
                                            <p:cond delay="0"/>
                                          </p:stCondLst>
                                        </p:cTn>
                                        <p:tgtEl>
                                          <p:spTgt spid="842"/>
                                        </p:tgtEl>
                                        <p:attrNameLst>
                                          <p:attrName>style.visibility</p:attrName>
                                        </p:attrNameLst>
                                      </p:cBhvr>
                                      <p:to>
                                        <p:strVal val="visible"/>
                                      </p:to>
                                    </p:set>
                                    <p:animEffect transition="in" filter="fade">
                                      <p:cBhvr>
                                        <p:cTn id="38" dur="1"/>
                                        <p:tgtEl>
                                          <p:spTgt spid="84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865"/>
                                        </p:tgtEl>
                                        <p:attrNameLst>
                                          <p:attrName>style.visibility</p:attrName>
                                        </p:attrNameLst>
                                      </p:cBhvr>
                                      <p:to>
                                        <p:strVal val="visible"/>
                                      </p:to>
                                    </p:set>
                                    <p:animEffect transition="in" filter="fade">
                                      <p:cBhvr>
                                        <p:cTn id="43" dur="1"/>
                                        <p:tgtEl>
                                          <p:spTgt spid="865"/>
                                        </p:tgtEl>
                                      </p:cBhvr>
                                    </p:animEffect>
                                  </p:childTnLst>
                                </p:cTn>
                              </p:par>
                              <p:par>
                                <p:cTn id="44" presetID="10" presetClass="entr" presetSubtype="0" fill="hold" nodeType="withEffect">
                                  <p:stCondLst>
                                    <p:cond delay="0"/>
                                  </p:stCondLst>
                                  <p:childTnLst>
                                    <p:set>
                                      <p:cBhvr>
                                        <p:cTn id="45" dur="1" fill="hold">
                                          <p:stCondLst>
                                            <p:cond delay="0"/>
                                          </p:stCondLst>
                                        </p:cTn>
                                        <p:tgtEl>
                                          <p:spTgt spid="845"/>
                                        </p:tgtEl>
                                        <p:attrNameLst>
                                          <p:attrName>style.visibility</p:attrName>
                                        </p:attrNameLst>
                                      </p:cBhvr>
                                      <p:to>
                                        <p:strVal val="visible"/>
                                      </p:to>
                                    </p:set>
                                    <p:animEffect transition="in" filter="fade">
                                      <p:cBhvr>
                                        <p:cTn id="46" dur="1"/>
                                        <p:tgtEl>
                                          <p:spTgt spid="845"/>
                                        </p:tgtEl>
                                      </p:cBhvr>
                                    </p:animEffect>
                                  </p:childTnLst>
                                </p:cTn>
                              </p:par>
                              <p:par>
                                <p:cTn id="47" presetID="10" presetClass="entr" presetSubtype="0" fill="hold" nodeType="withEffect">
                                  <p:stCondLst>
                                    <p:cond delay="0"/>
                                  </p:stCondLst>
                                  <p:childTnLst>
                                    <p:set>
                                      <p:cBhvr>
                                        <p:cTn id="48" dur="1" fill="hold">
                                          <p:stCondLst>
                                            <p:cond delay="0"/>
                                          </p:stCondLst>
                                        </p:cTn>
                                        <p:tgtEl>
                                          <p:spTgt spid="866"/>
                                        </p:tgtEl>
                                        <p:attrNameLst>
                                          <p:attrName>style.visibility</p:attrName>
                                        </p:attrNameLst>
                                      </p:cBhvr>
                                      <p:to>
                                        <p:strVal val="visible"/>
                                      </p:to>
                                    </p:set>
                                    <p:animEffect transition="in" filter="fade">
                                      <p:cBhvr>
                                        <p:cTn id="49" dur="1"/>
                                        <p:tgtEl>
                                          <p:spTgt spid="866"/>
                                        </p:tgtEl>
                                      </p:cBhvr>
                                    </p:animEffect>
                                  </p:childTnLst>
                                </p:cTn>
                              </p:par>
                              <p:par>
                                <p:cTn id="50" presetID="10" presetClass="entr" presetSubtype="0" fill="hold" nodeType="withEffect">
                                  <p:stCondLst>
                                    <p:cond delay="0"/>
                                  </p:stCondLst>
                                  <p:childTnLst>
                                    <p:set>
                                      <p:cBhvr>
                                        <p:cTn id="51" dur="1" fill="hold">
                                          <p:stCondLst>
                                            <p:cond delay="0"/>
                                          </p:stCondLst>
                                        </p:cTn>
                                        <p:tgtEl>
                                          <p:spTgt spid="867"/>
                                        </p:tgtEl>
                                        <p:attrNameLst>
                                          <p:attrName>style.visibility</p:attrName>
                                        </p:attrNameLst>
                                      </p:cBhvr>
                                      <p:to>
                                        <p:strVal val="visible"/>
                                      </p:to>
                                    </p:set>
                                    <p:animEffect transition="in" filter="fade">
                                      <p:cBhvr>
                                        <p:cTn id="52" dur="1"/>
                                        <p:tgtEl>
                                          <p:spTgt spid="86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48"/>
                                        </p:tgtEl>
                                        <p:attrNameLst>
                                          <p:attrName>style.visibility</p:attrName>
                                        </p:attrNameLst>
                                      </p:cBhvr>
                                      <p:to>
                                        <p:strVal val="visible"/>
                                      </p:to>
                                    </p:set>
                                    <p:animEffect transition="in" filter="fade">
                                      <p:cBhvr>
                                        <p:cTn id="57" dur="500"/>
                                        <p:tgtEl>
                                          <p:spTgt spid="848"/>
                                        </p:tgtEl>
                                      </p:cBhvr>
                                    </p:animEffect>
                                  </p:childTnLst>
                                </p:cTn>
                              </p:par>
                              <p:par>
                                <p:cTn id="58" presetID="10" presetClass="entr" presetSubtype="0" fill="hold" nodeType="withEffect">
                                  <p:stCondLst>
                                    <p:cond delay="0"/>
                                  </p:stCondLst>
                                  <p:childTnLst>
                                    <p:set>
                                      <p:cBhvr>
                                        <p:cTn id="59" dur="1" fill="hold">
                                          <p:stCondLst>
                                            <p:cond delay="0"/>
                                          </p:stCondLst>
                                        </p:cTn>
                                        <p:tgtEl>
                                          <p:spTgt spid="836"/>
                                        </p:tgtEl>
                                        <p:attrNameLst>
                                          <p:attrName>style.visibility</p:attrName>
                                        </p:attrNameLst>
                                      </p:cBhvr>
                                      <p:to>
                                        <p:strVal val="visible"/>
                                      </p:to>
                                    </p:set>
                                    <p:animEffect transition="in" filter="fade">
                                      <p:cBhvr>
                                        <p:cTn id="60" dur="500"/>
                                        <p:tgtEl>
                                          <p:spTgt spid="83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854"/>
                                        </p:tgtEl>
                                        <p:attrNameLst>
                                          <p:attrName>style.visibility</p:attrName>
                                        </p:attrNameLst>
                                      </p:cBhvr>
                                      <p:to>
                                        <p:strVal val="visible"/>
                                      </p:to>
                                    </p:set>
                                    <p:animEffect transition="in" filter="fade">
                                      <p:cBhvr>
                                        <p:cTn id="65" dur="1"/>
                                        <p:tgtEl>
                                          <p:spTgt spid="854"/>
                                        </p:tgtEl>
                                      </p:cBhvr>
                                    </p:animEffect>
                                  </p:childTnLst>
                                </p:cTn>
                              </p:par>
                              <p:par>
                                <p:cTn id="66" presetID="10" presetClass="entr" presetSubtype="0" fill="hold" nodeType="withEffect">
                                  <p:stCondLst>
                                    <p:cond delay="0"/>
                                  </p:stCondLst>
                                  <p:childTnLst>
                                    <p:set>
                                      <p:cBhvr>
                                        <p:cTn id="67" dur="1" fill="hold">
                                          <p:stCondLst>
                                            <p:cond delay="0"/>
                                          </p:stCondLst>
                                        </p:cTn>
                                        <p:tgtEl>
                                          <p:spTgt spid="872"/>
                                        </p:tgtEl>
                                        <p:attrNameLst>
                                          <p:attrName>style.visibility</p:attrName>
                                        </p:attrNameLst>
                                      </p:cBhvr>
                                      <p:to>
                                        <p:strVal val="visible"/>
                                      </p:to>
                                    </p:set>
                                    <p:animEffect transition="in" filter="fade">
                                      <p:cBhvr>
                                        <p:cTn id="68" dur="1"/>
                                        <p:tgtEl>
                                          <p:spTgt spid="872"/>
                                        </p:tgtEl>
                                      </p:cBhvr>
                                    </p:animEffect>
                                  </p:childTnLst>
                                </p:cTn>
                              </p:par>
                              <p:par>
                                <p:cTn id="69" presetID="10" presetClass="entr" presetSubtype="0" fill="hold" nodeType="withEffect">
                                  <p:stCondLst>
                                    <p:cond delay="0"/>
                                  </p:stCondLst>
                                  <p:childTnLst>
                                    <p:set>
                                      <p:cBhvr>
                                        <p:cTn id="70" dur="1" fill="hold">
                                          <p:stCondLst>
                                            <p:cond delay="0"/>
                                          </p:stCondLst>
                                        </p:cTn>
                                        <p:tgtEl>
                                          <p:spTgt spid="873"/>
                                        </p:tgtEl>
                                        <p:attrNameLst>
                                          <p:attrName>style.visibility</p:attrName>
                                        </p:attrNameLst>
                                      </p:cBhvr>
                                      <p:to>
                                        <p:strVal val="visible"/>
                                      </p:to>
                                    </p:set>
                                    <p:animEffect transition="in" filter="fade">
                                      <p:cBhvr>
                                        <p:cTn id="71" dur="1"/>
                                        <p:tgtEl>
                                          <p:spTgt spid="87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859"/>
                                        </p:tgtEl>
                                        <p:attrNameLst>
                                          <p:attrName>style.visibility</p:attrName>
                                        </p:attrNameLst>
                                      </p:cBhvr>
                                      <p:to>
                                        <p:strVal val="visible"/>
                                      </p:to>
                                    </p:set>
                                    <p:animEffect transition="in" filter="fade">
                                      <p:cBhvr>
                                        <p:cTn id="76" dur="500"/>
                                        <p:tgtEl>
                                          <p:spTgt spid="859"/>
                                        </p:tgtEl>
                                      </p:cBhvr>
                                    </p:animEffect>
                                  </p:childTnLst>
                                </p:cTn>
                              </p:par>
                              <p:par>
                                <p:cTn id="77" presetID="10" presetClass="entr" presetSubtype="0" fill="hold" nodeType="withEffect">
                                  <p:stCondLst>
                                    <p:cond delay="0"/>
                                  </p:stCondLst>
                                  <p:childTnLst>
                                    <p:set>
                                      <p:cBhvr>
                                        <p:cTn id="78" dur="1" fill="hold">
                                          <p:stCondLst>
                                            <p:cond delay="0"/>
                                          </p:stCondLst>
                                        </p:cTn>
                                        <p:tgtEl>
                                          <p:spTgt spid="858"/>
                                        </p:tgtEl>
                                        <p:attrNameLst>
                                          <p:attrName>style.visibility</p:attrName>
                                        </p:attrNameLst>
                                      </p:cBhvr>
                                      <p:to>
                                        <p:strVal val="visible"/>
                                      </p:to>
                                    </p:set>
                                    <p:animEffect transition="in" filter="fade">
                                      <p:cBhvr>
                                        <p:cTn id="79" dur="500"/>
                                        <p:tgtEl>
                                          <p:spTgt spid="858"/>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829"/>
                                        </p:tgtEl>
                                        <p:attrNameLst>
                                          <p:attrName>style.visibility</p:attrName>
                                        </p:attrNameLst>
                                      </p:cBhvr>
                                      <p:to>
                                        <p:strVal val="visible"/>
                                      </p:to>
                                    </p:set>
                                    <p:animEffect transition="in" filter="fade">
                                      <p:cBhvr>
                                        <p:cTn id="84" dur="1"/>
                                        <p:tgtEl>
                                          <p:spTgt spid="829"/>
                                        </p:tgtEl>
                                      </p:cBhvr>
                                    </p:animEffect>
                                  </p:childTnLst>
                                </p:cTn>
                              </p:par>
                              <p:par>
                                <p:cTn id="85" presetID="10" presetClass="entr" presetSubtype="0" fill="hold" nodeType="withEffect">
                                  <p:stCondLst>
                                    <p:cond delay="0"/>
                                  </p:stCondLst>
                                  <p:childTnLst>
                                    <p:set>
                                      <p:cBhvr>
                                        <p:cTn id="86" dur="1" fill="hold">
                                          <p:stCondLst>
                                            <p:cond delay="0"/>
                                          </p:stCondLst>
                                        </p:cTn>
                                        <p:tgtEl>
                                          <p:spTgt spid="830"/>
                                        </p:tgtEl>
                                        <p:attrNameLst>
                                          <p:attrName>style.visibility</p:attrName>
                                        </p:attrNameLst>
                                      </p:cBhvr>
                                      <p:to>
                                        <p:strVal val="visible"/>
                                      </p:to>
                                    </p:set>
                                    <p:animEffect transition="in" filter="fade">
                                      <p:cBhvr>
                                        <p:cTn id="87" dur="1"/>
                                        <p:tgtEl>
                                          <p:spTgt spid="830"/>
                                        </p:tgtEl>
                                      </p:cBhvr>
                                    </p:animEffect>
                                  </p:childTnLst>
                                </p:cTn>
                              </p:par>
                              <p:par>
                                <p:cTn id="88" presetID="10" presetClass="entr" presetSubtype="0" fill="hold" nodeType="withEffect">
                                  <p:stCondLst>
                                    <p:cond delay="0"/>
                                  </p:stCondLst>
                                  <p:childTnLst>
                                    <p:set>
                                      <p:cBhvr>
                                        <p:cTn id="89" dur="1" fill="hold">
                                          <p:stCondLst>
                                            <p:cond delay="0"/>
                                          </p:stCondLst>
                                        </p:cTn>
                                        <p:tgtEl>
                                          <p:spTgt spid="914"/>
                                        </p:tgtEl>
                                        <p:attrNameLst>
                                          <p:attrName>style.visibility</p:attrName>
                                        </p:attrNameLst>
                                      </p:cBhvr>
                                      <p:to>
                                        <p:strVal val="visible"/>
                                      </p:to>
                                    </p:set>
                                    <p:animEffect transition="in" filter="fade">
                                      <p:cBhvr>
                                        <p:cTn id="90" dur="1"/>
                                        <p:tgtEl>
                                          <p:spTgt spid="914"/>
                                        </p:tgtEl>
                                      </p:cBhvr>
                                    </p:animEffect>
                                  </p:childTnLst>
                                </p:cTn>
                              </p:par>
                              <p:par>
                                <p:cTn id="91" presetID="10" presetClass="entr" presetSubtype="0" fill="hold" nodeType="withEffect">
                                  <p:stCondLst>
                                    <p:cond delay="0"/>
                                  </p:stCondLst>
                                  <p:childTnLst>
                                    <p:set>
                                      <p:cBhvr>
                                        <p:cTn id="92" dur="1" fill="hold">
                                          <p:stCondLst>
                                            <p:cond delay="0"/>
                                          </p:stCondLst>
                                        </p:cTn>
                                        <p:tgtEl>
                                          <p:spTgt spid="915"/>
                                        </p:tgtEl>
                                        <p:attrNameLst>
                                          <p:attrName>style.visibility</p:attrName>
                                        </p:attrNameLst>
                                      </p:cBhvr>
                                      <p:to>
                                        <p:strVal val="visible"/>
                                      </p:to>
                                    </p:set>
                                    <p:animEffect transition="in" filter="fade">
                                      <p:cBhvr>
                                        <p:cTn id="93" dur="1"/>
                                        <p:tgtEl>
                                          <p:spTgt spid="915"/>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876"/>
                                        </p:tgtEl>
                                        <p:attrNameLst>
                                          <p:attrName>style.visibility</p:attrName>
                                        </p:attrNameLst>
                                      </p:cBhvr>
                                      <p:to>
                                        <p:strVal val="visible"/>
                                      </p:to>
                                    </p:set>
                                    <p:animEffect transition="in" filter="fade">
                                      <p:cBhvr>
                                        <p:cTn id="98" dur="1"/>
                                        <p:tgtEl>
                                          <p:spTgt spid="876"/>
                                        </p:tgtEl>
                                      </p:cBhvr>
                                    </p:animEffect>
                                  </p:childTnLst>
                                </p:cTn>
                              </p:par>
                              <p:par>
                                <p:cTn id="99" presetID="10" presetClass="entr" presetSubtype="0" fill="hold" nodeType="withEffect">
                                  <p:stCondLst>
                                    <p:cond delay="0"/>
                                  </p:stCondLst>
                                  <p:childTnLst>
                                    <p:set>
                                      <p:cBhvr>
                                        <p:cTn id="100" dur="1" fill="hold">
                                          <p:stCondLst>
                                            <p:cond delay="0"/>
                                          </p:stCondLst>
                                        </p:cTn>
                                        <p:tgtEl>
                                          <p:spTgt spid="860"/>
                                        </p:tgtEl>
                                        <p:attrNameLst>
                                          <p:attrName>style.visibility</p:attrName>
                                        </p:attrNameLst>
                                      </p:cBhvr>
                                      <p:to>
                                        <p:strVal val="visible"/>
                                      </p:to>
                                    </p:set>
                                    <p:animEffect transition="in" filter="fade">
                                      <p:cBhvr>
                                        <p:cTn id="101" dur="1"/>
                                        <p:tgtEl>
                                          <p:spTgt spid="860"/>
                                        </p:tgtEl>
                                      </p:cBhvr>
                                    </p:animEffect>
                                  </p:childTnLst>
                                </p:cTn>
                              </p:par>
                              <p:par>
                                <p:cTn id="102" presetID="10" presetClass="entr" presetSubtype="0" fill="hold" nodeType="withEffect">
                                  <p:stCondLst>
                                    <p:cond delay="0"/>
                                  </p:stCondLst>
                                  <p:childTnLst>
                                    <p:set>
                                      <p:cBhvr>
                                        <p:cTn id="103" dur="1" fill="hold">
                                          <p:stCondLst>
                                            <p:cond delay="0"/>
                                          </p:stCondLst>
                                        </p:cTn>
                                        <p:tgtEl>
                                          <p:spTgt spid="877"/>
                                        </p:tgtEl>
                                        <p:attrNameLst>
                                          <p:attrName>style.visibility</p:attrName>
                                        </p:attrNameLst>
                                      </p:cBhvr>
                                      <p:to>
                                        <p:strVal val="visible"/>
                                      </p:to>
                                    </p:set>
                                    <p:animEffect transition="in" filter="fade">
                                      <p:cBhvr>
                                        <p:cTn id="104" dur="1"/>
                                        <p:tgtEl>
                                          <p:spTgt spid="877"/>
                                        </p:tgtEl>
                                      </p:cBhvr>
                                    </p:animEffect>
                                  </p:childTnLst>
                                </p:cTn>
                              </p:par>
                              <p:par>
                                <p:cTn id="105" presetID="10" presetClass="entr" presetSubtype="0" fill="hold" nodeType="withEffect">
                                  <p:stCondLst>
                                    <p:cond delay="0"/>
                                  </p:stCondLst>
                                  <p:childTnLst>
                                    <p:set>
                                      <p:cBhvr>
                                        <p:cTn id="106" dur="1" fill="hold">
                                          <p:stCondLst>
                                            <p:cond delay="0"/>
                                          </p:stCondLst>
                                        </p:cTn>
                                        <p:tgtEl>
                                          <p:spTgt spid="861"/>
                                        </p:tgtEl>
                                        <p:attrNameLst>
                                          <p:attrName>style.visibility</p:attrName>
                                        </p:attrNameLst>
                                      </p:cBhvr>
                                      <p:to>
                                        <p:strVal val="visible"/>
                                      </p:to>
                                    </p:set>
                                    <p:animEffect transition="in" filter="fade">
                                      <p:cBhvr>
                                        <p:cTn id="107" dur="1"/>
                                        <p:tgtEl>
                                          <p:spTgt spid="861"/>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869"/>
                                        </p:tgtEl>
                                        <p:attrNameLst>
                                          <p:attrName>style.visibility</p:attrName>
                                        </p:attrNameLst>
                                      </p:cBhvr>
                                      <p:to>
                                        <p:strVal val="visible"/>
                                      </p:to>
                                    </p:set>
                                    <p:animEffect transition="in" filter="fade">
                                      <p:cBhvr>
                                        <p:cTn id="112" dur="1"/>
                                        <p:tgtEl>
                                          <p:spTgt spid="869"/>
                                        </p:tgtEl>
                                      </p:cBhvr>
                                    </p:animEffect>
                                  </p:childTnLst>
                                </p:cTn>
                              </p:par>
                              <p:par>
                                <p:cTn id="113" presetID="10" presetClass="entr" presetSubtype="0" fill="hold" nodeType="withEffect">
                                  <p:stCondLst>
                                    <p:cond delay="0"/>
                                  </p:stCondLst>
                                  <p:childTnLst>
                                    <p:set>
                                      <p:cBhvr>
                                        <p:cTn id="114" dur="1" fill="hold">
                                          <p:stCondLst>
                                            <p:cond delay="0"/>
                                          </p:stCondLst>
                                        </p:cTn>
                                        <p:tgtEl>
                                          <p:spTgt spid="868"/>
                                        </p:tgtEl>
                                        <p:attrNameLst>
                                          <p:attrName>style.visibility</p:attrName>
                                        </p:attrNameLst>
                                      </p:cBhvr>
                                      <p:to>
                                        <p:strVal val="visible"/>
                                      </p:to>
                                    </p:set>
                                    <p:animEffect transition="in" filter="fade">
                                      <p:cBhvr>
                                        <p:cTn id="115" dur="1"/>
                                        <p:tgtEl>
                                          <p:spTgt spid="868"/>
                                        </p:tgtEl>
                                      </p:cBhvr>
                                    </p:animEffect>
                                  </p:childTnLst>
                                </p:cTn>
                              </p:par>
                              <p:par>
                                <p:cTn id="116" presetID="10" presetClass="entr" presetSubtype="0" fill="hold" nodeType="withEffect">
                                  <p:stCondLst>
                                    <p:cond delay="0"/>
                                  </p:stCondLst>
                                  <p:childTnLst>
                                    <p:set>
                                      <p:cBhvr>
                                        <p:cTn id="117" dur="1" fill="hold">
                                          <p:stCondLst>
                                            <p:cond delay="0"/>
                                          </p:stCondLst>
                                        </p:cTn>
                                        <p:tgtEl>
                                          <p:spTgt spid="870"/>
                                        </p:tgtEl>
                                        <p:attrNameLst>
                                          <p:attrName>style.visibility</p:attrName>
                                        </p:attrNameLst>
                                      </p:cBhvr>
                                      <p:to>
                                        <p:strVal val="visible"/>
                                      </p:to>
                                    </p:set>
                                    <p:animEffect transition="in" filter="fade">
                                      <p:cBhvr>
                                        <p:cTn id="118" dur="1"/>
                                        <p:tgtEl>
                                          <p:spTgt spid="870"/>
                                        </p:tgtEl>
                                      </p:cBhvr>
                                    </p:animEffect>
                                  </p:childTnLst>
                                </p:cTn>
                              </p:par>
                              <p:par>
                                <p:cTn id="119" presetID="10" presetClass="entr" presetSubtype="0" fill="hold" nodeType="withEffect">
                                  <p:stCondLst>
                                    <p:cond delay="0"/>
                                  </p:stCondLst>
                                  <p:childTnLst>
                                    <p:set>
                                      <p:cBhvr>
                                        <p:cTn id="120" dur="1" fill="hold">
                                          <p:stCondLst>
                                            <p:cond delay="0"/>
                                          </p:stCondLst>
                                        </p:cTn>
                                        <p:tgtEl>
                                          <p:spTgt spid="871"/>
                                        </p:tgtEl>
                                        <p:attrNameLst>
                                          <p:attrName>style.visibility</p:attrName>
                                        </p:attrNameLst>
                                      </p:cBhvr>
                                      <p:to>
                                        <p:strVal val="visible"/>
                                      </p:to>
                                    </p:set>
                                    <p:animEffect transition="in" filter="fade">
                                      <p:cBhvr>
                                        <p:cTn id="121" dur="1"/>
                                        <p:tgtEl>
                                          <p:spTgt spid="871"/>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857"/>
                                        </p:tgtEl>
                                        <p:attrNameLst>
                                          <p:attrName>style.visibility</p:attrName>
                                        </p:attrNameLst>
                                      </p:cBhvr>
                                      <p:to>
                                        <p:strVal val="visible"/>
                                      </p:to>
                                    </p:set>
                                    <p:animEffect transition="in" filter="fade">
                                      <p:cBhvr>
                                        <p:cTn id="126" dur="500"/>
                                        <p:tgtEl>
                                          <p:spTgt spid="857"/>
                                        </p:tgtEl>
                                      </p:cBhvr>
                                    </p:animEffect>
                                  </p:childTnLst>
                                </p:cTn>
                              </p:par>
                              <p:par>
                                <p:cTn id="127" presetID="10" presetClass="entr" presetSubtype="0" fill="hold" nodeType="withEffect">
                                  <p:stCondLst>
                                    <p:cond delay="0"/>
                                  </p:stCondLst>
                                  <p:childTnLst>
                                    <p:set>
                                      <p:cBhvr>
                                        <p:cTn id="128" dur="1" fill="hold">
                                          <p:stCondLst>
                                            <p:cond delay="0"/>
                                          </p:stCondLst>
                                        </p:cTn>
                                        <p:tgtEl>
                                          <p:spTgt spid="856"/>
                                        </p:tgtEl>
                                        <p:attrNameLst>
                                          <p:attrName>style.visibility</p:attrName>
                                        </p:attrNameLst>
                                      </p:cBhvr>
                                      <p:to>
                                        <p:strVal val="visible"/>
                                      </p:to>
                                    </p:set>
                                    <p:animEffect transition="in" filter="fade">
                                      <p:cBhvr>
                                        <p:cTn id="129" dur="500"/>
                                        <p:tgtEl>
                                          <p:spTgt spid="856"/>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855"/>
                                        </p:tgtEl>
                                        <p:attrNameLst>
                                          <p:attrName>style.visibility</p:attrName>
                                        </p:attrNameLst>
                                      </p:cBhvr>
                                      <p:to>
                                        <p:strVal val="visible"/>
                                      </p:to>
                                    </p:set>
                                    <p:animEffect transition="in" filter="fade">
                                      <p:cBhvr>
                                        <p:cTn id="134" dur="500"/>
                                        <p:tgtEl>
                                          <p:spTgt spid="855"/>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874"/>
                                        </p:tgtEl>
                                        <p:attrNameLst>
                                          <p:attrName>style.visibility</p:attrName>
                                        </p:attrNameLst>
                                      </p:cBhvr>
                                      <p:to>
                                        <p:strVal val="visible"/>
                                      </p:to>
                                    </p:set>
                                    <p:animEffect transition="in" filter="fade">
                                      <p:cBhvr>
                                        <p:cTn id="139" dur="1"/>
                                        <p:tgtEl>
                                          <p:spTgt spid="874"/>
                                        </p:tgtEl>
                                      </p:cBhvr>
                                    </p:animEffect>
                                  </p:childTnLst>
                                </p:cTn>
                              </p:par>
                              <p:par>
                                <p:cTn id="140" presetID="10" presetClass="entr" presetSubtype="0" fill="hold" nodeType="withEffect">
                                  <p:stCondLst>
                                    <p:cond delay="0"/>
                                  </p:stCondLst>
                                  <p:childTnLst>
                                    <p:set>
                                      <p:cBhvr>
                                        <p:cTn id="141" dur="1" fill="hold">
                                          <p:stCondLst>
                                            <p:cond delay="0"/>
                                          </p:stCondLst>
                                        </p:cTn>
                                        <p:tgtEl>
                                          <p:spTgt spid="875"/>
                                        </p:tgtEl>
                                        <p:attrNameLst>
                                          <p:attrName>style.visibility</p:attrName>
                                        </p:attrNameLst>
                                      </p:cBhvr>
                                      <p:to>
                                        <p:strVal val="visible"/>
                                      </p:to>
                                    </p:set>
                                    <p:animEffect transition="in" filter="fade">
                                      <p:cBhvr>
                                        <p:cTn id="142" dur="1"/>
                                        <p:tgtEl>
                                          <p:spTgt spid="875"/>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905"/>
                                        </p:tgtEl>
                                        <p:attrNameLst>
                                          <p:attrName>style.visibility</p:attrName>
                                        </p:attrNameLst>
                                      </p:cBhvr>
                                      <p:to>
                                        <p:strVal val="visible"/>
                                      </p:to>
                                    </p:set>
                                    <p:animEffect transition="in" filter="fade">
                                      <p:cBhvr>
                                        <p:cTn id="147" dur="1"/>
                                        <p:tgtEl>
                                          <p:spTgt spid="905"/>
                                        </p:tgtEl>
                                      </p:cBhvr>
                                    </p:animEffect>
                                  </p:childTnLst>
                                </p:cTn>
                              </p:par>
                              <p:par>
                                <p:cTn id="148" presetID="10" presetClass="entr" presetSubtype="0" fill="hold" nodeType="withEffect">
                                  <p:stCondLst>
                                    <p:cond delay="0"/>
                                  </p:stCondLst>
                                  <p:childTnLst>
                                    <p:set>
                                      <p:cBhvr>
                                        <p:cTn id="149" dur="1" fill="hold">
                                          <p:stCondLst>
                                            <p:cond delay="0"/>
                                          </p:stCondLst>
                                        </p:cTn>
                                        <p:tgtEl>
                                          <p:spTgt spid="903"/>
                                        </p:tgtEl>
                                        <p:attrNameLst>
                                          <p:attrName>style.visibility</p:attrName>
                                        </p:attrNameLst>
                                      </p:cBhvr>
                                      <p:to>
                                        <p:strVal val="visible"/>
                                      </p:to>
                                    </p:set>
                                    <p:animEffect transition="in" filter="fade">
                                      <p:cBhvr>
                                        <p:cTn id="150" dur="1"/>
                                        <p:tgtEl>
                                          <p:spTgt spid="903"/>
                                        </p:tgtEl>
                                      </p:cBhvr>
                                    </p:animEffect>
                                  </p:childTnLst>
                                </p:cTn>
                              </p:par>
                              <p:par>
                                <p:cTn id="151" presetID="10" presetClass="entr" presetSubtype="0" fill="hold" nodeType="withEffect">
                                  <p:stCondLst>
                                    <p:cond delay="0"/>
                                  </p:stCondLst>
                                  <p:childTnLst>
                                    <p:set>
                                      <p:cBhvr>
                                        <p:cTn id="152" dur="1" fill="hold">
                                          <p:stCondLst>
                                            <p:cond delay="0"/>
                                          </p:stCondLst>
                                        </p:cTn>
                                        <p:tgtEl>
                                          <p:spTgt spid="902"/>
                                        </p:tgtEl>
                                        <p:attrNameLst>
                                          <p:attrName>style.visibility</p:attrName>
                                        </p:attrNameLst>
                                      </p:cBhvr>
                                      <p:to>
                                        <p:strVal val="visible"/>
                                      </p:to>
                                    </p:set>
                                    <p:animEffect transition="in" filter="fade">
                                      <p:cBhvr>
                                        <p:cTn id="153" dur="1"/>
                                        <p:tgtEl>
                                          <p:spTgt spid="902"/>
                                        </p:tgtEl>
                                      </p:cBhvr>
                                    </p:animEffect>
                                  </p:childTnLst>
                                </p:cTn>
                              </p:par>
                              <p:par>
                                <p:cTn id="154" presetID="10" presetClass="entr" presetSubtype="0" fill="hold" nodeType="withEffect">
                                  <p:stCondLst>
                                    <p:cond delay="0"/>
                                  </p:stCondLst>
                                  <p:childTnLst>
                                    <p:set>
                                      <p:cBhvr>
                                        <p:cTn id="155" dur="1" fill="hold">
                                          <p:stCondLst>
                                            <p:cond delay="0"/>
                                          </p:stCondLst>
                                        </p:cTn>
                                        <p:tgtEl>
                                          <p:spTgt spid="904"/>
                                        </p:tgtEl>
                                        <p:attrNameLst>
                                          <p:attrName>style.visibility</p:attrName>
                                        </p:attrNameLst>
                                      </p:cBhvr>
                                      <p:to>
                                        <p:strVal val="visible"/>
                                      </p:to>
                                    </p:set>
                                    <p:animEffect transition="in" filter="fade">
                                      <p:cBhvr>
                                        <p:cTn id="156" dur="1"/>
                                        <p:tgtEl>
                                          <p:spTgt spid="904"/>
                                        </p:tgtEl>
                                      </p:cBhvr>
                                    </p:animEffect>
                                  </p:childTnLst>
                                </p:cTn>
                              </p:par>
                              <p:par>
                                <p:cTn id="157" presetID="10" presetClass="entr" presetSubtype="0" fill="hold" nodeType="withEffect">
                                  <p:stCondLst>
                                    <p:cond delay="0"/>
                                  </p:stCondLst>
                                  <p:childTnLst>
                                    <p:set>
                                      <p:cBhvr>
                                        <p:cTn id="158" dur="1" fill="hold">
                                          <p:stCondLst>
                                            <p:cond delay="0"/>
                                          </p:stCondLst>
                                        </p:cTn>
                                        <p:tgtEl>
                                          <p:spTgt spid="878"/>
                                        </p:tgtEl>
                                        <p:attrNameLst>
                                          <p:attrName>style.visibility</p:attrName>
                                        </p:attrNameLst>
                                      </p:cBhvr>
                                      <p:to>
                                        <p:strVal val="visible"/>
                                      </p:to>
                                    </p:set>
                                    <p:animEffect transition="in" filter="fade">
                                      <p:cBhvr>
                                        <p:cTn id="159" dur="1"/>
                                        <p:tgtEl>
                                          <p:spTgt spid="878"/>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nodeType="clickEffect">
                                  <p:stCondLst>
                                    <p:cond delay="0"/>
                                  </p:stCondLst>
                                  <p:childTnLst>
                                    <p:set>
                                      <p:cBhvr>
                                        <p:cTn id="163" dur="1" fill="hold">
                                          <p:stCondLst>
                                            <p:cond delay="0"/>
                                          </p:stCondLst>
                                        </p:cTn>
                                        <p:tgtEl>
                                          <p:spTgt spid="883"/>
                                        </p:tgtEl>
                                        <p:attrNameLst>
                                          <p:attrName>style.visibility</p:attrName>
                                        </p:attrNameLst>
                                      </p:cBhvr>
                                      <p:to>
                                        <p:strVal val="visible"/>
                                      </p:to>
                                    </p:set>
                                    <p:animEffect transition="in" filter="fade">
                                      <p:cBhvr>
                                        <p:cTn id="164" dur="500"/>
                                        <p:tgtEl>
                                          <p:spTgt spid="883"/>
                                        </p:tgtEl>
                                      </p:cBhvr>
                                    </p:animEffect>
                                  </p:childTnLst>
                                </p:cTn>
                              </p:par>
                              <p:par>
                                <p:cTn id="165" presetID="10" presetClass="entr" presetSubtype="0" fill="hold" nodeType="withEffect">
                                  <p:stCondLst>
                                    <p:cond delay="0"/>
                                  </p:stCondLst>
                                  <p:childTnLst>
                                    <p:set>
                                      <p:cBhvr>
                                        <p:cTn id="166" dur="1" fill="hold">
                                          <p:stCondLst>
                                            <p:cond delay="0"/>
                                          </p:stCondLst>
                                        </p:cTn>
                                        <p:tgtEl>
                                          <p:spTgt spid="884"/>
                                        </p:tgtEl>
                                        <p:attrNameLst>
                                          <p:attrName>style.visibility</p:attrName>
                                        </p:attrNameLst>
                                      </p:cBhvr>
                                      <p:to>
                                        <p:strVal val="visible"/>
                                      </p:to>
                                    </p:set>
                                    <p:animEffect transition="in" filter="fade">
                                      <p:cBhvr>
                                        <p:cTn id="167" dur="500"/>
                                        <p:tgtEl>
                                          <p:spTgt spid="884"/>
                                        </p:tgtEl>
                                      </p:cBhvr>
                                    </p:animEffect>
                                  </p:childTnLst>
                                </p:cTn>
                              </p:par>
                              <p:par>
                                <p:cTn id="168" presetID="10" presetClass="entr" presetSubtype="0" fill="hold" nodeType="withEffect">
                                  <p:stCondLst>
                                    <p:cond delay="0"/>
                                  </p:stCondLst>
                                  <p:childTnLst>
                                    <p:set>
                                      <p:cBhvr>
                                        <p:cTn id="169" dur="1" fill="hold">
                                          <p:stCondLst>
                                            <p:cond delay="0"/>
                                          </p:stCondLst>
                                        </p:cTn>
                                        <p:tgtEl>
                                          <p:spTgt spid="862"/>
                                        </p:tgtEl>
                                        <p:attrNameLst>
                                          <p:attrName>style.visibility</p:attrName>
                                        </p:attrNameLst>
                                      </p:cBhvr>
                                      <p:to>
                                        <p:strVal val="visible"/>
                                      </p:to>
                                    </p:set>
                                    <p:animEffect transition="in" filter="fade">
                                      <p:cBhvr>
                                        <p:cTn id="170" dur="500"/>
                                        <p:tgtEl>
                                          <p:spTgt spid="862"/>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909"/>
                                        </p:tgtEl>
                                        <p:attrNameLst>
                                          <p:attrName>style.visibility</p:attrName>
                                        </p:attrNameLst>
                                      </p:cBhvr>
                                      <p:to>
                                        <p:strVal val="visible"/>
                                      </p:to>
                                    </p:set>
                                    <p:animEffect transition="in" filter="fade">
                                      <p:cBhvr>
                                        <p:cTn id="175" dur="1"/>
                                        <p:tgtEl>
                                          <p:spTgt spid="909"/>
                                        </p:tgtEl>
                                      </p:cBhvr>
                                    </p:animEffect>
                                  </p:childTnLst>
                                </p:cTn>
                              </p:par>
                              <p:par>
                                <p:cTn id="176" presetID="10" presetClass="entr" presetSubtype="0" fill="hold" nodeType="withEffect">
                                  <p:stCondLst>
                                    <p:cond delay="0"/>
                                  </p:stCondLst>
                                  <p:childTnLst>
                                    <p:set>
                                      <p:cBhvr>
                                        <p:cTn id="177" dur="1" fill="hold">
                                          <p:stCondLst>
                                            <p:cond delay="0"/>
                                          </p:stCondLst>
                                        </p:cTn>
                                        <p:tgtEl>
                                          <p:spTgt spid="908"/>
                                        </p:tgtEl>
                                        <p:attrNameLst>
                                          <p:attrName>style.visibility</p:attrName>
                                        </p:attrNameLst>
                                      </p:cBhvr>
                                      <p:to>
                                        <p:strVal val="visible"/>
                                      </p:to>
                                    </p:set>
                                    <p:animEffect transition="in" filter="fade">
                                      <p:cBhvr>
                                        <p:cTn id="178" dur="1"/>
                                        <p:tgtEl>
                                          <p:spTgt spid="908"/>
                                        </p:tgtEl>
                                      </p:cBhvr>
                                    </p:animEffect>
                                  </p:childTnLst>
                                </p:cTn>
                              </p:par>
                              <p:par>
                                <p:cTn id="179" presetID="10" presetClass="entr" presetSubtype="0" fill="hold" nodeType="withEffect">
                                  <p:stCondLst>
                                    <p:cond delay="0"/>
                                  </p:stCondLst>
                                  <p:childTnLst>
                                    <p:set>
                                      <p:cBhvr>
                                        <p:cTn id="180" dur="1" fill="hold">
                                          <p:stCondLst>
                                            <p:cond delay="0"/>
                                          </p:stCondLst>
                                        </p:cTn>
                                        <p:tgtEl>
                                          <p:spTgt spid="906"/>
                                        </p:tgtEl>
                                        <p:attrNameLst>
                                          <p:attrName>style.visibility</p:attrName>
                                        </p:attrNameLst>
                                      </p:cBhvr>
                                      <p:to>
                                        <p:strVal val="visible"/>
                                      </p:to>
                                    </p:set>
                                    <p:animEffect transition="in" filter="fade">
                                      <p:cBhvr>
                                        <p:cTn id="181" dur="1"/>
                                        <p:tgtEl>
                                          <p:spTgt spid="906"/>
                                        </p:tgtEl>
                                      </p:cBhvr>
                                    </p:animEffect>
                                  </p:childTnLst>
                                </p:cTn>
                              </p:par>
                              <p:par>
                                <p:cTn id="182" presetID="10" presetClass="entr" presetSubtype="0" fill="hold" nodeType="withEffect">
                                  <p:stCondLst>
                                    <p:cond delay="0"/>
                                  </p:stCondLst>
                                  <p:childTnLst>
                                    <p:set>
                                      <p:cBhvr>
                                        <p:cTn id="183" dur="1" fill="hold">
                                          <p:stCondLst>
                                            <p:cond delay="0"/>
                                          </p:stCondLst>
                                        </p:cTn>
                                        <p:tgtEl>
                                          <p:spTgt spid="907"/>
                                        </p:tgtEl>
                                        <p:attrNameLst>
                                          <p:attrName>style.visibility</p:attrName>
                                        </p:attrNameLst>
                                      </p:cBhvr>
                                      <p:to>
                                        <p:strVal val="visible"/>
                                      </p:to>
                                    </p:set>
                                    <p:animEffect transition="in" filter="fade">
                                      <p:cBhvr>
                                        <p:cTn id="184" dur="1"/>
                                        <p:tgtEl>
                                          <p:spTgt spid="907"/>
                                        </p:tgtEl>
                                      </p:cBhvr>
                                    </p:animEffect>
                                  </p:childTnLst>
                                </p:cTn>
                              </p:par>
                              <p:par>
                                <p:cTn id="185" presetID="10" presetClass="entr" presetSubtype="0" fill="hold" nodeType="withEffect">
                                  <p:stCondLst>
                                    <p:cond delay="0"/>
                                  </p:stCondLst>
                                  <p:childTnLst>
                                    <p:set>
                                      <p:cBhvr>
                                        <p:cTn id="186" dur="1" fill="hold">
                                          <p:stCondLst>
                                            <p:cond delay="0"/>
                                          </p:stCondLst>
                                        </p:cTn>
                                        <p:tgtEl>
                                          <p:spTgt spid="885"/>
                                        </p:tgtEl>
                                        <p:attrNameLst>
                                          <p:attrName>style.visibility</p:attrName>
                                        </p:attrNameLst>
                                      </p:cBhvr>
                                      <p:to>
                                        <p:strVal val="visible"/>
                                      </p:to>
                                    </p:set>
                                    <p:animEffect transition="in" filter="fade">
                                      <p:cBhvr>
                                        <p:cTn id="187" dur="1"/>
                                        <p:tgtEl>
                                          <p:spTgt spid="885"/>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nodeType="clickEffect">
                                  <p:stCondLst>
                                    <p:cond delay="0"/>
                                  </p:stCondLst>
                                  <p:childTnLst>
                                    <p:set>
                                      <p:cBhvr>
                                        <p:cTn id="191" dur="1" fill="hold">
                                          <p:stCondLst>
                                            <p:cond delay="0"/>
                                          </p:stCondLst>
                                        </p:cTn>
                                        <p:tgtEl>
                                          <p:spTgt spid="844"/>
                                        </p:tgtEl>
                                        <p:attrNameLst>
                                          <p:attrName>style.visibility</p:attrName>
                                        </p:attrNameLst>
                                      </p:cBhvr>
                                      <p:to>
                                        <p:strVal val="visible"/>
                                      </p:to>
                                    </p:set>
                                    <p:animEffect transition="in" filter="fade">
                                      <p:cBhvr>
                                        <p:cTn id="192" dur="1"/>
                                        <p:tgtEl>
                                          <p:spTgt spid="844"/>
                                        </p:tgtEl>
                                      </p:cBhvr>
                                    </p:animEffect>
                                  </p:childTnLst>
                                </p:cTn>
                              </p:par>
                              <p:par>
                                <p:cTn id="193" presetID="10" presetClass="entr" presetSubtype="0" fill="hold" nodeType="withEffect">
                                  <p:stCondLst>
                                    <p:cond delay="0"/>
                                  </p:stCondLst>
                                  <p:childTnLst>
                                    <p:set>
                                      <p:cBhvr>
                                        <p:cTn id="194" dur="1" fill="hold">
                                          <p:stCondLst>
                                            <p:cond delay="0"/>
                                          </p:stCondLst>
                                        </p:cTn>
                                        <p:tgtEl>
                                          <p:spTgt spid="843"/>
                                        </p:tgtEl>
                                        <p:attrNameLst>
                                          <p:attrName>style.visibility</p:attrName>
                                        </p:attrNameLst>
                                      </p:cBhvr>
                                      <p:to>
                                        <p:strVal val="visible"/>
                                      </p:to>
                                    </p:set>
                                    <p:animEffect transition="in" filter="fade">
                                      <p:cBhvr>
                                        <p:cTn id="195" dur="1"/>
                                        <p:tgtEl>
                                          <p:spTgt spid="843"/>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nodeType="clickEffect">
                                  <p:stCondLst>
                                    <p:cond delay="0"/>
                                  </p:stCondLst>
                                  <p:childTnLst>
                                    <p:set>
                                      <p:cBhvr>
                                        <p:cTn id="199" dur="1" fill="hold">
                                          <p:stCondLst>
                                            <p:cond delay="0"/>
                                          </p:stCondLst>
                                        </p:cTn>
                                        <p:tgtEl>
                                          <p:spTgt spid="890"/>
                                        </p:tgtEl>
                                        <p:attrNameLst>
                                          <p:attrName>style.visibility</p:attrName>
                                        </p:attrNameLst>
                                      </p:cBhvr>
                                      <p:to>
                                        <p:strVal val="visible"/>
                                      </p:to>
                                    </p:set>
                                    <p:animEffect transition="in" filter="fade">
                                      <p:cBhvr>
                                        <p:cTn id="200" dur="1"/>
                                        <p:tgtEl>
                                          <p:spTgt spid="890"/>
                                        </p:tgtEl>
                                      </p:cBhvr>
                                    </p:animEffect>
                                  </p:childTnLst>
                                </p:cTn>
                              </p:par>
                              <p:par>
                                <p:cTn id="201" presetID="10" presetClass="entr" presetSubtype="0" fill="hold" nodeType="withEffect">
                                  <p:stCondLst>
                                    <p:cond delay="0"/>
                                  </p:stCondLst>
                                  <p:childTnLst>
                                    <p:set>
                                      <p:cBhvr>
                                        <p:cTn id="202" dur="1" fill="hold">
                                          <p:stCondLst>
                                            <p:cond delay="0"/>
                                          </p:stCondLst>
                                        </p:cTn>
                                        <p:tgtEl>
                                          <p:spTgt spid="912"/>
                                        </p:tgtEl>
                                        <p:attrNameLst>
                                          <p:attrName>style.visibility</p:attrName>
                                        </p:attrNameLst>
                                      </p:cBhvr>
                                      <p:to>
                                        <p:strVal val="visible"/>
                                      </p:to>
                                    </p:set>
                                    <p:animEffect transition="in" filter="fade">
                                      <p:cBhvr>
                                        <p:cTn id="203" dur="1"/>
                                        <p:tgtEl>
                                          <p:spTgt spid="912"/>
                                        </p:tgtEl>
                                      </p:cBhvr>
                                    </p:animEffect>
                                  </p:childTnLst>
                                </p:cTn>
                              </p:par>
                              <p:par>
                                <p:cTn id="204" presetID="10" presetClass="entr" presetSubtype="0" fill="hold" nodeType="withEffect">
                                  <p:stCondLst>
                                    <p:cond delay="0"/>
                                  </p:stCondLst>
                                  <p:childTnLst>
                                    <p:set>
                                      <p:cBhvr>
                                        <p:cTn id="205" dur="1" fill="hold">
                                          <p:stCondLst>
                                            <p:cond delay="0"/>
                                          </p:stCondLst>
                                        </p:cTn>
                                        <p:tgtEl>
                                          <p:spTgt spid="913"/>
                                        </p:tgtEl>
                                        <p:attrNameLst>
                                          <p:attrName>style.visibility</p:attrName>
                                        </p:attrNameLst>
                                      </p:cBhvr>
                                      <p:to>
                                        <p:strVal val="visible"/>
                                      </p:to>
                                    </p:set>
                                    <p:animEffect transition="in" filter="fade">
                                      <p:cBhvr>
                                        <p:cTn id="206" dur="1"/>
                                        <p:tgtEl>
                                          <p:spTgt spid="913"/>
                                        </p:tgtEl>
                                      </p:cBhvr>
                                    </p:animEffect>
                                  </p:childTnLst>
                                </p:cTn>
                              </p:par>
                              <p:par>
                                <p:cTn id="207" presetID="10" presetClass="entr" presetSubtype="0" fill="hold" nodeType="withEffect">
                                  <p:stCondLst>
                                    <p:cond delay="0"/>
                                  </p:stCondLst>
                                  <p:childTnLst>
                                    <p:set>
                                      <p:cBhvr>
                                        <p:cTn id="208" dur="1" fill="hold">
                                          <p:stCondLst>
                                            <p:cond delay="0"/>
                                          </p:stCondLst>
                                        </p:cTn>
                                        <p:tgtEl>
                                          <p:spTgt spid="916"/>
                                        </p:tgtEl>
                                        <p:attrNameLst>
                                          <p:attrName>style.visibility</p:attrName>
                                        </p:attrNameLst>
                                      </p:cBhvr>
                                      <p:to>
                                        <p:strVal val="visible"/>
                                      </p:to>
                                    </p:set>
                                    <p:animEffect transition="in" filter="fade">
                                      <p:cBhvr>
                                        <p:cTn id="209" dur="1"/>
                                        <p:tgtEl>
                                          <p:spTgt spid="916"/>
                                        </p:tgtEl>
                                      </p:cBhvr>
                                    </p:animEffect>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nodeType="clickEffect">
                                  <p:stCondLst>
                                    <p:cond delay="0"/>
                                  </p:stCondLst>
                                  <p:childTnLst>
                                    <p:set>
                                      <p:cBhvr>
                                        <p:cTn id="213" dur="1" fill="hold">
                                          <p:stCondLst>
                                            <p:cond delay="0"/>
                                          </p:stCondLst>
                                        </p:cTn>
                                        <p:tgtEl>
                                          <p:spTgt spid="863"/>
                                        </p:tgtEl>
                                        <p:attrNameLst>
                                          <p:attrName>style.visibility</p:attrName>
                                        </p:attrNameLst>
                                      </p:cBhvr>
                                      <p:to>
                                        <p:strVal val="visible"/>
                                      </p:to>
                                    </p:set>
                                    <p:animEffect transition="in" filter="fade">
                                      <p:cBhvr>
                                        <p:cTn id="214" dur="1"/>
                                        <p:tgtEl>
                                          <p:spTgt spid="863"/>
                                        </p:tgtEl>
                                      </p:cBhvr>
                                    </p:animEffect>
                                  </p:childTnLst>
                                </p:cTn>
                              </p:par>
                              <p:par>
                                <p:cTn id="215" presetID="10" presetClass="entr" presetSubtype="0" fill="hold" nodeType="withEffect">
                                  <p:stCondLst>
                                    <p:cond delay="0"/>
                                  </p:stCondLst>
                                  <p:childTnLst>
                                    <p:set>
                                      <p:cBhvr>
                                        <p:cTn id="216" dur="1" fill="hold">
                                          <p:stCondLst>
                                            <p:cond delay="0"/>
                                          </p:stCondLst>
                                        </p:cTn>
                                        <p:tgtEl>
                                          <p:spTgt spid="864"/>
                                        </p:tgtEl>
                                        <p:attrNameLst>
                                          <p:attrName>style.visibility</p:attrName>
                                        </p:attrNameLst>
                                      </p:cBhvr>
                                      <p:to>
                                        <p:strVal val="visible"/>
                                      </p:to>
                                    </p:set>
                                    <p:animEffect transition="in" filter="fade">
                                      <p:cBhvr>
                                        <p:cTn id="217" dur="1"/>
                                        <p:tgtEl>
                                          <p:spTgt spid="864"/>
                                        </p:tgtEl>
                                      </p:cBhvr>
                                    </p:animEffect>
                                  </p:childTnLst>
                                </p:cTn>
                              </p:par>
                              <p:par>
                                <p:cTn id="218" presetID="10" presetClass="entr" presetSubtype="0" fill="hold" nodeType="withEffect">
                                  <p:stCondLst>
                                    <p:cond delay="0"/>
                                  </p:stCondLst>
                                  <p:childTnLst>
                                    <p:set>
                                      <p:cBhvr>
                                        <p:cTn id="219" dur="1" fill="hold">
                                          <p:stCondLst>
                                            <p:cond delay="0"/>
                                          </p:stCondLst>
                                        </p:cTn>
                                        <p:tgtEl>
                                          <p:spTgt spid="891"/>
                                        </p:tgtEl>
                                        <p:attrNameLst>
                                          <p:attrName>style.visibility</p:attrName>
                                        </p:attrNameLst>
                                      </p:cBhvr>
                                      <p:to>
                                        <p:strVal val="visible"/>
                                      </p:to>
                                    </p:set>
                                    <p:animEffect transition="in" filter="fade">
                                      <p:cBhvr>
                                        <p:cTn id="220" dur="1"/>
                                        <p:tgtEl>
                                          <p:spTgt spid="891"/>
                                        </p:tgtEl>
                                      </p:cBhvr>
                                    </p:animEffect>
                                  </p:childTnLst>
                                </p:cTn>
                              </p:par>
                            </p:childTnLst>
                          </p:cTn>
                        </p:par>
                      </p:childTnLst>
                    </p:cTn>
                  </p:par>
                  <p:par>
                    <p:cTn id="221" fill="hold">
                      <p:stCondLst>
                        <p:cond delay="indefinite"/>
                      </p:stCondLst>
                      <p:childTnLst>
                        <p:par>
                          <p:cTn id="222" fill="hold">
                            <p:stCondLst>
                              <p:cond delay="0"/>
                            </p:stCondLst>
                            <p:childTnLst>
                              <p:par>
                                <p:cTn id="223" presetID="10" presetClass="entr" presetSubtype="0" fill="hold" nodeType="clickEffect">
                                  <p:stCondLst>
                                    <p:cond delay="0"/>
                                  </p:stCondLst>
                                  <p:childTnLst>
                                    <p:set>
                                      <p:cBhvr>
                                        <p:cTn id="224" dur="1" fill="hold">
                                          <p:stCondLst>
                                            <p:cond delay="0"/>
                                          </p:stCondLst>
                                        </p:cTn>
                                        <p:tgtEl>
                                          <p:spTgt spid="918"/>
                                        </p:tgtEl>
                                        <p:attrNameLst>
                                          <p:attrName>style.visibility</p:attrName>
                                        </p:attrNameLst>
                                      </p:cBhvr>
                                      <p:to>
                                        <p:strVal val="visible"/>
                                      </p:to>
                                    </p:set>
                                    <p:animEffect transition="in" filter="fade">
                                      <p:cBhvr>
                                        <p:cTn id="225" dur="500"/>
                                        <p:tgtEl>
                                          <p:spTgt spid="918"/>
                                        </p:tgtEl>
                                      </p:cBhvr>
                                    </p:animEffect>
                                  </p:childTnLst>
                                </p:cTn>
                              </p:par>
                              <p:par>
                                <p:cTn id="226" presetID="10" presetClass="entr" presetSubtype="0" fill="hold" nodeType="withEffect">
                                  <p:stCondLst>
                                    <p:cond delay="0"/>
                                  </p:stCondLst>
                                  <p:childTnLst>
                                    <p:set>
                                      <p:cBhvr>
                                        <p:cTn id="227" dur="1" fill="hold">
                                          <p:stCondLst>
                                            <p:cond delay="0"/>
                                          </p:stCondLst>
                                        </p:cTn>
                                        <p:tgtEl>
                                          <p:spTgt spid="892"/>
                                        </p:tgtEl>
                                        <p:attrNameLst>
                                          <p:attrName>style.visibility</p:attrName>
                                        </p:attrNameLst>
                                      </p:cBhvr>
                                      <p:to>
                                        <p:strVal val="visible"/>
                                      </p:to>
                                    </p:set>
                                    <p:animEffect transition="in" filter="fade">
                                      <p:cBhvr>
                                        <p:cTn id="228" dur="500"/>
                                        <p:tgtEl>
                                          <p:spTgt spid="892"/>
                                        </p:tgtEl>
                                      </p:cBhvr>
                                    </p:animEffect>
                                  </p:childTnLst>
                                </p:cTn>
                              </p:par>
                              <p:par>
                                <p:cTn id="229" presetID="10" presetClass="entr" presetSubtype="0" fill="hold" nodeType="withEffect">
                                  <p:stCondLst>
                                    <p:cond delay="0"/>
                                  </p:stCondLst>
                                  <p:childTnLst>
                                    <p:set>
                                      <p:cBhvr>
                                        <p:cTn id="230" dur="1" fill="hold">
                                          <p:stCondLst>
                                            <p:cond delay="0"/>
                                          </p:stCondLst>
                                        </p:cTn>
                                        <p:tgtEl>
                                          <p:spTgt spid="919"/>
                                        </p:tgtEl>
                                        <p:attrNameLst>
                                          <p:attrName>style.visibility</p:attrName>
                                        </p:attrNameLst>
                                      </p:cBhvr>
                                      <p:to>
                                        <p:strVal val="visible"/>
                                      </p:to>
                                    </p:set>
                                    <p:animEffect transition="in" filter="fade">
                                      <p:cBhvr>
                                        <p:cTn id="231" dur="500"/>
                                        <p:tgtEl>
                                          <p:spTgt spid="919"/>
                                        </p:tgtEl>
                                      </p:cBhvr>
                                    </p:animEffect>
                                  </p:childTnLst>
                                </p:cTn>
                              </p:par>
                              <p:par>
                                <p:cTn id="232" presetID="10" presetClass="entr" presetSubtype="0" fill="hold" nodeType="withEffect">
                                  <p:stCondLst>
                                    <p:cond delay="0"/>
                                  </p:stCondLst>
                                  <p:childTnLst>
                                    <p:set>
                                      <p:cBhvr>
                                        <p:cTn id="233" dur="1" fill="hold">
                                          <p:stCondLst>
                                            <p:cond delay="0"/>
                                          </p:stCondLst>
                                        </p:cTn>
                                        <p:tgtEl>
                                          <p:spTgt spid="893"/>
                                        </p:tgtEl>
                                        <p:attrNameLst>
                                          <p:attrName>style.visibility</p:attrName>
                                        </p:attrNameLst>
                                      </p:cBhvr>
                                      <p:to>
                                        <p:strVal val="visible"/>
                                      </p:to>
                                    </p:set>
                                    <p:animEffect transition="in" filter="fade">
                                      <p:cBhvr>
                                        <p:cTn id="234" dur="500"/>
                                        <p:tgtEl>
                                          <p:spTgt spid="893"/>
                                        </p:tgtEl>
                                      </p:cBhvr>
                                    </p:animEffect>
                                  </p:childTnLst>
                                </p:cTn>
                              </p:par>
                            </p:childTnLst>
                          </p:cTn>
                        </p:par>
                      </p:childTnLst>
                    </p:cTn>
                  </p:par>
                  <p:par>
                    <p:cTn id="235" fill="hold">
                      <p:stCondLst>
                        <p:cond delay="indefinite"/>
                      </p:stCondLst>
                      <p:childTnLst>
                        <p:par>
                          <p:cTn id="236" fill="hold">
                            <p:stCondLst>
                              <p:cond delay="0"/>
                            </p:stCondLst>
                            <p:childTnLst>
                              <p:par>
                                <p:cTn id="237" presetID="10" presetClass="entr" presetSubtype="0" fill="hold" nodeType="clickEffect">
                                  <p:stCondLst>
                                    <p:cond delay="0"/>
                                  </p:stCondLst>
                                  <p:childTnLst>
                                    <p:set>
                                      <p:cBhvr>
                                        <p:cTn id="238" dur="1" fill="hold">
                                          <p:stCondLst>
                                            <p:cond delay="0"/>
                                          </p:stCondLst>
                                        </p:cTn>
                                        <p:tgtEl>
                                          <p:spTgt spid="920"/>
                                        </p:tgtEl>
                                        <p:attrNameLst>
                                          <p:attrName>style.visibility</p:attrName>
                                        </p:attrNameLst>
                                      </p:cBhvr>
                                      <p:to>
                                        <p:strVal val="visible"/>
                                      </p:to>
                                    </p:set>
                                    <p:animEffect transition="in" filter="fade">
                                      <p:cBhvr>
                                        <p:cTn id="239" dur="500"/>
                                        <p:tgtEl>
                                          <p:spTgt spid="920"/>
                                        </p:tgtEl>
                                      </p:cBhvr>
                                    </p:animEffect>
                                  </p:childTnLst>
                                </p:cTn>
                              </p:par>
                              <p:par>
                                <p:cTn id="240" presetID="10" presetClass="entr" presetSubtype="0" fill="hold" nodeType="withEffect">
                                  <p:stCondLst>
                                    <p:cond delay="0"/>
                                  </p:stCondLst>
                                  <p:childTnLst>
                                    <p:set>
                                      <p:cBhvr>
                                        <p:cTn id="241" dur="1" fill="hold">
                                          <p:stCondLst>
                                            <p:cond delay="0"/>
                                          </p:stCondLst>
                                        </p:cTn>
                                        <p:tgtEl>
                                          <p:spTgt spid="921"/>
                                        </p:tgtEl>
                                        <p:attrNameLst>
                                          <p:attrName>style.visibility</p:attrName>
                                        </p:attrNameLst>
                                      </p:cBhvr>
                                      <p:to>
                                        <p:strVal val="visible"/>
                                      </p:to>
                                    </p:set>
                                    <p:animEffect transition="in" filter="fade">
                                      <p:cBhvr>
                                        <p:cTn id="242" dur="500"/>
                                        <p:tgtEl>
                                          <p:spTgt spid="921"/>
                                        </p:tgtEl>
                                      </p:cBhvr>
                                    </p:animEffect>
                                  </p:childTnLst>
                                </p:cTn>
                              </p:par>
                              <p:par>
                                <p:cTn id="243" presetID="10" presetClass="entr" presetSubtype="0" fill="hold" nodeType="withEffect">
                                  <p:stCondLst>
                                    <p:cond delay="0"/>
                                  </p:stCondLst>
                                  <p:childTnLst>
                                    <p:set>
                                      <p:cBhvr>
                                        <p:cTn id="244" dur="1" fill="hold">
                                          <p:stCondLst>
                                            <p:cond delay="0"/>
                                          </p:stCondLst>
                                        </p:cTn>
                                        <p:tgtEl>
                                          <p:spTgt spid="896"/>
                                        </p:tgtEl>
                                        <p:attrNameLst>
                                          <p:attrName>style.visibility</p:attrName>
                                        </p:attrNameLst>
                                      </p:cBhvr>
                                      <p:to>
                                        <p:strVal val="visible"/>
                                      </p:to>
                                    </p:set>
                                    <p:animEffect transition="in" filter="fade">
                                      <p:cBhvr>
                                        <p:cTn id="245" dur="500"/>
                                        <p:tgtEl>
                                          <p:spTgt spid="896"/>
                                        </p:tgtEl>
                                      </p:cBhvr>
                                    </p:animEffect>
                                  </p:childTnLst>
                                </p:cTn>
                              </p:par>
                              <p:par>
                                <p:cTn id="246" presetID="10" presetClass="entr" presetSubtype="0" fill="hold" nodeType="withEffect">
                                  <p:stCondLst>
                                    <p:cond delay="0"/>
                                  </p:stCondLst>
                                  <p:childTnLst>
                                    <p:set>
                                      <p:cBhvr>
                                        <p:cTn id="247" dur="1" fill="hold">
                                          <p:stCondLst>
                                            <p:cond delay="0"/>
                                          </p:stCondLst>
                                        </p:cTn>
                                        <p:tgtEl>
                                          <p:spTgt spid="895"/>
                                        </p:tgtEl>
                                        <p:attrNameLst>
                                          <p:attrName>style.visibility</p:attrName>
                                        </p:attrNameLst>
                                      </p:cBhvr>
                                      <p:to>
                                        <p:strVal val="visible"/>
                                      </p:to>
                                    </p:set>
                                    <p:animEffect transition="in" filter="fade">
                                      <p:cBhvr>
                                        <p:cTn id="248" dur="500"/>
                                        <p:tgtEl>
                                          <p:spTgt spid="895"/>
                                        </p:tgtEl>
                                      </p:cBhvr>
                                    </p:animEffect>
                                  </p:childTnLst>
                                </p:cTn>
                              </p:par>
                              <p:par>
                                <p:cTn id="249" presetID="10" presetClass="entr" presetSubtype="0" fill="hold" nodeType="withEffect">
                                  <p:stCondLst>
                                    <p:cond delay="0"/>
                                  </p:stCondLst>
                                  <p:childTnLst>
                                    <p:set>
                                      <p:cBhvr>
                                        <p:cTn id="250" dur="1" fill="hold">
                                          <p:stCondLst>
                                            <p:cond delay="0"/>
                                          </p:stCondLst>
                                        </p:cTn>
                                        <p:tgtEl>
                                          <p:spTgt spid="922"/>
                                        </p:tgtEl>
                                        <p:attrNameLst>
                                          <p:attrName>style.visibility</p:attrName>
                                        </p:attrNameLst>
                                      </p:cBhvr>
                                      <p:to>
                                        <p:strVal val="visible"/>
                                      </p:to>
                                    </p:set>
                                    <p:animEffect transition="in" filter="fade">
                                      <p:cBhvr>
                                        <p:cTn id="251" dur="500"/>
                                        <p:tgtEl>
                                          <p:spTgt spid="922"/>
                                        </p:tgtEl>
                                      </p:cBhvr>
                                    </p:animEffect>
                                  </p:childTnLst>
                                </p:cTn>
                              </p:par>
                              <p:par>
                                <p:cTn id="252" presetID="10" presetClass="entr" presetSubtype="0" fill="hold" nodeType="withEffect">
                                  <p:stCondLst>
                                    <p:cond delay="0"/>
                                  </p:stCondLst>
                                  <p:childTnLst>
                                    <p:set>
                                      <p:cBhvr>
                                        <p:cTn id="253" dur="1" fill="hold">
                                          <p:stCondLst>
                                            <p:cond delay="0"/>
                                          </p:stCondLst>
                                        </p:cTn>
                                        <p:tgtEl>
                                          <p:spTgt spid="894"/>
                                        </p:tgtEl>
                                        <p:attrNameLst>
                                          <p:attrName>style.visibility</p:attrName>
                                        </p:attrNameLst>
                                      </p:cBhvr>
                                      <p:to>
                                        <p:strVal val="visible"/>
                                      </p:to>
                                    </p:set>
                                    <p:animEffect transition="in" filter="fade">
                                      <p:cBhvr>
                                        <p:cTn id="254" dur="500"/>
                                        <p:tgtEl>
                                          <p:spTgt spid="894"/>
                                        </p:tgtEl>
                                      </p:cBhvr>
                                    </p:animEffect>
                                  </p:childTnLst>
                                </p:cTn>
                              </p:par>
                            </p:childTnLst>
                          </p:cTn>
                        </p:par>
                      </p:childTnLst>
                    </p:cTn>
                  </p:par>
                  <p:par>
                    <p:cTn id="255" fill="hold">
                      <p:stCondLst>
                        <p:cond delay="indefinite"/>
                      </p:stCondLst>
                      <p:childTnLst>
                        <p:par>
                          <p:cTn id="256" fill="hold">
                            <p:stCondLst>
                              <p:cond delay="0"/>
                            </p:stCondLst>
                            <p:childTnLst>
                              <p:par>
                                <p:cTn id="257" presetID="10" presetClass="entr" presetSubtype="0" fill="hold" nodeType="clickEffect">
                                  <p:stCondLst>
                                    <p:cond delay="0"/>
                                  </p:stCondLst>
                                  <p:childTnLst>
                                    <p:set>
                                      <p:cBhvr>
                                        <p:cTn id="258" dur="1" fill="hold">
                                          <p:stCondLst>
                                            <p:cond delay="0"/>
                                          </p:stCondLst>
                                        </p:cTn>
                                        <p:tgtEl>
                                          <p:spTgt spid="910"/>
                                        </p:tgtEl>
                                        <p:attrNameLst>
                                          <p:attrName>style.visibility</p:attrName>
                                        </p:attrNameLst>
                                      </p:cBhvr>
                                      <p:to>
                                        <p:strVal val="visible"/>
                                      </p:to>
                                    </p:set>
                                    <p:animEffect transition="in" filter="fade">
                                      <p:cBhvr>
                                        <p:cTn id="259" dur="1"/>
                                        <p:tgtEl>
                                          <p:spTgt spid="910"/>
                                        </p:tgtEl>
                                      </p:cBhvr>
                                    </p:animEffect>
                                  </p:childTnLst>
                                </p:cTn>
                              </p:par>
                              <p:par>
                                <p:cTn id="260" presetID="10" presetClass="entr" presetSubtype="0" fill="hold" nodeType="withEffect">
                                  <p:stCondLst>
                                    <p:cond delay="0"/>
                                  </p:stCondLst>
                                  <p:childTnLst>
                                    <p:set>
                                      <p:cBhvr>
                                        <p:cTn id="261" dur="1" fill="hold">
                                          <p:stCondLst>
                                            <p:cond delay="0"/>
                                          </p:stCondLst>
                                        </p:cTn>
                                        <p:tgtEl>
                                          <p:spTgt spid="911"/>
                                        </p:tgtEl>
                                        <p:attrNameLst>
                                          <p:attrName>style.visibility</p:attrName>
                                        </p:attrNameLst>
                                      </p:cBhvr>
                                      <p:to>
                                        <p:strVal val="visible"/>
                                      </p:to>
                                    </p:set>
                                    <p:animEffect transition="in" filter="fade">
                                      <p:cBhvr>
                                        <p:cTn id="262" dur="1"/>
                                        <p:tgtEl>
                                          <p:spTgt spid="911"/>
                                        </p:tgtEl>
                                      </p:cBhvr>
                                    </p:animEffect>
                                  </p:childTnLst>
                                </p:cTn>
                              </p:par>
                              <p:par>
                                <p:cTn id="263" presetID="10" presetClass="entr" presetSubtype="0" fill="hold" nodeType="withEffect">
                                  <p:stCondLst>
                                    <p:cond delay="0"/>
                                  </p:stCondLst>
                                  <p:childTnLst>
                                    <p:set>
                                      <p:cBhvr>
                                        <p:cTn id="264" dur="1" fill="hold">
                                          <p:stCondLst>
                                            <p:cond delay="0"/>
                                          </p:stCondLst>
                                        </p:cTn>
                                        <p:tgtEl>
                                          <p:spTgt spid="897"/>
                                        </p:tgtEl>
                                        <p:attrNameLst>
                                          <p:attrName>style.visibility</p:attrName>
                                        </p:attrNameLst>
                                      </p:cBhvr>
                                      <p:to>
                                        <p:strVal val="visible"/>
                                      </p:to>
                                    </p:set>
                                    <p:animEffect transition="in" filter="fade">
                                      <p:cBhvr>
                                        <p:cTn id="265" dur="1"/>
                                        <p:tgtEl>
                                          <p:spTgt spid="897"/>
                                        </p:tgtEl>
                                      </p:cBhvr>
                                    </p:animEffect>
                                  </p:childTnLst>
                                </p:cTn>
                              </p:par>
                            </p:childTnLst>
                          </p:cTn>
                        </p:par>
                      </p:childTnLst>
                    </p:cTn>
                  </p:par>
                  <p:par>
                    <p:cTn id="266" fill="hold">
                      <p:stCondLst>
                        <p:cond delay="indefinite"/>
                      </p:stCondLst>
                      <p:childTnLst>
                        <p:par>
                          <p:cTn id="267" fill="hold">
                            <p:stCondLst>
                              <p:cond delay="0"/>
                            </p:stCondLst>
                            <p:childTnLst>
                              <p:par>
                                <p:cTn id="268" presetID="10" presetClass="entr" presetSubtype="0" fill="hold" nodeType="clickEffect">
                                  <p:stCondLst>
                                    <p:cond delay="0"/>
                                  </p:stCondLst>
                                  <p:childTnLst>
                                    <p:set>
                                      <p:cBhvr>
                                        <p:cTn id="269" dur="1" fill="hold">
                                          <p:stCondLst>
                                            <p:cond delay="0"/>
                                          </p:stCondLst>
                                        </p:cTn>
                                        <p:tgtEl>
                                          <p:spTgt spid="898"/>
                                        </p:tgtEl>
                                        <p:attrNameLst>
                                          <p:attrName>style.visibility</p:attrName>
                                        </p:attrNameLst>
                                      </p:cBhvr>
                                      <p:to>
                                        <p:strVal val="visible"/>
                                      </p:to>
                                    </p:set>
                                    <p:animEffect transition="in" filter="fade">
                                      <p:cBhvr>
                                        <p:cTn id="270" dur="1"/>
                                        <p:tgtEl>
                                          <p:spTgt spid="898"/>
                                        </p:tgtEl>
                                      </p:cBhvr>
                                    </p:animEffect>
                                  </p:childTnLst>
                                </p:cTn>
                              </p:par>
                              <p:par>
                                <p:cTn id="271" presetID="10" presetClass="entr" presetSubtype="0" fill="hold" nodeType="withEffect">
                                  <p:stCondLst>
                                    <p:cond delay="0"/>
                                  </p:stCondLst>
                                  <p:childTnLst>
                                    <p:set>
                                      <p:cBhvr>
                                        <p:cTn id="272" dur="1" fill="hold">
                                          <p:stCondLst>
                                            <p:cond delay="0"/>
                                          </p:stCondLst>
                                        </p:cTn>
                                        <p:tgtEl>
                                          <p:spTgt spid="899"/>
                                        </p:tgtEl>
                                        <p:attrNameLst>
                                          <p:attrName>style.visibility</p:attrName>
                                        </p:attrNameLst>
                                      </p:cBhvr>
                                      <p:to>
                                        <p:strVal val="visible"/>
                                      </p:to>
                                    </p:set>
                                    <p:animEffect transition="in" filter="fade">
                                      <p:cBhvr>
                                        <p:cTn id="273" dur="1"/>
                                        <p:tgtEl>
                                          <p:spTgt spid="899"/>
                                        </p:tgtEl>
                                      </p:cBhvr>
                                    </p:animEffect>
                                  </p:childTnLst>
                                </p:cTn>
                              </p:par>
                              <p:par>
                                <p:cTn id="274" presetID="10" presetClass="entr" presetSubtype="0" fill="hold" nodeType="withEffect">
                                  <p:stCondLst>
                                    <p:cond delay="0"/>
                                  </p:stCondLst>
                                  <p:childTnLst>
                                    <p:set>
                                      <p:cBhvr>
                                        <p:cTn id="275" dur="1" fill="hold">
                                          <p:stCondLst>
                                            <p:cond delay="0"/>
                                          </p:stCondLst>
                                        </p:cTn>
                                        <p:tgtEl>
                                          <p:spTgt spid="900"/>
                                        </p:tgtEl>
                                        <p:attrNameLst>
                                          <p:attrName>style.visibility</p:attrName>
                                        </p:attrNameLst>
                                      </p:cBhvr>
                                      <p:to>
                                        <p:strVal val="visible"/>
                                      </p:to>
                                    </p:set>
                                    <p:animEffect transition="in" filter="fade">
                                      <p:cBhvr>
                                        <p:cTn id="276" dur="1"/>
                                        <p:tgtEl>
                                          <p:spTgt spid="900"/>
                                        </p:tgtEl>
                                      </p:cBhvr>
                                    </p:animEffect>
                                  </p:childTnLst>
                                </p:cTn>
                              </p:par>
                              <p:par>
                                <p:cTn id="277" presetID="10" presetClass="entr" presetSubtype="0" fill="hold" nodeType="withEffect">
                                  <p:stCondLst>
                                    <p:cond delay="0"/>
                                  </p:stCondLst>
                                  <p:childTnLst>
                                    <p:set>
                                      <p:cBhvr>
                                        <p:cTn id="278" dur="1" fill="hold">
                                          <p:stCondLst>
                                            <p:cond delay="0"/>
                                          </p:stCondLst>
                                        </p:cTn>
                                        <p:tgtEl>
                                          <p:spTgt spid="901"/>
                                        </p:tgtEl>
                                        <p:attrNameLst>
                                          <p:attrName>style.visibility</p:attrName>
                                        </p:attrNameLst>
                                      </p:cBhvr>
                                      <p:to>
                                        <p:strVal val="visible"/>
                                      </p:to>
                                    </p:set>
                                    <p:animEffect transition="in" filter="fade">
                                      <p:cBhvr>
                                        <p:cTn id="279" dur="1"/>
                                        <p:tgtEl>
                                          <p:spTgt spid="901"/>
                                        </p:tgtEl>
                                      </p:cBhvr>
                                    </p:animEffect>
                                  </p:childTnLst>
                                </p:cTn>
                              </p:par>
                            </p:childTnLst>
                          </p:cTn>
                        </p:par>
                      </p:childTnLst>
                    </p:cTn>
                  </p:par>
                  <p:par>
                    <p:cTn id="280" fill="hold">
                      <p:stCondLst>
                        <p:cond delay="indefinite"/>
                      </p:stCondLst>
                      <p:childTnLst>
                        <p:par>
                          <p:cTn id="281" fill="hold">
                            <p:stCondLst>
                              <p:cond delay="0"/>
                            </p:stCondLst>
                            <p:childTnLst>
                              <p:par>
                                <p:cTn id="282" presetID="10" presetClass="entr" presetSubtype="0" fill="hold" nodeType="clickEffect">
                                  <p:stCondLst>
                                    <p:cond delay="0"/>
                                  </p:stCondLst>
                                  <p:childTnLst>
                                    <p:set>
                                      <p:cBhvr>
                                        <p:cTn id="283" dur="1" fill="hold">
                                          <p:stCondLst>
                                            <p:cond delay="0"/>
                                          </p:stCondLst>
                                        </p:cTn>
                                        <p:tgtEl>
                                          <p:spTgt spid="917"/>
                                        </p:tgtEl>
                                        <p:attrNameLst>
                                          <p:attrName>style.visibility</p:attrName>
                                        </p:attrNameLst>
                                      </p:cBhvr>
                                      <p:to>
                                        <p:strVal val="visible"/>
                                      </p:to>
                                    </p:set>
                                    <p:animEffect transition="in" filter="fade">
                                      <p:cBhvr>
                                        <p:cTn id="284" dur="1"/>
                                        <p:tgtEl>
                                          <p:spTgt spid="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Shape 927"/>
          <p:cNvSpPr/>
          <p:nvPr/>
        </p:nvSpPr>
        <p:spPr>
          <a:xfrm>
            <a:off x="362803" y="448016"/>
            <a:ext cx="8305799" cy="1323439"/>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12"/>
            </a:pPr>
            <a:r>
              <a:rPr lang="en-US" sz="2000" b="1" i="0" u="none" strike="noStrike" cap="none" baseline="0">
                <a:solidFill>
                  <a:schemeClr val="dk1"/>
                </a:solidFill>
                <a:latin typeface="Calibri"/>
                <a:ea typeface="Calibri"/>
                <a:cs typeface="Calibri"/>
                <a:sym typeface="Calibri"/>
              </a:rPr>
              <a:t>A rectangular lamina of sides 20mm x 30mm rests on HP on one of its longer edges. The lamina is tilted about the edge on which it rests till its plane surface is inclined to HP at 45°. The edge on which it rests is inclined at 30° to VP. Draw the projections of the lamina.</a:t>
            </a:r>
          </a:p>
        </p:txBody>
      </p:sp>
      <p:cxnSp>
        <p:nvCxnSpPr>
          <p:cNvPr id="928" name="Shape 928"/>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929" name="Shape 929"/>
          <p:cNvCxnSpPr/>
          <p:nvPr/>
        </p:nvCxnSpPr>
        <p:spPr>
          <a:xfrm rot="10800000">
            <a:off x="381000" y="1827211"/>
            <a:ext cx="8305799" cy="1588"/>
          </a:xfrm>
          <a:prstGeom prst="straightConnector1">
            <a:avLst/>
          </a:prstGeom>
          <a:noFill/>
          <a:ln w="9525" cap="flat" cmpd="sng">
            <a:solidFill>
              <a:srgbClr val="C4BD97"/>
            </a:solidFill>
            <a:prstDash val="solid"/>
            <a:round/>
            <a:headEnd type="none" w="med" len="med"/>
            <a:tailEnd type="none" w="med" len="med"/>
          </a:ln>
        </p:spPr>
      </p:cxnSp>
      <p:sp>
        <p:nvSpPr>
          <p:cNvPr id="930" name="Shape 930"/>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931" name="Shape 931"/>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932" name="Shape 932"/>
          <p:cNvCxnSpPr/>
          <p:nvPr/>
        </p:nvCxnSpPr>
        <p:spPr>
          <a:xfrm rot="10800000">
            <a:off x="2255683" y="3591902"/>
            <a:ext cx="0" cy="599058"/>
          </a:xfrm>
          <a:prstGeom prst="straightConnector1">
            <a:avLst/>
          </a:prstGeom>
          <a:noFill/>
          <a:ln w="9525" cap="flat" cmpd="sng">
            <a:solidFill>
              <a:srgbClr val="C4BD97"/>
            </a:solidFill>
            <a:prstDash val="solid"/>
            <a:round/>
            <a:headEnd type="none" w="med" len="med"/>
            <a:tailEnd type="none" w="med" len="med"/>
          </a:ln>
        </p:spPr>
      </p:cxnSp>
      <p:cxnSp>
        <p:nvCxnSpPr>
          <p:cNvPr id="933" name="Shape 933"/>
          <p:cNvCxnSpPr/>
          <p:nvPr/>
        </p:nvCxnSpPr>
        <p:spPr>
          <a:xfrm rot="10800000">
            <a:off x="685801" y="3565292"/>
            <a:ext cx="7696198" cy="0"/>
          </a:xfrm>
          <a:prstGeom prst="straightConnector1">
            <a:avLst/>
          </a:prstGeom>
          <a:noFill/>
          <a:ln w="9525" cap="flat" cmpd="sng">
            <a:solidFill>
              <a:schemeClr val="dk1"/>
            </a:solidFill>
            <a:prstDash val="solid"/>
            <a:round/>
            <a:headEnd type="none" w="med" len="med"/>
            <a:tailEnd type="none" w="med" len="med"/>
          </a:ln>
        </p:spPr>
      </p:cxnSp>
      <p:sp>
        <p:nvSpPr>
          <p:cNvPr id="934" name="Shape 934"/>
          <p:cNvSpPr txBox="1"/>
          <p:nvPr/>
        </p:nvSpPr>
        <p:spPr>
          <a:xfrm>
            <a:off x="362803" y="3393401"/>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935" name="Shape 935"/>
          <p:cNvSpPr txBox="1"/>
          <p:nvPr/>
        </p:nvSpPr>
        <p:spPr>
          <a:xfrm>
            <a:off x="8382000" y="3382216"/>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936" name="Shape 936"/>
          <p:cNvSpPr txBox="1"/>
          <p:nvPr/>
        </p:nvSpPr>
        <p:spPr>
          <a:xfrm>
            <a:off x="616193" y="3242126"/>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cxnSp>
        <p:nvCxnSpPr>
          <p:cNvPr id="937" name="Shape 937"/>
          <p:cNvCxnSpPr/>
          <p:nvPr/>
        </p:nvCxnSpPr>
        <p:spPr>
          <a:xfrm flipH="1">
            <a:off x="790229" y="4155642"/>
            <a:ext cx="7459" cy="1296284"/>
          </a:xfrm>
          <a:prstGeom prst="straightConnector1">
            <a:avLst/>
          </a:prstGeom>
          <a:noFill/>
          <a:ln w="9525" cap="flat" cmpd="sng">
            <a:solidFill>
              <a:srgbClr val="4A7DBB"/>
            </a:solidFill>
            <a:prstDash val="solid"/>
            <a:round/>
            <a:headEnd type="triangle" w="lg" len="lg"/>
            <a:tailEnd type="triangle" w="lg" len="lg"/>
          </a:ln>
        </p:spPr>
      </p:cxnSp>
      <p:sp>
        <p:nvSpPr>
          <p:cNvPr id="938" name="Shape 938"/>
          <p:cNvSpPr txBox="1"/>
          <p:nvPr/>
        </p:nvSpPr>
        <p:spPr>
          <a:xfrm>
            <a:off x="381000" y="4613726"/>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30</a:t>
            </a:r>
          </a:p>
        </p:txBody>
      </p:sp>
      <p:sp>
        <p:nvSpPr>
          <p:cNvPr id="939" name="Shape 939"/>
          <p:cNvSpPr txBox="1"/>
          <p:nvPr/>
        </p:nvSpPr>
        <p:spPr>
          <a:xfrm>
            <a:off x="3470680" y="3272825"/>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45°</a:t>
            </a:r>
          </a:p>
        </p:txBody>
      </p:sp>
      <p:sp>
        <p:nvSpPr>
          <p:cNvPr id="940" name="Shape 940"/>
          <p:cNvSpPr/>
          <p:nvPr/>
        </p:nvSpPr>
        <p:spPr>
          <a:xfrm>
            <a:off x="3231657" y="3262772"/>
            <a:ext cx="239024" cy="603639"/>
          </a:xfrm>
          <a:prstGeom prst="arc">
            <a:avLst>
              <a:gd name="adj1" fmla="val 17446589"/>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941" name="Shape 941"/>
          <p:cNvSpPr txBox="1"/>
          <p:nvPr/>
        </p:nvSpPr>
        <p:spPr>
          <a:xfrm>
            <a:off x="2247768" y="3796673"/>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cxnSp>
        <p:nvCxnSpPr>
          <p:cNvPr id="942" name="Shape 942"/>
          <p:cNvCxnSpPr/>
          <p:nvPr/>
        </p:nvCxnSpPr>
        <p:spPr>
          <a:xfrm>
            <a:off x="790229" y="4155642"/>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943" name="Shape 943"/>
          <p:cNvCxnSpPr/>
          <p:nvPr/>
        </p:nvCxnSpPr>
        <p:spPr>
          <a:xfrm>
            <a:off x="755941" y="5451926"/>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944" name="Shape 944"/>
          <p:cNvCxnSpPr/>
          <p:nvPr/>
        </p:nvCxnSpPr>
        <p:spPr>
          <a:xfrm rot="10800000">
            <a:off x="1327533" y="3578066"/>
            <a:ext cx="0" cy="599058"/>
          </a:xfrm>
          <a:prstGeom prst="straightConnector1">
            <a:avLst/>
          </a:prstGeom>
          <a:noFill/>
          <a:ln w="9525" cap="flat" cmpd="sng">
            <a:solidFill>
              <a:srgbClr val="C4BD97"/>
            </a:solidFill>
            <a:prstDash val="solid"/>
            <a:round/>
            <a:headEnd type="none" w="med" len="med"/>
            <a:tailEnd type="none" w="med" len="med"/>
          </a:ln>
        </p:spPr>
      </p:cxnSp>
      <p:cxnSp>
        <p:nvCxnSpPr>
          <p:cNvPr id="945" name="Shape 945"/>
          <p:cNvCxnSpPr/>
          <p:nvPr/>
        </p:nvCxnSpPr>
        <p:spPr>
          <a:xfrm flipH="1">
            <a:off x="1327533" y="3564591"/>
            <a:ext cx="944279" cy="2293"/>
          </a:xfrm>
          <a:prstGeom prst="straightConnector1">
            <a:avLst/>
          </a:prstGeom>
          <a:noFill/>
          <a:ln w="28575" cap="flat" cmpd="sng">
            <a:solidFill>
              <a:schemeClr val="dk1"/>
            </a:solidFill>
            <a:prstDash val="solid"/>
            <a:round/>
            <a:headEnd type="none" w="med" len="med"/>
            <a:tailEnd type="none" w="med" len="med"/>
          </a:ln>
        </p:spPr>
      </p:cxnSp>
      <p:cxnSp>
        <p:nvCxnSpPr>
          <p:cNvPr id="946" name="Shape 946"/>
          <p:cNvCxnSpPr/>
          <p:nvPr/>
        </p:nvCxnSpPr>
        <p:spPr>
          <a:xfrm flipH="1">
            <a:off x="3201954" y="2910978"/>
            <a:ext cx="669561" cy="667088"/>
          </a:xfrm>
          <a:prstGeom prst="straightConnector1">
            <a:avLst/>
          </a:prstGeom>
          <a:noFill/>
          <a:ln w="28575" cap="flat" cmpd="sng">
            <a:solidFill>
              <a:schemeClr val="dk1"/>
            </a:solidFill>
            <a:prstDash val="solid"/>
            <a:round/>
            <a:headEnd type="none" w="med" len="med"/>
            <a:tailEnd type="none" w="med" len="med"/>
          </a:ln>
        </p:spPr>
      </p:cxnSp>
      <p:cxnSp>
        <p:nvCxnSpPr>
          <p:cNvPr id="947" name="Shape 947"/>
          <p:cNvCxnSpPr/>
          <p:nvPr/>
        </p:nvCxnSpPr>
        <p:spPr>
          <a:xfrm rot="10800000">
            <a:off x="3885165" y="2910979"/>
            <a:ext cx="5286" cy="2544146"/>
          </a:xfrm>
          <a:prstGeom prst="straightConnector1">
            <a:avLst/>
          </a:prstGeom>
          <a:noFill/>
          <a:ln w="9525" cap="flat" cmpd="sng">
            <a:solidFill>
              <a:srgbClr val="C4BD97"/>
            </a:solidFill>
            <a:prstDash val="solid"/>
            <a:round/>
            <a:headEnd type="none" w="med" len="med"/>
            <a:tailEnd type="none" w="med" len="med"/>
          </a:ln>
        </p:spPr>
      </p:cxnSp>
      <p:cxnSp>
        <p:nvCxnSpPr>
          <p:cNvPr id="948" name="Shape 948"/>
          <p:cNvCxnSpPr/>
          <p:nvPr/>
        </p:nvCxnSpPr>
        <p:spPr>
          <a:xfrm rot="10800000">
            <a:off x="3201953" y="3578067"/>
            <a:ext cx="0" cy="1819512"/>
          </a:xfrm>
          <a:prstGeom prst="straightConnector1">
            <a:avLst/>
          </a:prstGeom>
          <a:noFill/>
          <a:ln w="9525" cap="flat" cmpd="sng">
            <a:solidFill>
              <a:srgbClr val="C4BD97"/>
            </a:solidFill>
            <a:prstDash val="solid"/>
            <a:round/>
            <a:headEnd type="none" w="med" len="med"/>
            <a:tailEnd type="none" w="med" len="med"/>
          </a:ln>
        </p:spPr>
      </p:cxnSp>
      <p:cxnSp>
        <p:nvCxnSpPr>
          <p:cNvPr id="949" name="Shape 949"/>
          <p:cNvCxnSpPr/>
          <p:nvPr/>
        </p:nvCxnSpPr>
        <p:spPr>
          <a:xfrm rot="10800000" flipH="1">
            <a:off x="2271813" y="5434268"/>
            <a:ext cx="1618638" cy="17564"/>
          </a:xfrm>
          <a:prstGeom prst="straightConnector1">
            <a:avLst/>
          </a:prstGeom>
          <a:noFill/>
          <a:ln w="9525" cap="flat" cmpd="sng">
            <a:solidFill>
              <a:srgbClr val="C4BD97"/>
            </a:solidFill>
            <a:prstDash val="solid"/>
            <a:round/>
            <a:headEnd type="none" w="med" len="med"/>
            <a:tailEnd type="none" w="med" len="med"/>
          </a:ln>
        </p:spPr>
      </p:cxnSp>
      <p:cxnSp>
        <p:nvCxnSpPr>
          <p:cNvPr id="950" name="Shape 950"/>
          <p:cNvCxnSpPr/>
          <p:nvPr/>
        </p:nvCxnSpPr>
        <p:spPr>
          <a:xfrm>
            <a:off x="2273509" y="4151091"/>
            <a:ext cx="1616941" cy="11093"/>
          </a:xfrm>
          <a:prstGeom prst="straightConnector1">
            <a:avLst/>
          </a:prstGeom>
          <a:noFill/>
          <a:ln w="9525" cap="flat" cmpd="sng">
            <a:solidFill>
              <a:srgbClr val="C4BD97"/>
            </a:solidFill>
            <a:prstDash val="solid"/>
            <a:round/>
            <a:headEnd type="none" w="med" len="med"/>
            <a:tailEnd type="none" w="med" len="med"/>
          </a:ln>
        </p:spPr>
      </p:cxnSp>
      <p:cxnSp>
        <p:nvCxnSpPr>
          <p:cNvPr id="951" name="Shape 951"/>
          <p:cNvCxnSpPr/>
          <p:nvPr/>
        </p:nvCxnSpPr>
        <p:spPr>
          <a:xfrm>
            <a:off x="3201953" y="4151091"/>
            <a:ext cx="0" cy="1283178"/>
          </a:xfrm>
          <a:prstGeom prst="straightConnector1">
            <a:avLst/>
          </a:prstGeom>
          <a:noFill/>
          <a:ln w="28575" cap="flat" cmpd="sng">
            <a:solidFill>
              <a:schemeClr val="dk1"/>
            </a:solidFill>
            <a:prstDash val="solid"/>
            <a:round/>
            <a:headEnd type="none" w="med" len="med"/>
            <a:tailEnd type="none" w="med" len="med"/>
          </a:ln>
        </p:spPr>
      </p:cxnSp>
      <p:cxnSp>
        <p:nvCxnSpPr>
          <p:cNvPr id="952" name="Shape 952"/>
          <p:cNvCxnSpPr/>
          <p:nvPr/>
        </p:nvCxnSpPr>
        <p:spPr>
          <a:xfrm rot="10800000">
            <a:off x="3196205" y="4161892"/>
            <a:ext cx="669561" cy="0"/>
          </a:xfrm>
          <a:prstGeom prst="straightConnector1">
            <a:avLst/>
          </a:prstGeom>
          <a:noFill/>
          <a:ln w="28575" cap="flat" cmpd="sng">
            <a:solidFill>
              <a:schemeClr val="dk1"/>
            </a:solidFill>
            <a:prstDash val="solid"/>
            <a:round/>
            <a:headEnd type="none" w="med" len="med"/>
            <a:tailEnd type="none" w="med" len="med"/>
          </a:ln>
        </p:spPr>
      </p:cxnSp>
      <p:cxnSp>
        <p:nvCxnSpPr>
          <p:cNvPr id="953" name="Shape 953"/>
          <p:cNvCxnSpPr/>
          <p:nvPr/>
        </p:nvCxnSpPr>
        <p:spPr>
          <a:xfrm flipH="1">
            <a:off x="5347664" y="3566883"/>
            <a:ext cx="2546320" cy="1238799"/>
          </a:xfrm>
          <a:prstGeom prst="straightConnector1">
            <a:avLst/>
          </a:prstGeom>
          <a:noFill/>
          <a:ln w="9525" cap="flat" cmpd="sng">
            <a:solidFill>
              <a:srgbClr val="C4BD97"/>
            </a:solidFill>
            <a:prstDash val="solid"/>
            <a:round/>
            <a:headEnd type="none" w="med" len="med"/>
            <a:tailEnd type="none" w="med" len="med"/>
          </a:ln>
        </p:spPr>
      </p:cxnSp>
      <p:sp>
        <p:nvSpPr>
          <p:cNvPr id="954" name="Shape 954"/>
          <p:cNvSpPr txBox="1"/>
          <p:nvPr/>
        </p:nvSpPr>
        <p:spPr>
          <a:xfrm>
            <a:off x="1058528" y="3840480"/>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955" name="Shape 955"/>
          <p:cNvSpPr txBox="1"/>
          <p:nvPr/>
        </p:nvSpPr>
        <p:spPr>
          <a:xfrm>
            <a:off x="2271813" y="5362467"/>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956" name="Shape 956"/>
          <p:cNvSpPr txBox="1"/>
          <p:nvPr/>
        </p:nvSpPr>
        <p:spPr>
          <a:xfrm>
            <a:off x="1022319" y="5397578"/>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957" name="Shape 957"/>
          <p:cNvSpPr txBox="1"/>
          <p:nvPr/>
        </p:nvSpPr>
        <p:spPr>
          <a:xfrm>
            <a:off x="3884505" y="3873376"/>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958" name="Shape 958"/>
          <p:cNvSpPr txBox="1"/>
          <p:nvPr/>
        </p:nvSpPr>
        <p:spPr>
          <a:xfrm>
            <a:off x="2979202" y="3826351"/>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959" name="Shape 959"/>
          <p:cNvSpPr txBox="1"/>
          <p:nvPr/>
        </p:nvSpPr>
        <p:spPr>
          <a:xfrm>
            <a:off x="3853496" y="5354301"/>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960" name="Shape 960"/>
          <p:cNvSpPr txBox="1"/>
          <p:nvPr/>
        </p:nvSpPr>
        <p:spPr>
          <a:xfrm>
            <a:off x="2968616" y="5394162"/>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961" name="Shape 961"/>
          <p:cNvSpPr txBox="1"/>
          <p:nvPr/>
        </p:nvSpPr>
        <p:spPr>
          <a:xfrm>
            <a:off x="1063751" y="3195258"/>
            <a:ext cx="660757"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a:t>
            </a:r>
          </a:p>
        </p:txBody>
      </p:sp>
      <p:sp>
        <p:nvSpPr>
          <p:cNvPr id="962" name="Shape 962"/>
          <p:cNvSpPr txBox="1"/>
          <p:nvPr/>
        </p:nvSpPr>
        <p:spPr>
          <a:xfrm>
            <a:off x="1963741" y="3210648"/>
            <a:ext cx="59343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c'(b')</a:t>
            </a:r>
          </a:p>
        </p:txBody>
      </p:sp>
      <p:sp>
        <p:nvSpPr>
          <p:cNvPr id="963" name="Shape 963"/>
          <p:cNvSpPr txBox="1"/>
          <p:nvPr/>
        </p:nvSpPr>
        <p:spPr>
          <a:xfrm>
            <a:off x="2617464" y="3216863"/>
            <a:ext cx="76335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   </a:t>
            </a:r>
            <a:r>
              <a:rPr lang="en-US" sz="1600" b="0" i="0" u="none" strike="noStrike" cap="none" baseline="0">
                <a:solidFill>
                  <a:schemeClr val="dk1"/>
                </a:solidFill>
                <a:latin typeface="Calibri"/>
                <a:ea typeface="Calibri"/>
                <a:cs typeface="Calibri"/>
                <a:sym typeface="Calibri"/>
              </a:rPr>
              <a:t>d'(a')</a:t>
            </a:r>
          </a:p>
        </p:txBody>
      </p:sp>
      <p:sp>
        <p:nvSpPr>
          <p:cNvPr id="964" name="Shape 964"/>
          <p:cNvSpPr txBox="1"/>
          <p:nvPr/>
        </p:nvSpPr>
        <p:spPr>
          <a:xfrm>
            <a:off x="3408912" y="2541647"/>
            <a:ext cx="64793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c'(b')</a:t>
            </a:r>
          </a:p>
        </p:txBody>
      </p:sp>
      <p:grpSp>
        <p:nvGrpSpPr>
          <p:cNvPr id="965" name="Shape 965"/>
          <p:cNvGrpSpPr/>
          <p:nvPr/>
        </p:nvGrpSpPr>
        <p:grpSpPr>
          <a:xfrm>
            <a:off x="1322984" y="4162185"/>
            <a:ext cx="932699" cy="1285087"/>
            <a:chOff x="4788170" y="3848528"/>
            <a:chExt cx="804185" cy="1285087"/>
          </a:xfrm>
        </p:grpSpPr>
        <p:cxnSp>
          <p:nvCxnSpPr>
            <p:cNvPr id="966" name="Shape 966"/>
            <p:cNvCxnSpPr/>
            <p:nvPr/>
          </p:nvCxnSpPr>
          <p:spPr>
            <a:xfrm>
              <a:off x="4794994" y="3850437"/>
              <a:ext cx="0" cy="1283178"/>
            </a:xfrm>
            <a:prstGeom prst="straightConnector1">
              <a:avLst/>
            </a:prstGeom>
            <a:noFill/>
            <a:ln w="28575" cap="flat" cmpd="sng">
              <a:solidFill>
                <a:schemeClr val="dk1"/>
              </a:solidFill>
              <a:prstDash val="solid"/>
              <a:round/>
              <a:headEnd type="none" w="med" len="med"/>
              <a:tailEnd type="none" w="med" len="med"/>
            </a:ln>
          </p:spPr>
        </p:cxnSp>
        <p:cxnSp>
          <p:nvCxnSpPr>
            <p:cNvPr id="967" name="Shape 967"/>
            <p:cNvCxnSpPr/>
            <p:nvPr/>
          </p:nvCxnSpPr>
          <p:spPr>
            <a:xfrm flipH="1">
              <a:off x="4788170" y="3850437"/>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968" name="Shape 968"/>
            <p:cNvCxnSpPr/>
            <p:nvPr/>
          </p:nvCxnSpPr>
          <p:spPr>
            <a:xfrm flipH="1">
              <a:off x="4794993" y="5129496"/>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969" name="Shape 969"/>
            <p:cNvCxnSpPr/>
            <p:nvPr/>
          </p:nvCxnSpPr>
          <p:spPr>
            <a:xfrm>
              <a:off x="5585532" y="3848528"/>
              <a:ext cx="0" cy="1283178"/>
            </a:xfrm>
            <a:prstGeom prst="straightConnector1">
              <a:avLst/>
            </a:prstGeom>
            <a:noFill/>
            <a:ln w="28575" cap="flat" cmpd="sng">
              <a:solidFill>
                <a:schemeClr val="dk1"/>
              </a:solidFill>
              <a:prstDash val="solid"/>
              <a:round/>
              <a:headEnd type="none" w="med" len="med"/>
              <a:tailEnd type="none" w="med" len="med"/>
            </a:ln>
          </p:spPr>
        </p:cxnSp>
      </p:grpSp>
      <p:cxnSp>
        <p:nvCxnSpPr>
          <p:cNvPr id="970" name="Shape 970"/>
          <p:cNvCxnSpPr/>
          <p:nvPr/>
        </p:nvCxnSpPr>
        <p:spPr>
          <a:xfrm>
            <a:off x="2247768" y="5352287"/>
            <a:ext cx="0" cy="497850"/>
          </a:xfrm>
          <a:prstGeom prst="straightConnector1">
            <a:avLst/>
          </a:prstGeom>
          <a:noFill/>
          <a:ln w="9525" cap="flat" cmpd="sng">
            <a:solidFill>
              <a:srgbClr val="4A7DBB"/>
            </a:solidFill>
            <a:prstDash val="solid"/>
            <a:round/>
            <a:headEnd type="none" w="med" len="med"/>
            <a:tailEnd type="none" w="med" len="med"/>
          </a:ln>
        </p:spPr>
      </p:cxnSp>
      <p:cxnSp>
        <p:nvCxnSpPr>
          <p:cNvPr id="971" name="Shape 971"/>
          <p:cNvCxnSpPr/>
          <p:nvPr/>
        </p:nvCxnSpPr>
        <p:spPr>
          <a:xfrm>
            <a:off x="1324913" y="5354301"/>
            <a:ext cx="0" cy="497850"/>
          </a:xfrm>
          <a:prstGeom prst="straightConnector1">
            <a:avLst/>
          </a:prstGeom>
          <a:noFill/>
          <a:ln w="9525" cap="flat" cmpd="sng">
            <a:solidFill>
              <a:srgbClr val="4A7DBB"/>
            </a:solidFill>
            <a:prstDash val="solid"/>
            <a:round/>
            <a:headEnd type="none" w="med" len="med"/>
            <a:tailEnd type="none" w="med" len="med"/>
          </a:ln>
        </p:spPr>
      </p:cxnSp>
      <p:cxnSp>
        <p:nvCxnSpPr>
          <p:cNvPr id="972" name="Shape 972"/>
          <p:cNvCxnSpPr/>
          <p:nvPr/>
        </p:nvCxnSpPr>
        <p:spPr>
          <a:xfrm rot="10800000">
            <a:off x="1330639" y="5816935"/>
            <a:ext cx="925044" cy="0"/>
          </a:xfrm>
          <a:prstGeom prst="straightConnector1">
            <a:avLst/>
          </a:prstGeom>
          <a:noFill/>
          <a:ln w="9525" cap="flat" cmpd="sng">
            <a:solidFill>
              <a:srgbClr val="4A7DBB"/>
            </a:solidFill>
            <a:prstDash val="solid"/>
            <a:round/>
            <a:headEnd type="triangle" w="lg" len="lg"/>
            <a:tailEnd type="triangle" w="lg" len="lg"/>
          </a:ln>
        </p:spPr>
      </p:cxnSp>
      <p:sp>
        <p:nvSpPr>
          <p:cNvPr id="973" name="Shape 973"/>
          <p:cNvSpPr txBox="1"/>
          <p:nvPr/>
        </p:nvSpPr>
        <p:spPr>
          <a:xfrm>
            <a:off x="1596762" y="5547132"/>
            <a:ext cx="39305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20</a:t>
            </a:r>
          </a:p>
        </p:txBody>
      </p:sp>
      <p:cxnSp>
        <p:nvCxnSpPr>
          <p:cNvPr id="974" name="Shape 974"/>
          <p:cNvCxnSpPr/>
          <p:nvPr/>
        </p:nvCxnSpPr>
        <p:spPr>
          <a:xfrm rot="10800000">
            <a:off x="3201954" y="5438819"/>
            <a:ext cx="669561" cy="0"/>
          </a:xfrm>
          <a:prstGeom prst="straightConnector1">
            <a:avLst/>
          </a:prstGeom>
          <a:noFill/>
          <a:ln w="28575" cap="flat" cmpd="sng">
            <a:solidFill>
              <a:schemeClr val="dk1"/>
            </a:solidFill>
            <a:prstDash val="solid"/>
            <a:round/>
            <a:headEnd type="none" w="med" len="med"/>
            <a:tailEnd type="none" w="med" len="med"/>
          </a:ln>
        </p:spPr>
      </p:cxnSp>
      <p:cxnSp>
        <p:nvCxnSpPr>
          <p:cNvPr id="975" name="Shape 975"/>
          <p:cNvCxnSpPr/>
          <p:nvPr/>
        </p:nvCxnSpPr>
        <p:spPr>
          <a:xfrm>
            <a:off x="3871516" y="4162194"/>
            <a:ext cx="0" cy="1283178"/>
          </a:xfrm>
          <a:prstGeom prst="straightConnector1">
            <a:avLst/>
          </a:prstGeom>
          <a:noFill/>
          <a:ln w="28575" cap="flat" cmpd="sng">
            <a:solidFill>
              <a:schemeClr val="dk1"/>
            </a:solidFill>
            <a:prstDash val="solid"/>
            <a:round/>
            <a:headEnd type="none" w="med" len="med"/>
            <a:tailEnd type="none" w="med" len="med"/>
          </a:ln>
        </p:spPr>
      </p:cxnSp>
      <p:grpSp>
        <p:nvGrpSpPr>
          <p:cNvPr id="976" name="Shape 976"/>
          <p:cNvGrpSpPr/>
          <p:nvPr/>
        </p:nvGrpSpPr>
        <p:grpSpPr>
          <a:xfrm rot="3860502">
            <a:off x="6082852" y="4011435"/>
            <a:ext cx="686104" cy="1293979"/>
            <a:chOff x="5257495" y="3912066"/>
            <a:chExt cx="686104" cy="1293979"/>
          </a:xfrm>
        </p:grpSpPr>
        <p:cxnSp>
          <p:nvCxnSpPr>
            <p:cNvPr id="977" name="Shape 977"/>
            <p:cNvCxnSpPr/>
            <p:nvPr/>
          </p:nvCxnSpPr>
          <p:spPr>
            <a:xfrm>
              <a:off x="5263244" y="3912066"/>
              <a:ext cx="0" cy="1283178"/>
            </a:xfrm>
            <a:prstGeom prst="straightConnector1">
              <a:avLst/>
            </a:prstGeom>
            <a:noFill/>
            <a:ln w="28575" cap="flat" cmpd="sng">
              <a:solidFill>
                <a:schemeClr val="dk1"/>
              </a:solidFill>
              <a:prstDash val="solid"/>
              <a:round/>
              <a:headEnd type="none" w="med" len="med"/>
              <a:tailEnd type="none" w="med" len="med"/>
            </a:ln>
          </p:spPr>
        </p:cxnSp>
        <p:cxnSp>
          <p:nvCxnSpPr>
            <p:cNvPr id="978" name="Shape 978"/>
            <p:cNvCxnSpPr/>
            <p:nvPr/>
          </p:nvCxnSpPr>
          <p:spPr>
            <a:xfrm rot="10800000">
              <a:off x="5257495" y="3922867"/>
              <a:ext cx="669561" cy="0"/>
            </a:xfrm>
            <a:prstGeom prst="straightConnector1">
              <a:avLst/>
            </a:prstGeom>
            <a:noFill/>
            <a:ln w="28575" cap="flat" cmpd="sng">
              <a:solidFill>
                <a:schemeClr val="dk1"/>
              </a:solidFill>
              <a:prstDash val="solid"/>
              <a:round/>
              <a:headEnd type="none" w="med" len="med"/>
              <a:tailEnd type="none" w="med" len="med"/>
            </a:ln>
          </p:spPr>
        </p:cxnSp>
        <p:cxnSp>
          <p:nvCxnSpPr>
            <p:cNvPr id="979" name="Shape 979"/>
            <p:cNvCxnSpPr/>
            <p:nvPr/>
          </p:nvCxnSpPr>
          <p:spPr>
            <a:xfrm rot="10800000">
              <a:off x="5263243" y="5199794"/>
              <a:ext cx="669561" cy="0"/>
            </a:xfrm>
            <a:prstGeom prst="straightConnector1">
              <a:avLst/>
            </a:prstGeom>
            <a:noFill/>
            <a:ln w="28575" cap="flat" cmpd="sng">
              <a:solidFill>
                <a:schemeClr val="dk1"/>
              </a:solidFill>
              <a:prstDash val="solid"/>
              <a:round/>
              <a:headEnd type="none" w="med" len="med"/>
              <a:tailEnd type="none" w="med" len="med"/>
            </a:ln>
          </p:spPr>
        </p:cxnSp>
        <p:cxnSp>
          <p:nvCxnSpPr>
            <p:cNvPr id="980" name="Shape 980"/>
            <p:cNvCxnSpPr/>
            <p:nvPr/>
          </p:nvCxnSpPr>
          <p:spPr>
            <a:xfrm>
              <a:off x="5943600" y="3922867"/>
              <a:ext cx="0" cy="1283178"/>
            </a:xfrm>
            <a:prstGeom prst="straightConnector1">
              <a:avLst/>
            </a:prstGeom>
            <a:noFill/>
            <a:ln w="28575" cap="flat" cmpd="sng">
              <a:solidFill>
                <a:schemeClr val="dk1"/>
              </a:solidFill>
              <a:prstDash val="solid"/>
              <a:round/>
              <a:headEnd type="none" w="med" len="med"/>
              <a:tailEnd type="none" w="med" len="med"/>
            </a:ln>
          </p:spPr>
        </p:cxnSp>
      </p:grpSp>
      <p:cxnSp>
        <p:nvCxnSpPr>
          <p:cNvPr id="981" name="Shape 981"/>
          <p:cNvCxnSpPr/>
          <p:nvPr/>
        </p:nvCxnSpPr>
        <p:spPr>
          <a:xfrm rot="10800000">
            <a:off x="3890452" y="2910978"/>
            <a:ext cx="3267758" cy="0"/>
          </a:xfrm>
          <a:prstGeom prst="straightConnector1">
            <a:avLst/>
          </a:prstGeom>
          <a:noFill/>
          <a:ln w="9525" cap="flat" cmpd="sng">
            <a:solidFill>
              <a:srgbClr val="C4BD97"/>
            </a:solidFill>
            <a:prstDash val="solid"/>
            <a:round/>
            <a:headEnd type="none" w="med" len="med"/>
            <a:tailEnd type="none" w="med" len="med"/>
          </a:ln>
        </p:spPr>
      </p:cxnSp>
      <p:cxnSp>
        <p:nvCxnSpPr>
          <p:cNvPr id="982" name="Shape 982"/>
          <p:cNvCxnSpPr/>
          <p:nvPr/>
        </p:nvCxnSpPr>
        <p:spPr>
          <a:xfrm rot="10800000" flipH="1">
            <a:off x="5697005" y="3564590"/>
            <a:ext cx="9389" cy="1065264"/>
          </a:xfrm>
          <a:prstGeom prst="straightConnector1">
            <a:avLst/>
          </a:prstGeom>
          <a:noFill/>
          <a:ln w="9525" cap="flat" cmpd="sng">
            <a:solidFill>
              <a:srgbClr val="C4BD97"/>
            </a:solidFill>
            <a:prstDash val="solid"/>
            <a:round/>
            <a:headEnd type="none" w="med" len="med"/>
            <a:tailEnd type="none" w="med" len="med"/>
          </a:ln>
        </p:spPr>
      </p:cxnSp>
      <p:cxnSp>
        <p:nvCxnSpPr>
          <p:cNvPr id="983" name="Shape 983"/>
          <p:cNvCxnSpPr/>
          <p:nvPr/>
        </p:nvCxnSpPr>
        <p:spPr>
          <a:xfrm rot="10800000">
            <a:off x="6850815" y="3576160"/>
            <a:ext cx="0" cy="498071"/>
          </a:xfrm>
          <a:prstGeom prst="straightConnector1">
            <a:avLst/>
          </a:prstGeom>
          <a:noFill/>
          <a:ln w="9525" cap="flat" cmpd="sng">
            <a:solidFill>
              <a:srgbClr val="C4BD97"/>
            </a:solidFill>
            <a:prstDash val="solid"/>
            <a:round/>
            <a:headEnd type="none" w="med" len="med"/>
            <a:tailEnd type="none" w="med" len="med"/>
          </a:ln>
        </p:spPr>
      </p:cxnSp>
      <p:cxnSp>
        <p:nvCxnSpPr>
          <p:cNvPr id="984" name="Shape 984"/>
          <p:cNvCxnSpPr/>
          <p:nvPr/>
        </p:nvCxnSpPr>
        <p:spPr>
          <a:xfrm rot="10800000" flipH="1">
            <a:off x="7148821" y="2910978"/>
            <a:ext cx="9389" cy="1766290"/>
          </a:xfrm>
          <a:prstGeom prst="straightConnector1">
            <a:avLst/>
          </a:prstGeom>
          <a:noFill/>
          <a:ln w="9525" cap="flat" cmpd="sng">
            <a:solidFill>
              <a:srgbClr val="C4BD97"/>
            </a:solidFill>
            <a:prstDash val="solid"/>
            <a:round/>
            <a:headEnd type="none" w="med" len="med"/>
            <a:tailEnd type="none" w="med" len="med"/>
          </a:ln>
        </p:spPr>
      </p:cxnSp>
      <p:cxnSp>
        <p:nvCxnSpPr>
          <p:cNvPr id="985" name="Shape 985"/>
          <p:cNvCxnSpPr/>
          <p:nvPr/>
        </p:nvCxnSpPr>
        <p:spPr>
          <a:xfrm rot="10800000" flipH="1">
            <a:off x="6001605" y="2910978"/>
            <a:ext cx="9389" cy="2324211"/>
          </a:xfrm>
          <a:prstGeom prst="straightConnector1">
            <a:avLst/>
          </a:prstGeom>
          <a:noFill/>
          <a:ln w="9525" cap="flat" cmpd="sng">
            <a:solidFill>
              <a:srgbClr val="C4BD97"/>
            </a:solidFill>
            <a:prstDash val="solid"/>
            <a:round/>
            <a:headEnd type="none" w="med" len="med"/>
            <a:tailEnd type="none" w="med" len="med"/>
          </a:ln>
        </p:spPr>
      </p:cxnSp>
      <p:cxnSp>
        <p:nvCxnSpPr>
          <p:cNvPr id="986" name="Shape 986"/>
          <p:cNvCxnSpPr/>
          <p:nvPr/>
        </p:nvCxnSpPr>
        <p:spPr>
          <a:xfrm rot="10800000">
            <a:off x="5701700" y="3563451"/>
            <a:ext cx="1156646" cy="0"/>
          </a:xfrm>
          <a:prstGeom prst="straightConnector1">
            <a:avLst/>
          </a:prstGeom>
          <a:noFill/>
          <a:ln w="28575" cap="flat" cmpd="sng">
            <a:solidFill>
              <a:schemeClr val="dk1"/>
            </a:solidFill>
            <a:prstDash val="solid"/>
            <a:round/>
            <a:headEnd type="none" w="med" len="med"/>
            <a:tailEnd type="none" w="med" len="med"/>
          </a:ln>
        </p:spPr>
      </p:cxnSp>
      <p:cxnSp>
        <p:nvCxnSpPr>
          <p:cNvPr id="987" name="Shape 987"/>
          <p:cNvCxnSpPr/>
          <p:nvPr/>
        </p:nvCxnSpPr>
        <p:spPr>
          <a:xfrm rot="10800000">
            <a:off x="6001604" y="2910978"/>
            <a:ext cx="1156646" cy="0"/>
          </a:xfrm>
          <a:prstGeom prst="straightConnector1">
            <a:avLst/>
          </a:prstGeom>
          <a:noFill/>
          <a:ln w="28575" cap="flat" cmpd="sng">
            <a:solidFill>
              <a:schemeClr val="dk1"/>
            </a:solidFill>
            <a:prstDash val="solid"/>
            <a:round/>
            <a:headEnd type="none" w="med" len="med"/>
            <a:tailEnd type="none" w="med" len="med"/>
          </a:ln>
        </p:spPr>
      </p:cxnSp>
      <p:cxnSp>
        <p:nvCxnSpPr>
          <p:cNvPr id="988" name="Shape 988"/>
          <p:cNvCxnSpPr/>
          <p:nvPr/>
        </p:nvCxnSpPr>
        <p:spPr>
          <a:xfrm flipH="1">
            <a:off x="5697007" y="2910978"/>
            <a:ext cx="313987" cy="652472"/>
          </a:xfrm>
          <a:prstGeom prst="straightConnector1">
            <a:avLst/>
          </a:prstGeom>
          <a:noFill/>
          <a:ln w="28575" cap="flat" cmpd="sng">
            <a:solidFill>
              <a:schemeClr val="dk1"/>
            </a:solidFill>
            <a:prstDash val="solid"/>
            <a:round/>
            <a:headEnd type="none" w="med" len="med"/>
            <a:tailEnd type="none" w="med" len="med"/>
          </a:ln>
        </p:spPr>
      </p:cxnSp>
      <p:cxnSp>
        <p:nvCxnSpPr>
          <p:cNvPr id="989" name="Shape 989"/>
          <p:cNvCxnSpPr/>
          <p:nvPr/>
        </p:nvCxnSpPr>
        <p:spPr>
          <a:xfrm flipH="1">
            <a:off x="6850816" y="2910978"/>
            <a:ext cx="313987" cy="652472"/>
          </a:xfrm>
          <a:prstGeom prst="straightConnector1">
            <a:avLst/>
          </a:prstGeom>
          <a:noFill/>
          <a:ln w="28575" cap="flat" cmpd="sng">
            <a:solidFill>
              <a:schemeClr val="dk1"/>
            </a:solidFill>
            <a:prstDash val="solid"/>
            <a:round/>
            <a:headEnd type="none" w="med" len="med"/>
            <a:tailEnd type="none" w="med" len="med"/>
          </a:ln>
        </p:spPr>
      </p:cxnSp>
      <p:sp>
        <p:nvSpPr>
          <p:cNvPr id="990" name="Shape 990"/>
          <p:cNvSpPr txBox="1"/>
          <p:nvPr/>
        </p:nvSpPr>
        <p:spPr>
          <a:xfrm>
            <a:off x="7007809" y="3552839"/>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30°</a:t>
            </a:r>
          </a:p>
        </p:txBody>
      </p:sp>
      <p:sp>
        <p:nvSpPr>
          <p:cNvPr id="991" name="Shape 991"/>
          <p:cNvSpPr/>
          <p:nvPr/>
        </p:nvSpPr>
        <p:spPr>
          <a:xfrm rot="10294419">
            <a:off x="7400573" y="3247382"/>
            <a:ext cx="239023" cy="603639"/>
          </a:xfrm>
          <a:prstGeom prst="arc">
            <a:avLst>
              <a:gd name="adj1" fmla="val 17446589"/>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992" name="Shape 992"/>
          <p:cNvSpPr txBox="1"/>
          <p:nvPr/>
        </p:nvSpPr>
        <p:spPr>
          <a:xfrm>
            <a:off x="7108595" y="4564728"/>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993" name="Shape 993"/>
          <p:cNvSpPr txBox="1"/>
          <p:nvPr/>
        </p:nvSpPr>
        <p:spPr>
          <a:xfrm>
            <a:off x="6606817" y="3772492"/>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994" name="Shape 994"/>
          <p:cNvSpPr txBox="1"/>
          <p:nvPr/>
        </p:nvSpPr>
        <p:spPr>
          <a:xfrm>
            <a:off x="5860380" y="5169635"/>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995" name="Shape 995"/>
          <p:cNvSpPr txBox="1"/>
          <p:nvPr/>
        </p:nvSpPr>
        <p:spPr>
          <a:xfrm>
            <a:off x="5399901" y="4380062"/>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996" name="Shape 996"/>
          <p:cNvSpPr txBox="1"/>
          <p:nvPr/>
        </p:nvSpPr>
        <p:spPr>
          <a:xfrm>
            <a:off x="6899979" y="3276401"/>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997" name="Shape 997"/>
          <p:cNvSpPr txBox="1"/>
          <p:nvPr/>
        </p:nvSpPr>
        <p:spPr>
          <a:xfrm>
            <a:off x="5783014" y="2602641"/>
            <a:ext cx="3337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998" name="Shape 998"/>
          <p:cNvSpPr txBox="1"/>
          <p:nvPr/>
        </p:nvSpPr>
        <p:spPr>
          <a:xfrm>
            <a:off x="7108595" y="2647250"/>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999" name="Shape 999"/>
          <p:cNvSpPr txBox="1"/>
          <p:nvPr/>
        </p:nvSpPr>
        <p:spPr>
          <a:xfrm>
            <a:off x="5427837" y="3276401"/>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27"/>
                                        </p:tgtEl>
                                        <p:attrNameLst>
                                          <p:attrName>style.visibility</p:attrName>
                                        </p:attrNameLst>
                                      </p:cBhvr>
                                      <p:to>
                                        <p:strVal val="visible"/>
                                      </p:to>
                                    </p:set>
                                    <p:anim calcmode="lin" valueType="num">
                                      <p:cBhvr additive="base">
                                        <p:cTn id="7" dur="500"/>
                                        <p:tgtEl>
                                          <p:spTgt spid="927"/>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4"/>
                                        </p:tgtEl>
                                        <p:attrNameLst>
                                          <p:attrName>style.visibility</p:attrName>
                                        </p:attrNameLst>
                                      </p:cBhvr>
                                      <p:to>
                                        <p:strVal val="visible"/>
                                      </p:to>
                                    </p:set>
                                    <p:animEffect transition="in" filter="fade">
                                      <p:cBhvr>
                                        <p:cTn id="12" dur="1"/>
                                        <p:tgtEl>
                                          <p:spTgt spid="934"/>
                                        </p:tgtEl>
                                      </p:cBhvr>
                                    </p:animEffect>
                                  </p:childTnLst>
                                </p:cTn>
                              </p:par>
                              <p:par>
                                <p:cTn id="13" presetID="10" presetClass="entr" presetSubtype="0" fill="hold" nodeType="withEffect">
                                  <p:stCondLst>
                                    <p:cond delay="0"/>
                                  </p:stCondLst>
                                  <p:childTnLst>
                                    <p:set>
                                      <p:cBhvr>
                                        <p:cTn id="14" dur="1" fill="hold">
                                          <p:stCondLst>
                                            <p:cond delay="0"/>
                                          </p:stCondLst>
                                        </p:cTn>
                                        <p:tgtEl>
                                          <p:spTgt spid="933"/>
                                        </p:tgtEl>
                                        <p:attrNameLst>
                                          <p:attrName>style.visibility</p:attrName>
                                        </p:attrNameLst>
                                      </p:cBhvr>
                                      <p:to>
                                        <p:strVal val="visible"/>
                                      </p:to>
                                    </p:set>
                                    <p:animEffect transition="in" filter="fade">
                                      <p:cBhvr>
                                        <p:cTn id="15" dur="1"/>
                                        <p:tgtEl>
                                          <p:spTgt spid="933"/>
                                        </p:tgtEl>
                                      </p:cBhvr>
                                    </p:animEffect>
                                  </p:childTnLst>
                                </p:cTn>
                              </p:par>
                              <p:par>
                                <p:cTn id="16" presetID="10" presetClass="entr" presetSubtype="0" fill="hold" nodeType="withEffect">
                                  <p:stCondLst>
                                    <p:cond delay="0"/>
                                  </p:stCondLst>
                                  <p:childTnLst>
                                    <p:set>
                                      <p:cBhvr>
                                        <p:cTn id="17" dur="1" fill="hold">
                                          <p:stCondLst>
                                            <p:cond delay="0"/>
                                          </p:stCondLst>
                                        </p:cTn>
                                        <p:tgtEl>
                                          <p:spTgt spid="935"/>
                                        </p:tgtEl>
                                        <p:attrNameLst>
                                          <p:attrName>style.visibility</p:attrName>
                                        </p:attrNameLst>
                                      </p:cBhvr>
                                      <p:to>
                                        <p:strVal val="visible"/>
                                      </p:to>
                                    </p:set>
                                    <p:animEffect transition="in" filter="fade">
                                      <p:cBhvr>
                                        <p:cTn id="18" dur="1"/>
                                        <p:tgtEl>
                                          <p:spTgt spid="935"/>
                                        </p:tgtEl>
                                      </p:cBhvr>
                                    </p:animEffect>
                                  </p:childTnLst>
                                </p:cTn>
                              </p:par>
                              <p:par>
                                <p:cTn id="19" presetID="10" presetClass="entr" presetSubtype="0" fill="hold" nodeType="withEffect">
                                  <p:stCondLst>
                                    <p:cond delay="0"/>
                                  </p:stCondLst>
                                  <p:childTnLst>
                                    <p:set>
                                      <p:cBhvr>
                                        <p:cTn id="20" dur="1" fill="hold">
                                          <p:stCondLst>
                                            <p:cond delay="0"/>
                                          </p:stCondLst>
                                        </p:cTn>
                                        <p:tgtEl>
                                          <p:spTgt spid="936"/>
                                        </p:tgtEl>
                                        <p:attrNameLst>
                                          <p:attrName>style.visibility</p:attrName>
                                        </p:attrNameLst>
                                      </p:cBhvr>
                                      <p:to>
                                        <p:strVal val="visible"/>
                                      </p:to>
                                    </p:set>
                                    <p:animEffect transition="in" filter="fade">
                                      <p:cBhvr>
                                        <p:cTn id="21" dur="1"/>
                                        <p:tgtEl>
                                          <p:spTgt spid="93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5"/>
                                        </p:tgtEl>
                                        <p:attrNameLst>
                                          <p:attrName>style.visibility</p:attrName>
                                        </p:attrNameLst>
                                      </p:cBhvr>
                                      <p:to>
                                        <p:strVal val="visible"/>
                                      </p:to>
                                    </p:set>
                                    <p:animEffect transition="in" filter="fade">
                                      <p:cBhvr>
                                        <p:cTn id="26" dur="1"/>
                                        <p:tgtEl>
                                          <p:spTgt spid="96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37"/>
                                        </p:tgtEl>
                                        <p:attrNameLst>
                                          <p:attrName>style.visibility</p:attrName>
                                        </p:attrNameLst>
                                      </p:cBhvr>
                                      <p:to>
                                        <p:strVal val="visible"/>
                                      </p:to>
                                    </p:set>
                                    <p:animEffect transition="in" filter="fade">
                                      <p:cBhvr>
                                        <p:cTn id="31" dur="1"/>
                                        <p:tgtEl>
                                          <p:spTgt spid="937"/>
                                        </p:tgtEl>
                                      </p:cBhvr>
                                    </p:animEffect>
                                  </p:childTnLst>
                                </p:cTn>
                              </p:par>
                              <p:par>
                                <p:cTn id="32" presetID="10" presetClass="entr" presetSubtype="0" fill="hold" nodeType="withEffect">
                                  <p:stCondLst>
                                    <p:cond delay="0"/>
                                  </p:stCondLst>
                                  <p:childTnLst>
                                    <p:set>
                                      <p:cBhvr>
                                        <p:cTn id="33" dur="1" fill="hold">
                                          <p:stCondLst>
                                            <p:cond delay="0"/>
                                          </p:stCondLst>
                                        </p:cTn>
                                        <p:tgtEl>
                                          <p:spTgt spid="938"/>
                                        </p:tgtEl>
                                        <p:attrNameLst>
                                          <p:attrName>style.visibility</p:attrName>
                                        </p:attrNameLst>
                                      </p:cBhvr>
                                      <p:to>
                                        <p:strVal val="visible"/>
                                      </p:to>
                                    </p:set>
                                    <p:animEffect transition="in" filter="fade">
                                      <p:cBhvr>
                                        <p:cTn id="34" dur="1"/>
                                        <p:tgtEl>
                                          <p:spTgt spid="938"/>
                                        </p:tgtEl>
                                      </p:cBhvr>
                                    </p:animEffect>
                                  </p:childTnLst>
                                </p:cTn>
                              </p:par>
                              <p:par>
                                <p:cTn id="35" presetID="10" presetClass="entr" presetSubtype="0" fill="hold" nodeType="withEffect">
                                  <p:stCondLst>
                                    <p:cond delay="0"/>
                                  </p:stCondLst>
                                  <p:childTnLst>
                                    <p:set>
                                      <p:cBhvr>
                                        <p:cTn id="36" dur="1" fill="hold">
                                          <p:stCondLst>
                                            <p:cond delay="0"/>
                                          </p:stCondLst>
                                        </p:cTn>
                                        <p:tgtEl>
                                          <p:spTgt spid="942"/>
                                        </p:tgtEl>
                                        <p:attrNameLst>
                                          <p:attrName>style.visibility</p:attrName>
                                        </p:attrNameLst>
                                      </p:cBhvr>
                                      <p:to>
                                        <p:strVal val="visible"/>
                                      </p:to>
                                    </p:set>
                                    <p:animEffect transition="in" filter="fade">
                                      <p:cBhvr>
                                        <p:cTn id="37" dur="1"/>
                                        <p:tgtEl>
                                          <p:spTgt spid="942"/>
                                        </p:tgtEl>
                                      </p:cBhvr>
                                    </p:animEffect>
                                  </p:childTnLst>
                                </p:cTn>
                              </p:par>
                              <p:par>
                                <p:cTn id="38" presetID="10" presetClass="entr" presetSubtype="0" fill="hold" nodeType="withEffect">
                                  <p:stCondLst>
                                    <p:cond delay="0"/>
                                  </p:stCondLst>
                                  <p:childTnLst>
                                    <p:set>
                                      <p:cBhvr>
                                        <p:cTn id="39" dur="1" fill="hold">
                                          <p:stCondLst>
                                            <p:cond delay="0"/>
                                          </p:stCondLst>
                                        </p:cTn>
                                        <p:tgtEl>
                                          <p:spTgt spid="943"/>
                                        </p:tgtEl>
                                        <p:attrNameLst>
                                          <p:attrName>style.visibility</p:attrName>
                                        </p:attrNameLst>
                                      </p:cBhvr>
                                      <p:to>
                                        <p:strVal val="visible"/>
                                      </p:to>
                                    </p:set>
                                    <p:animEffect transition="in" filter="fade">
                                      <p:cBhvr>
                                        <p:cTn id="40" dur="1"/>
                                        <p:tgtEl>
                                          <p:spTgt spid="94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70"/>
                                        </p:tgtEl>
                                        <p:attrNameLst>
                                          <p:attrName>style.visibility</p:attrName>
                                        </p:attrNameLst>
                                      </p:cBhvr>
                                      <p:to>
                                        <p:strVal val="visible"/>
                                      </p:to>
                                    </p:set>
                                    <p:animEffect transition="in" filter="fade">
                                      <p:cBhvr>
                                        <p:cTn id="45" dur="1"/>
                                        <p:tgtEl>
                                          <p:spTgt spid="970"/>
                                        </p:tgtEl>
                                      </p:cBhvr>
                                    </p:animEffect>
                                  </p:childTnLst>
                                </p:cTn>
                              </p:par>
                              <p:par>
                                <p:cTn id="46" presetID="10" presetClass="entr" presetSubtype="0" fill="hold" nodeType="withEffect">
                                  <p:stCondLst>
                                    <p:cond delay="0"/>
                                  </p:stCondLst>
                                  <p:childTnLst>
                                    <p:set>
                                      <p:cBhvr>
                                        <p:cTn id="47" dur="1" fill="hold">
                                          <p:stCondLst>
                                            <p:cond delay="0"/>
                                          </p:stCondLst>
                                        </p:cTn>
                                        <p:tgtEl>
                                          <p:spTgt spid="971"/>
                                        </p:tgtEl>
                                        <p:attrNameLst>
                                          <p:attrName>style.visibility</p:attrName>
                                        </p:attrNameLst>
                                      </p:cBhvr>
                                      <p:to>
                                        <p:strVal val="visible"/>
                                      </p:to>
                                    </p:set>
                                    <p:animEffect transition="in" filter="fade">
                                      <p:cBhvr>
                                        <p:cTn id="48" dur="1"/>
                                        <p:tgtEl>
                                          <p:spTgt spid="971"/>
                                        </p:tgtEl>
                                      </p:cBhvr>
                                    </p:animEffect>
                                  </p:childTnLst>
                                </p:cTn>
                              </p:par>
                              <p:par>
                                <p:cTn id="49" presetID="10" presetClass="entr" presetSubtype="0" fill="hold" nodeType="withEffect">
                                  <p:stCondLst>
                                    <p:cond delay="0"/>
                                  </p:stCondLst>
                                  <p:childTnLst>
                                    <p:set>
                                      <p:cBhvr>
                                        <p:cTn id="50" dur="1" fill="hold">
                                          <p:stCondLst>
                                            <p:cond delay="0"/>
                                          </p:stCondLst>
                                        </p:cTn>
                                        <p:tgtEl>
                                          <p:spTgt spid="972"/>
                                        </p:tgtEl>
                                        <p:attrNameLst>
                                          <p:attrName>style.visibility</p:attrName>
                                        </p:attrNameLst>
                                      </p:cBhvr>
                                      <p:to>
                                        <p:strVal val="visible"/>
                                      </p:to>
                                    </p:set>
                                    <p:animEffect transition="in" filter="fade">
                                      <p:cBhvr>
                                        <p:cTn id="51" dur="1"/>
                                        <p:tgtEl>
                                          <p:spTgt spid="972"/>
                                        </p:tgtEl>
                                      </p:cBhvr>
                                    </p:animEffect>
                                  </p:childTnLst>
                                </p:cTn>
                              </p:par>
                              <p:par>
                                <p:cTn id="52" presetID="10" presetClass="entr" presetSubtype="0" fill="hold" nodeType="withEffect">
                                  <p:stCondLst>
                                    <p:cond delay="0"/>
                                  </p:stCondLst>
                                  <p:childTnLst>
                                    <p:set>
                                      <p:cBhvr>
                                        <p:cTn id="53" dur="1" fill="hold">
                                          <p:stCondLst>
                                            <p:cond delay="0"/>
                                          </p:stCondLst>
                                        </p:cTn>
                                        <p:tgtEl>
                                          <p:spTgt spid="973"/>
                                        </p:tgtEl>
                                        <p:attrNameLst>
                                          <p:attrName>style.visibility</p:attrName>
                                        </p:attrNameLst>
                                      </p:cBhvr>
                                      <p:to>
                                        <p:strVal val="visible"/>
                                      </p:to>
                                    </p:set>
                                    <p:animEffect transition="in" filter="fade">
                                      <p:cBhvr>
                                        <p:cTn id="54" dur="1"/>
                                        <p:tgtEl>
                                          <p:spTgt spid="97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954"/>
                                        </p:tgtEl>
                                        <p:attrNameLst>
                                          <p:attrName>style.visibility</p:attrName>
                                        </p:attrNameLst>
                                      </p:cBhvr>
                                      <p:to>
                                        <p:strVal val="visible"/>
                                      </p:to>
                                    </p:set>
                                    <p:animEffect transition="in" filter="fade">
                                      <p:cBhvr>
                                        <p:cTn id="59" dur="1"/>
                                        <p:tgtEl>
                                          <p:spTgt spid="954"/>
                                        </p:tgtEl>
                                      </p:cBhvr>
                                    </p:animEffect>
                                  </p:childTnLst>
                                </p:cTn>
                              </p:par>
                              <p:par>
                                <p:cTn id="60" presetID="10" presetClass="entr" presetSubtype="0" fill="hold" nodeType="withEffect">
                                  <p:stCondLst>
                                    <p:cond delay="0"/>
                                  </p:stCondLst>
                                  <p:childTnLst>
                                    <p:set>
                                      <p:cBhvr>
                                        <p:cTn id="61" dur="1" fill="hold">
                                          <p:stCondLst>
                                            <p:cond delay="0"/>
                                          </p:stCondLst>
                                        </p:cTn>
                                        <p:tgtEl>
                                          <p:spTgt spid="941"/>
                                        </p:tgtEl>
                                        <p:attrNameLst>
                                          <p:attrName>style.visibility</p:attrName>
                                        </p:attrNameLst>
                                      </p:cBhvr>
                                      <p:to>
                                        <p:strVal val="visible"/>
                                      </p:to>
                                    </p:set>
                                    <p:animEffect transition="in" filter="fade">
                                      <p:cBhvr>
                                        <p:cTn id="62" dur="1"/>
                                        <p:tgtEl>
                                          <p:spTgt spid="941"/>
                                        </p:tgtEl>
                                      </p:cBhvr>
                                    </p:animEffect>
                                  </p:childTnLst>
                                </p:cTn>
                              </p:par>
                              <p:par>
                                <p:cTn id="63" presetID="10" presetClass="entr" presetSubtype="0" fill="hold" nodeType="withEffect">
                                  <p:stCondLst>
                                    <p:cond delay="0"/>
                                  </p:stCondLst>
                                  <p:childTnLst>
                                    <p:set>
                                      <p:cBhvr>
                                        <p:cTn id="64" dur="1" fill="hold">
                                          <p:stCondLst>
                                            <p:cond delay="0"/>
                                          </p:stCondLst>
                                        </p:cTn>
                                        <p:tgtEl>
                                          <p:spTgt spid="955"/>
                                        </p:tgtEl>
                                        <p:attrNameLst>
                                          <p:attrName>style.visibility</p:attrName>
                                        </p:attrNameLst>
                                      </p:cBhvr>
                                      <p:to>
                                        <p:strVal val="visible"/>
                                      </p:to>
                                    </p:set>
                                    <p:animEffect transition="in" filter="fade">
                                      <p:cBhvr>
                                        <p:cTn id="65" dur="1"/>
                                        <p:tgtEl>
                                          <p:spTgt spid="955"/>
                                        </p:tgtEl>
                                      </p:cBhvr>
                                    </p:animEffect>
                                  </p:childTnLst>
                                </p:cTn>
                              </p:par>
                              <p:par>
                                <p:cTn id="66" presetID="10" presetClass="entr" presetSubtype="0" fill="hold" nodeType="withEffect">
                                  <p:stCondLst>
                                    <p:cond delay="0"/>
                                  </p:stCondLst>
                                  <p:childTnLst>
                                    <p:set>
                                      <p:cBhvr>
                                        <p:cTn id="67" dur="1" fill="hold">
                                          <p:stCondLst>
                                            <p:cond delay="0"/>
                                          </p:stCondLst>
                                        </p:cTn>
                                        <p:tgtEl>
                                          <p:spTgt spid="956"/>
                                        </p:tgtEl>
                                        <p:attrNameLst>
                                          <p:attrName>style.visibility</p:attrName>
                                        </p:attrNameLst>
                                      </p:cBhvr>
                                      <p:to>
                                        <p:strVal val="visible"/>
                                      </p:to>
                                    </p:set>
                                    <p:animEffect transition="in" filter="fade">
                                      <p:cBhvr>
                                        <p:cTn id="68" dur="1"/>
                                        <p:tgtEl>
                                          <p:spTgt spid="95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944"/>
                                        </p:tgtEl>
                                        <p:attrNameLst>
                                          <p:attrName>style.visibility</p:attrName>
                                        </p:attrNameLst>
                                      </p:cBhvr>
                                      <p:to>
                                        <p:strVal val="visible"/>
                                      </p:to>
                                    </p:set>
                                    <p:animEffect transition="in" filter="fade">
                                      <p:cBhvr>
                                        <p:cTn id="73" dur="500"/>
                                        <p:tgtEl>
                                          <p:spTgt spid="944"/>
                                        </p:tgtEl>
                                      </p:cBhvr>
                                    </p:animEffect>
                                  </p:childTnLst>
                                </p:cTn>
                              </p:par>
                              <p:par>
                                <p:cTn id="74" presetID="10" presetClass="entr" presetSubtype="0" fill="hold" nodeType="withEffect">
                                  <p:stCondLst>
                                    <p:cond delay="0"/>
                                  </p:stCondLst>
                                  <p:childTnLst>
                                    <p:set>
                                      <p:cBhvr>
                                        <p:cTn id="75" dur="1" fill="hold">
                                          <p:stCondLst>
                                            <p:cond delay="0"/>
                                          </p:stCondLst>
                                        </p:cTn>
                                        <p:tgtEl>
                                          <p:spTgt spid="932"/>
                                        </p:tgtEl>
                                        <p:attrNameLst>
                                          <p:attrName>style.visibility</p:attrName>
                                        </p:attrNameLst>
                                      </p:cBhvr>
                                      <p:to>
                                        <p:strVal val="visible"/>
                                      </p:to>
                                    </p:set>
                                    <p:animEffect transition="in" filter="fade">
                                      <p:cBhvr>
                                        <p:cTn id="76" dur="500"/>
                                        <p:tgtEl>
                                          <p:spTgt spid="932"/>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945"/>
                                        </p:tgtEl>
                                        <p:attrNameLst>
                                          <p:attrName>style.visibility</p:attrName>
                                        </p:attrNameLst>
                                      </p:cBhvr>
                                      <p:to>
                                        <p:strVal val="visible"/>
                                      </p:to>
                                    </p:set>
                                    <p:animEffect transition="in" filter="fade">
                                      <p:cBhvr>
                                        <p:cTn id="81" dur="1"/>
                                        <p:tgtEl>
                                          <p:spTgt spid="945"/>
                                        </p:tgtEl>
                                      </p:cBhvr>
                                    </p:animEffect>
                                  </p:childTnLst>
                                </p:cTn>
                              </p:par>
                              <p:par>
                                <p:cTn id="82" presetID="10" presetClass="entr" presetSubtype="0" fill="hold" nodeType="withEffect">
                                  <p:stCondLst>
                                    <p:cond delay="0"/>
                                  </p:stCondLst>
                                  <p:childTnLst>
                                    <p:set>
                                      <p:cBhvr>
                                        <p:cTn id="83" dur="1" fill="hold">
                                          <p:stCondLst>
                                            <p:cond delay="0"/>
                                          </p:stCondLst>
                                        </p:cTn>
                                        <p:tgtEl>
                                          <p:spTgt spid="961"/>
                                        </p:tgtEl>
                                        <p:attrNameLst>
                                          <p:attrName>style.visibility</p:attrName>
                                        </p:attrNameLst>
                                      </p:cBhvr>
                                      <p:to>
                                        <p:strVal val="visible"/>
                                      </p:to>
                                    </p:set>
                                    <p:animEffect transition="in" filter="fade">
                                      <p:cBhvr>
                                        <p:cTn id="84" dur="1"/>
                                        <p:tgtEl>
                                          <p:spTgt spid="961"/>
                                        </p:tgtEl>
                                      </p:cBhvr>
                                    </p:animEffect>
                                  </p:childTnLst>
                                </p:cTn>
                              </p:par>
                              <p:par>
                                <p:cTn id="85" presetID="10" presetClass="entr" presetSubtype="0" fill="hold" nodeType="withEffect">
                                  <p:stCondLst>
                                    <p:cond delay="0"/>
                                  </p:stCondLst>
                                  <p:childTnLst>
                                    <p:set>
                                      <p:cBhvr>
                                        <p:cTn id="86" dur="1" fill="hold">
                                          <p:stCondLst>
                                            <p:cond delay="0"/>
                                          </p:stCondLst>
                                        </p:cTn>
                                        <p:tgtEl>
                                          <p:spTgt spid="962"/>
                                        </p:tgtEl>
                                        <p:attrNameLst>
                                          <p:attrName>style.visibility</p:attrName>
                                        </p:attrNameLst>
                                      </p:cBhvr>
                                      <p:to>
                                        <p:strVal val="visible"/>
                                      </p:to>
                                    </p:set>
                                    <p:animEffect transition="in" filter="fade">
                                      <p:cBhvr>
                                        <p:cTn id="87" dur="1"/>
                                        <p:tgtEl>
                                          <p:spTgt spid="96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939"/>
                                        </p:tgtEl>
                                        <p:attrNameLst>
                                          <p:attrName>style.visibility</p:attrName>
                                        </p:attrNameLst>
                                      </p:cBhvr>
                                      <p:to>
                                        <p:strVal val="visible"/>
                                      </p:to>
                                    </p:set>
                                    <p:animEffect transition="in" filter="fade">
                                      <p:cBhvr>
                                        <p:cTn id="92" dur="1"/>
                                        <p:tgtEl>
                                          <p:spTgt spid="939"/>
                                        </p:tgtEl>
                                      </p:cBhvr>
                                    </p:animEffect>
                                  </p:childTnLst>
                                </p:cTn>
                              </p:par>
                              <p:par>
                                <p:cTn id="93" presetID="10" presetClass="entr" presetSubtype="0" fill="hold" nodeType="withEffect">
                                  <p:stCondLst>
                                    <p:cond delay="0"/>
                                  </p:stCondLst>
                                  <p:childTnLst>
                                    <p:set>
                                      <p:cBhvr>
                                        <p:cTn id="94" dur="1" fill="hold">
                                          <p:stCondLst>
                                            <p:cond delay="0"/>
                                          </p:stCondLst>
                                        </p:cTn>
                                        <p:tgtEl>
                                          <p:spTgt spid="940"/>
                                        </p:tgtEl>
                                        <p:attrNameLst>
                                          <p:attrName>style.visibility</p:attrName>
                                        </p:attrNameLst>
                                      </p:cBhvr>
                                      <p:to>
                                        <p:strVal val="visible"/>
                                      </p:to>
                                    </p:set>
                                    <p:animEffect transition="in" filter="fade">
                                      <p:cBhvr>
                                        <p:cTn id="95" dur="1"/>
                                        <p:tgtEl>
                                          <p:spTgt spid="940"/>
                                        </p:tgtEl>
                                      </p:cBhvr>
                                    </p:animEffect>
                                  </p:childTnLst>
                                </p:cTn>
                              </p:par>
                              <p:par>
                                <p:cTn id="96" presetID="10" presetClass="entr" presetSubtype="0" fill="hold" nodeType="withEffect">
                                  <p:stCondLst>
                                    <p:cond delay="0"/>
                                  </p:stCondLst>
                                  <p:childTnLst>
                                    <p:set>
                                      <p:cBhvr>
                                        <p:cTn id="97" dur="1" fill="hold">
                                          <p:stCondLst>
                                            <p:cond delay="0"/>
                                          </p:stCondLst>
                                        </p:cTn>
                                        <p:tgtEl>
                                          <p:spTgt spid="946"/>
                                        </p:tgtEl>
                                        <p:attrNameLst>
                                          <p:attrName>style.visibility</p:attrName>
                                        </p:attrNameLst>
                                      </p:cBhvr>
                                      <p:to>
                                        <p:strVal val="visible"/>
                                      </p:to>
                                    </p:set>
                                    <p:animEffect transition="in" filter="fade">
                                      <p:cBhvr>
                                        <p:cTn id="98" dur="1"/>
                                        <p:tgtEl>
                                          <p:spTgt spid="946"/>
                                        </p:tgtEl>
                                      </p:cBhvr>
                                    </p:animEffect>
                                  </p:childTnLst>
                                </p:cTn>
                              </p:par>
                              <p:par>
                                <p:cTn id="99" presetID="10" presetClass="entr" presetSubtype="0" fill="hold" nodeType="withEffect">
                                  <p:stCondLst>
                                    <p:cond delay="0"/>
                                  </p:stCondLst>
                                  <p:childTnLst>
                                    <p:set>
                                      <p:cBhvr>
                                        <p:cTn id="100" dur="1" fill="hold">
                                          <p:stCondLst>
                                            <p:cond delay="0"/>
                                          </p:stCondLst>
                                        </p:cTn>
                                        <p:tgtEl>
                                          <p:spTgt spid="963"/>
                                        </p:tgtEl>
                                        <p:attrNameLst>
                                          <p:attrName>style.visibility</p:attrName>
                                        </p:attrNameLst>
                                      </p:cBhvr>
                                      <p:to>
                                        <p:strVal val="visible"/>
                                      </p:to>
                                    </p:set>
                                    <p:animEffect transition="in" filter="fade">
                                      <p:cBhvr>
                                        <p:cTn id="101" dur="1"/>
                                        <p:tgtEl>
                                          <p:spTgt spid="963"/>
                                        </p:tgtEl>
                                      </p:cBhvr>
                                    </p:animEffect>
                                  </p:childTnLst>
                                </p:cTn>
                              </p:par>
                              <p:par>
                                <p:cTn id="102" presetID="10" presetClass="entr" presetSubtype="0" fill="hold" nodeType="withEffect">
                                  <p:stCondLst>
                                    <p:cond delay="0"/>
                                  </p:stCondLst>
                                  <p:childTnLst>
                                    <p:set>
                                      <p:cBhvr>
                                        <p:cTn id="103" dur="1" fill="hold">
                                          <p:stCondLst>
                                            <p:cond delay="0"/>
                                          </p:stCondLst>
                                        </p:cTn>
                                        <p:tgtEl>
                                          <p:spTgt spid="964"/>
                                        </p:tgtEl>
                                        <p:attrNameLst>
                                          <p:attrName>style.visibility</p:attrName>
                                        </p:attrNameLst>
                                      </p:cBhvr>
                                      <p:to>
                                        <p:strVal val="visible"/>
                                      </p:to>
                                    </p:set>
                                    <p:animEffect transition="in" filter="fade">
                                      <p:cBhvr>
                                        <p:cTn id="104" dur="1"/>
                                        <p:tgtEl>
                                          <p:spTgt spid="964"/>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948"/>
                                        </p:tgtEl>
                                        <p:attrNameLst>
                                          <p:attrName>style.visibility</p:attrName>
                                        </p:attrNameLst>
                                      </p:cBhvr>
                                      <p:to>
                                        <p:strVal val="visible"/>
                                      </p:to>
                                    </p:set>
                                    <p:animEffect transition="in" filter="fade">
                                      <p:cBhvr>
                                        <p:cTn id="109" dur="500"/>
                                        <p:tgtEl>
                                          <p:spTgt spid="948"/>
                                        </p:tgtEl>
                                      </p:cBhvr>
                                    </p:animEffect>
                                  </p:childTnLst>
                                </p:cTn>
                              </p:par>
                              <p:par>
                                <p:cTn id="110" presetID="10" presetClass="entr" presetSubtype="0" fill="hold" nodeType="withEffect">
                                  <p:stCondLst>
                                    <p:cond delay="0"/>
                                  </p:stCondLst>
                                  <p:childTnLst>
                                    <p:set>
                                      <p:cBhvr>
                                        <p:cTn id="111" dur="1" fill="hold">
                                          <p:stCondLst>
                                            <p:cond delay="0"/>
                                          </p:stCondLst>
                                        </p:cTn>
                                        <p:tgtEl>
                                          <p:spTgt spid="947"/>
                                        </p:tgtEl>
                                        <p:attrNameLst>
                                          <p:attrName>style.visibility</p:attrName>
                                        </p:attrNameLst>
                                      </p:cBhvr>
                                      <p:to>
                                        <p:strVal val="visible"/>
                                      </p:to>
                                    </p:set>
                                    <p:animEffect transition="in" filter="fade">
                                      <p:cBhvr>
                                        <p:cTn id="112" dur="500"/>
                                        <p:tgtEl>
                                          <p:spTgt spid="947"/>
                                        </p:tgtEl>
                                      </p:cBhvr>
                                    </p:animEffect>
                                  </p:childTnLst>
                                </p:cTn>
                              </p:par>
                              <p:par>
                                <p:cTn id="113" presetID="10" presetClass="entr" presetSubtype="0" fill="hold" nodeType="withEffect">
                                  <p:stCondLst>
                                    <p:cond delay="0"/>
                                  </p:stCondLst>
                                  <p:childTnLst>
                                    <p:set>
                                      <p:cBhvr>
                                        <p:cTn id="114" dur="1" fill="hold">
                                          <p:stCondLst>
                                            <p:cond delay="0"/>
                                          </p:stCondLst>
                                        </p:cTn>
                                        <p:tgtEl>
                                          <p:spTgt spid="950"/>
                                        </p:tgtEl>
                                        <p:attrNameLst>
                                          <p:attrName>style.visibility</p:attrName>
                                        </p:attrNameLst>
                                      </p:cBhvr>
                                      <p:to>
                                        <p:strVal val="visible"/>
                                      </p:to>
                                    </p:set>
                                    <p:animEffect transition="in" filter="fade">
                                      <p:cBhvr>
                                        <p:cTn id="115" dur="500"/>
                                        <p:tgtEl>
                                          <p:spTgt spid="950"/>
                                        </p:tgtEl>
                                      </p:cBhvr>
                                    </p:animEffect>
                                  </p:childTnLst>
                                </p:cTn>
                              </p:par>
                              <p:par>
                                <p:cTn id="116" presetID="10" presetClass="entr" presetSubtype="0" fill="hold" nodeType="withEffect">
                                  <p:stCondLst>
                                    <p:cond delay="0"/>
                                  </p:stCondLst>
                                  <p:childTnLst>
                                    <p:set>
                                      <p:cBhvr>
                                        <p:cTn id="117" dur="1" fill="hold">
                                          <p:stCondLst>
                                            <p:cond delay="0"/>
                                          </p:stCondLst>
                                        </p:cTn>
                                        <p:tgtEl>
                                          <p:spTgt spid="949"/>
                                        </p:tgtEl>
                                        <p:attrNameLst>
                                          <p:attrName>style.visibility</p:attrName>
                                        </p:attrNameLst>
                                      </p:cBhvr>
                                      <p:to>
                                        <p:strVal val="visible"/>
                                      </p:to>
                                    </p:set>
                                    <p:animEffect transition="in" filter="fade">
                                      <p:cBhvr>
                                        <p:cTn id="118" dur="500"/>
                                        <p:tgtEl>
                                          <p:spTgt spid="949"/>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952"/>
                                        </p:tgtEl>
                                        <p:attrNameLst>
                                          <p:attrName>style.visibility</p:attrName>
                                        </p:attrNameLst>
                                      </p:cBhvr>
                                      <p:to>
                                        <p:strVal val="visible"/>
                                      </p:to>
                                    </p:set>
                                    <p:animEffect transition="in" filter="fade">
                                      <p:cBhvr>
                                        <p:cTn id="123" dur="1"/>
                                        <p:tgtEl>
                                          <p:spTgt spid="952"/>
                                        </p:tgtEl>
                                      </p:cBhvr>
                                    </p:animEffect>
                                  </p:childTnLst>
                                </p:cTn>
                              </p:par>
                              <p:par>
                                <p:cTn id="124" presetID="10" presetClass="entr" presetSubtype="0" fill="hold" nodeType="withEffect">
                                  <p:stCondLst>
                                    <p:cond delay="0"/>
                                  </p:stCondLst>
                                  <p:childTnLst>
                                    <p:set>
                                      <p:cBhvr>
                                        <p:cTn id="125" dur="1" fill="hold">
                                          <p:stCondLst>
                                            <p:cond delay="0"/>
                                          </p:stCondLst>
                                        </p:cTn>
                                        <p:tgtEl>
                                          <p:spTgt spid="951"/>
                                        </p:tgtEl>
                                        <p:attrNameLst>
                                          <p:attrName>style.visibility</p:attrName>
                                        </p:attrNameLst>
                                      </p:cBhvr>
                                      <p:to>
                                        <p:strVal val="visible"/>
                                      </p:to>
                                    </p:set>
                                    <p:animEffect transition="in" filter="fade">
                                      <p:cBhvr>
                                        <p:cTn id="126" dur="1"/>
                                        <p:tgtEl>
                                          <p:spTgt spid="951"/>
                                        </p:tgtEl>
                                      </p:cBhvr>
                                    </p:animEffect>
                                  </p:childTnLst>
                                </p:cTn>
                              </p:par>
                              <p:par>
                                <p:cTn id="127" presetID="10" presetClass="entr" presetSubtype="0" fill="hold" nodeType="withEffect">
                                  <p:stCondLst>
                                    <p:cond delay="0"/>
                                  </p:stCondLst>
                                  <p:childTnLst>
                                    <p:set>
                                      <p:cBhvr>
                                        <p:cTn id="128" dur="1" fill="hold">
                                          <p:stCondLst>
                                            <p:cond delay="0"/>
                                          </p:stCondLst>
                                        </p:cTn>
                                        <p:tgtEl>
                                          <p:spTgt spid="975"/>
                                        </p:tgtEl>
                                        <p:attrNameLst>
                                          <p:attrName>style.visibility</p:attrName>
                                        </p:attrNameLst>
                                      </p:cBhvr>
                                      <p:to>
                                        <p:strVal val="visible"/>
                                      </p:to>
                                    </p:set>
                                    <p:animEffect transition="in" filter="fade">
                                      <p:cBhvr>
                                        <p:cTn id="129" dur="1"/>
                                        <p:tgtEl>
                                          <p:spTgt spid="975"/>
                                        </p:tgtEl>
                                      </p:cBhvr>
                                    </p:animEffect>
                                  </p:childTnLst>
                                </p:cTn>
                              </p:par>
                              <p:par>
                                <p:cTn id="130" presetID="10" presetClass="entr" presetSubtype="0" fill="hold" nodeType="withEffect">
                                  <p:stCondLst>
                                    <p:cond delay="0"/>
                                  </p:stCondLst>
                                  <p:childTnLst>
                                    <p:set>
                                      <p:cBhvr>
                                        <p:cTn id="131" dur="1" fill="hold">
                                          <p:stCondLst>
                                            <p:cond delay="0"/>
                                          </p:stCondLst>
                                        </p:cTn>
                                        <p:tgtEl>
                                          <p:spTgt spid="974"/>
                                        </p:tgtEl>
                                        <p:attrNameLst>
                                          <p:attrName>style.visibility</p:attrName>
                                        </p:attrNameLst>
                                      </p:cBhvr>
                                      <p:to>
                                        <p:strVal val="visible"/>
                                      </p:to>
                                    </p:set>
                                    <p:animEffect transition="in" filter="fade">
                                      <p:cBhvr>
                                        <p:cTn id="132" dur="1"/>
                                        <p:tgtEl>
                                          <p:spTgt spid="974"/>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958"/>
                                        </p:tgtEl>
                                        <p:attrNameLst>
                                          <p:attrName>style.visibility</p:attrName>
                                        </p:attrNameLst>
                                      </p:cBhvr>
                                      <p:to>
                                        <p:strVal val="visible"/>
                                      </p:to>
                                    </p:set>
                                    <p:animEffect transition="in" filter="fade">
                                      <p:cBhvr>
                                        <p:cTn id="137" dur="1"/>
                                        <p:tgtEl>
                                          <p:spTgt spid="958"/>
                                        </p:tgtEl>
                                      </p:cBhvr>
                                    </p:animEffect>
                                  </p:childTnLst>
                                </p:cTn>
                              </p:par>
                              <p:par>
                                <p:cTn id="138" presetID="10" presetClass="entr" presetSubtype="0" fill="hold" nodeType="withEffect">
                                  <p:stCondLst>
                                    <p:cond delay="0"/>
                                  </p:stCondLst>
                                  <p:childTnLst>
                                    <p:set>
                                      <p:cBhvr>
                                        <p:cTn id="139" dur="1" fill="hold">
                                          <p:stCondLst>
                                            <p:cond delay="0"/>
                                          </p:stCondLst>
                                        </p:cTn>
                                        <p:tgtEl>
                                          <p:spTgt spid="957"/>
                                        </p:tgtEl>
                                        <p:attrNameLst>
                                          <p:attrName>style.visibility</p:attrName>
                                        </p:attrNameLst>
                                      </p:cBhvr>
                                      <p:to>
                                        <p:strVal val="visible"/>
                                      </p:to>
                                    </p:set>
                                    <p:animEffect transition="in" filter="fade">
                                      <p:cBhvr>
                                        <p:cTn id="140" dur="1"/>
                                        <p:tgtEl>
                                          <p:spTgt spid="957"/>
                                        </p:tgtEl>
                                      </p:cBhvr>
                                    </p:animEffect>
                                  </p:childTnLst>
                                </p:cTn>
                              </p:par>
                              <p:par>
                                <p:cTn id="141" presetID="10" presetClass="entr" presetSubtype="0" fill="hold" nodeType="withEffect">
                                  <p:stCondLst>
                                    <p:cond delay="0"/>
                                  </p:stCondLst>
                                  <p:childTnLst>
                                    <p:set>
                                      <p:cBhvr>
                                        <p:cTn id="142" dur="1" fill="hold">
                                          <p:stCondLst>
                                            <p:cond delay="0"/>
                                          </p:stCondLst>
                                        </p:cTn>
                                        <p:tgtEl>
                                          <p:spTgt spid="959"/>
                                        </p:tgtEl>
                                        <p:attrNameLst>
                                          <p:attrName>style.visibility</p:attrName>
                                        </p:attrNameLst>
                                      </p:cBhvr>
                                      <p:to>
                                        <p:strVal val="visible"/>
                                      </p:to>
                                    </p:set>
                                    <p:animEffect transition="in" filter="fade">
                                      <p:cBhvr>
                                        <p:cTn id="143" dur="1"/>
                                        <p:tgtEl>
                                          <p:spTgt spid="959"/>
                                        </p:tgtEl>
                                      </p:cBhvr>
                                    </p:animEffect>
                                  </p:childTnLst>
                                </p:cTn>
                              </p:par>
                              <p:par>
                                <p:cTn id="144" presetID="10" presetClass="entr" presetSubtype="0" fill="hold" nodeType="withEffect">
                                  <p:stCondLst>
                                    <p:cond delay="0"/>
                                  </p:stCondLst>
                                  <p:childTnLst>
                                    <p:set>
                                      <p:cBhvr>
                                        <p:cTn id="145" dur="1" fill="hold">
                                          <p:stCondLst>
                                            <p:cond delay="0"/>
                                          </p:stCondLst>
                                        </p:cTn>
                                        <p:tgtEl>
                                          <p:spTgt spid="960"/>
                                        </p:tgtEl>
                                        <p:attrNameLst>
                                          <p:attrName>style.visibility</p:attrName>
                                        </p:attrNameLst>
                                      </p:cBhvr>
                                      <p:to>
                                        <p:strVal val="visible"/>
                                      </p:to>
                                    </p:set>
                                    <p:animEffect transition="in" filter="fade">
                                      <p:cBhvr>
                                        <p:cTn id="146" dur="1"/>
                                        <p:tgtEl>
                                          <p:spTgt spid="960"/>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991"/>
                                        </p:tgtEl>
                                        <p:attrNameLst>
                                          <p:attrName>style.visibility</p:attrName>
                                        </p:attrNameLst>
                                      </p:cBhvr>
                                      <p:to>
                                        <p:strVal val="visible"/>
                                      </p:to>
                                    </p:set>
                                    <p:animEffect transition="in" filter="fade">
                                      <p:cBhvr>
                                        <p:cTn id="151" dur="1"/>
                                        <p:tgtEl>
                                          <p:spTgt spid="991"/>
                                        </p:tgtEl>
                                      </p:cBhvr>
                                    </p:animEffect>
                                  </p:childTnLst>
                                </p:cTn>
                              </p:par>
                              <p:par>
                                <p:cTn id="152" presetID="10" presetClass="entr" presetSubtype="0" fill="hold" nodeType="withEffect">
                                  <p:stCondLst>
                                    <p:cond delay="0"/>
                                  </p:stCondLst>
                                  <p:childTnLst>
                                    <p:set>
                                      <p:cBhvr>
                                        <p:cTn id="153" dur="1" fill="hold">
                                          <p:stCondLst>
                                            <p:cond delay="0"/>
                                          </p:stCondLst>
                                        </p:cTn>
                                        <p:tgtEl>
                                          <p:spTgt spid="990"/>
                                        </p:tgtEl>
                                        <p:attrNameLst>
                                          <p:attrName>style.visibility</p:attrName>
                                        </p:attrNameLst>
                                      </p:cBhvr>
                                      <p:to>
                                        <p:strVal val="visible"/>
                                      </p:to>
                                    </p:set>
                                    <p:animEffect transition="in" filter="fade">
                                      <p:cBhvr>
                                        <p:cTn id="154" dur="1"/>
                                        <p:tgtEl>
                                          <p:spTgt spid="990"/>
                                        </p:tgtEl>
                                      </p:cBhvr>
                                    </p:animEffect>
                                  </p:childTnLst>
                                </p:cTn>
                              </p:par>
                              <p:par>
                                <p:cTn id="155" presetID="10" presetClass="entr" presetSubtype="0" fill="hold" nodeType="withEffect">
                                  <p:stCondLst>
                                    <p:cond delay="0"/>
                                  </p:stCondLst>
                                  <p:childTnLst>
                                    <p:set>
                                      <p:cBhvr>
                                        <p:cTn id="156" dur="1" fill="hold">
                                          <p:stCondLst>
                                            <p:cond delay="0"/>
                                          </p:stCondLst>
                                        </p:cTn>
                                        <p:tgtEl>
                                          <p:spTgt spid="953"/>
                                        </p:tgtEl>
                                        <p:attrNameLst>
                                          <p:attrName>style.visibility</p:attrName>
                                        </p:attrNameLst>
                                      </p:cBhvr>
                                      <p:to>
                                        <p:strVal val="visible"/>
                                      </p:to>
                                    </p:set>
                                    <p:animEffect transition="in" filter="fade">
                                      <p:cBhvr>
                                        <p:cTn id="157" dur="1"/>
                                        <p:tgtEl>
                                          <p:spTgt spid="953"/>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nodeType="clickEffect">
                                  <p:stCondLst>
                                    <p:cond delay="0"/>
                                  </p:stCondLst>
                                  <p:childTnLst>
                                    <p:set>
                                      <p:cBhvr>
                                        <p:cTn id="161" dur="1" fill="hold">
                                          <p:stCondLst>
                                            <p:cond delay="0"/>
                                          </p:stCondLst>
                                        </p:cTn>
                                        <p:tgtEl>
                                          <p:spTgt spid="993"/>
                                        </p:tgtEl>
                                        <p:attrNameLst>
                                          <p:attrName>style.visibility</p:attrName>
                                        </p:attrNameLst>
                                      </p:cBhvr>
                                      <p:to>
                                        <p:strVal val="visible"/>
                                      </p:to>
                                    </p:set>
                                    <p:animEffect transition="in" filter="fade">
                                      <p:cBhvr>
                                        <p:cTn id="162" dur="1"/>
                                        <p:tgtEl>
                                          <p:spTgt spid="993"/>
                                        </p:tgtEl>
                                      </p:cBhvr>
                                    </p:animEffect>
                                  </p:childTnLst>
                                </p:cTn>
                              </p:par>
                              <p:par>
                                <p:cTn id="163" presetID="10" presetClass="entr" presetSubtype="0" fill="hold" nodeType="withEffect">
                                  <p:stCondLst>
                                    <p:cond delay="0"/>
                                  </p:stCondLst>
                                  <p:childTnLst>
                                    <p:set>
                                      <p:cBhvr>
                                        <p:cTn id="164" dur="1" fill="hold">
                                          <p:stCondLst>
                                            <p:cond delay="0"/>
                                          </p:stCondLst>
                                        </p:cTn>
                                        <p:tgtEl>
                                          <p:spTgt spid="992"/>
                                        </p:tgtEl>
                                        <p:attrNameLst>
                                          <p:attrName>style.visibility</p:attrName>
                                        </p:attrNameLst>
                                      </p:cBhvr>
                                      <p:to>
                                        <p:strVal val="visible"/>
                                      </p:to>
                                    </p:set>
                                    <p:animEffect transition="in" filter="fade">
                                      <p:cBhvr>
                                        <p:cTn id="165" dur="1"/>
                                        <p:tgtEl>
                                          <p:spTgt spid="992"/>
                                        </p:tgtEl>
                                      </p:cBhvr>
                                    </p:animEffect>
                                  </p:childTnLst>
                                </p:cTn>
                              </p:par>
                              <p:par>
                                <p:cTn id="166" presetID="10" presetClass="entr" presetSubtype="0" fill="hold" nodeType="withEffect">
                                  <p:stCondLst>
                                    <p:cond delay="0"/>
                                  </p:stCondLst>
                                  <p:childTnLst>
                                    <p:set>
                                      <p:cBhvr>
                                        <p:cTn id="167" dur="1" fill="hold">
                                          <p:stCondLst>
                                            <p:cond delay="0"/>
                                          </p:stCondLst>
                                        </p:cTn>
                                        <p:tgtEl>
                                          <p:spTgt spid="994"/>
                                        </p:tgtEl>
                                        <p:attrNameLst>
                                          <p:attrName>style.visibility</p:attrName>
                                        </p:attrNameLst>
                                      </p:cBhvr>
                                      <p:to>
                                        <p:strVal val="visible"/>
                                      </p:to>
                                    </p:set>
                                    <p:animEffect transition="in" filter="fade">
                                      <p:cBhvr>
                                        <p:cTn id="168" dur="1"/>
                                        <p:tgtEl>
                                          <p:spTgt spid="994"/>
                                        </p:tgtEl>
                                      </p:cBhvr>
                                    </p:animEffect>
                                  </p:childTnLst>
                                </p:cTn>
                              </p:par>
                              <p:par>
                                <p:cTn id="169" presetID="10" presetClass="entr" presetSubtype="0" fill="hold" nodeType="withEffect">
                                  <p:stCondLst>
                                    <p:cond delay="0"/>
                                  </p:stCondLst>
                                  <p:childTnLst>
                                    <p:set>
                                      <p:cBhvr>
                                        <p:cTn id="170" dur="1" fill="hold">
                                          <p:stCondLst>
                                            <p:cond delay="0"/>
                                          </p:stCondLst>
                                        </p:cTn>
                                        <p:tgtEl>
                                          <p:spTgt spid="995"/>
                                        </p:tgtEl>
                                        <p:attrNameLst>
                                          <p:attrName>style.visibility</p:attrName>
                                        </p:attrNameLst>
                                      </p:cBhvr>
                                      <p:to>
                                        <p:strVal val="visible"/>
                                      </p:to>
                                    </p:set>
                                    <p:animEffect transition="in" filter="fade">
                                      <p:cBhvr>
                                        <p:cTn id="171" dur="1"/>
                                        <p:tgtEl>
                                          <p:spTgt spid="995"/>
                                        </p:tgtEl>
                                      </p:cBhvr>
                                    </p:animEffect>
                                  </p:childTnLst>
                                </p:cTn>
                              </p:par>
                              <p:par>
                                <p:cTn id="172" presetID="10" presetClass="entr" presetSubtype="0" fill="hold" nodeType="withEffect">
                                  <p:stCondLst>
                                    <p:cond delay="0"/>
                                  </p:stCondLst>
                                  <p:childTnLst>
                                    <p:set>
                                      <p:cBhvr>
                                        <p:cTn id="173" dur="1" fill="hold">
                                          <p:stCondLst>
                                            <p:cond delay="0"/>
                                          </p:stCondLst>
                                        </p:cTn>
                                        <p:tgtEl>
                                          <p:spTgt spid="976"/>
                                        </p:tgtEl>
                                        <p:attrNameLst>
                                          <p:attrName>style.visibility</p:attrName>
                                        </p:attrNameLst>
                                      </p:cBhvr>
                                      <p:to>
                                        <p:strVal val="visible"/>
                                      </p:to>
                                    </p:set>
                                    <p:animEffect transition="in" filter="fade">
                                      <p:cBhvr>
                                        <p:cTn id="174" dur="1"/>
                                        <p:tgtEl>
                                          <p:spTgt spid="976"/>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nodeType="clickEffect">
                                  <p:stCondLst>
                                    <p:cond delay="0"/>
                                  </p:stCondLst>
                                  <p:childTnLst>
                                    <p:set>
                                      <p:cBhvr>
                                        <p:cTn id="178" dur="1" fill="hold">
                                          <p:stCondLst>
                                            <p:cond delay="0"/>
                                          </p:stCondLst>
                                        </p:cTn>
                                        <p:tgtEl>
                                          <p:spTgt spid="981"/>
                                        </p:tgtEl>
                                        <p:attrNameLst>
                                          <p:attrName>style.visibility</p:attrName>
                                        </p:attrNameLst>
                                      </p:cBhvr>
                                      <p:to>
                                        <p:strVal val="visible"/>
                                      </p:to>
                                    </p:set>
                                    <p:animEffect transition="in" filter="fade">
                                      <p:cBhvr>
                                        <p:cTn id="179" dur="500"/>
                                        <p:tgtEl>
                                          <p:spTgt spid="981"/>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nodeType="clickEffect">
                                  <p:stCondLst>
                                    <p:cond delay="0"/>
                                  </p:stCondLst>
                                  <p:childTnLst>
                                    <p:set>
                                      <p:cBhvr>
                                        <p:cTn id="183" dur="1" fill="hold">
                                          <p:stCondLst>
                                            <p:cond delay="0"/>
                                          </p:stCondLst>
                                        </p:cTn>
                                        <p:tgtEl>
                                          <p:spTgt spid="982"/>
                                        </p:tgtEl>
                                        <p:attrNameLst>
                                          <p:attrName>style.visibility</p:attrName>
                                        </p:attrNameLst>
                                      </p:cBhvr>
                                      <p:to>
                                        <p:strVal val="visible"/>
                                      </p:to>
                                    </p:set>
                                    <p:animEffect transition="in" filter="fade">
                                      <p:cBhvr>
                                        <p:cTn id="184" dur="500"/>
                                        <p:tgtEl>
                                          <p:spTgt spid="982"/>
                                        </p:tgtEl>
                                      </p:cBhvr>
                                    </p:animEffect>
                                  </p:childTnLst>
                                </p:cTn>
                              </p:par>
                              <p:par>
                                <p:cTn id="185" presetID="10" presetClass="entr" presetSubtype="0" fill="hold" nodeType="withEffect">
                                  <p:stCondLst>
                                    <p:cond delay="0"/>
                                  </p:stCondLst>
                                  <p:childTnLst>
                                    <p:set>
                                      <p:cBhvr>
                                        <p:cTn id="186" dur="1" fill="hold">
                                          <p:stCondLst>
                                            <p:cond delay="0"/>
                                          </p:stCondLst>
                                        </p:cTn>
                                        <p:tgtEl>
                                          <p:spTgt spid="985"/>
                                        </p:tgtEl>
                                        <p:attrNameLst>
                                          <p:attrName>style.visibility</p:attrName>
                                        </p:attrNameLst>
                                      </p:cBhvr>
                                      <p:to>
                                        <p:strVal val="visible"/>
                                      </p:to>
                                    </p:set>
                                    <p:animEffect transition="in" filter="fade">
                                      <p:cBhvr>
                                        <p:cTn id="187" dur="500"/>
                                        <p:tgtEl>
                                          <p:spTgt spid="985"/>
                                        </p:tgtEl>
                                      </p:cBhvr>
                                    </p:animEffect>
                                  </p:childTnLst>
                                </p:cTn>
                              </p:par>
                              <p:par>
                                <p:cTn id="188" presetID="10" presetClass="entr" presetSubtype="0" fill="hold" nodeType="withEffect">
                                  <p:stCondLst>
                                    <p:cond delay="0"/>
                                  </p:stCondLst>
                                  <p:childTnLst>
                                    <p:set>
                                      <p:cBhvr>
                                        <p:cTn id="189" dur="1" fill="hold">
                                          <p:stCondLst>
                                            <p:cond delay="0"/>
                                          </p:stCondLst>
                                        </p:cTn>
                                        <p:tgtEl>
                                          <p:spTgt spid="983"/>
                                        </p:tgtEl>
                                        <p:attrNameLst>
                                          <p:attrName>style.visibility</p:attrName>
                                        </p:attrNameLst>
                                      </p:cBhvr>
                                      <p:to>
                                        <p:strVal val="visible"/>
                                      </p:to>
                                    </p:set>
                                    <p:animEffect transition="in" filter="fade">
                                      <p:cBhvr>
                                        <p:cTn id="190" dur="500"/>
                                        <p:tgtEl>
                                          <p:spTgt spid="983"/>
                                        </p:tgtEl>
                                      </p:cBhvr>
                                    </p:animEffect>
                                  </p:childTnLst>
                                </p:cTn>
                              </p:par>
                              <p:par>
                                <p:cTn id="191" presetID="10" presetClass="entr" presetSubtype="0" fill="hold" nodeType="withEffect">
                                  <p:stCondLst>
                                    <p:cond delay="0"/>
                                  </p:stCondLst>
                                  <p:childTnLst>
                                    <p:set>
                                      <p:cBhvr>
                                        <p:cTn id="192" dur="1" fill="hold">
                                          <p:stCondLst>
                                            <p:cond delay="0"/>
                                          </p:stCondLst>
                                        </p:cTn>
                                        <p:tgtEl>
                                          <p:spTgt spid="984"/>
                                        </p:tgtEl>
                                        <p:attrNameLst>
                                          <p:attrName>style.visibility</p:attrName>
                                        </p:attrNameLst>
                                      </p:cBhvr>
                                      <p:to>
                                        <p:strVal val="visible"/>
                                      </p:to>
                                    </p:set>
                                    <p:animEffect transition="in" filter="fade">
                                      <p:cBhvr>
                                        <p:cTn id="193" dur="500"/>
                                        <p:tgtEl>
                                          <p:spTgt spid="984"/>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nodeType="clickEffect">
                                  <p:stCondLst>
                                    <p:cond delay="0"/>
                                  </p:stCondLst>
                                  <p:childTnLst>
                                    <p:set>
                                      <p:cBhvr>
                                        <p:cTn id="197" dur="1" fill="hold">
                                          <p:stCondLst>
                                            <p:cond delay="0"/>
                                          </p:stCondLst>
                                        </p:cTn>
                                        <p:tgtEl>
                                          <p:spTgt spid="997"/>
                                        </p:tgtEl>
                                        <p:attrNameLst>
                                          <p:attrName>style.visibility</p:attrName>
                                        </p:attrNameLst>
                                      </p:cBhvr>
                                      <p:to>
                                        <p:strVal val="visible"/>
                                      </p:to>
                                    </p:set>
                                    <p:animEffect transition="in" filter="fade">
                                      <p:cBhvr>
                                        <p:cTn id="198" dur="1"/>
                                        <p:tgtEl>
                                          <p:spTgt spid="997"/>
                                        </p:tgtEl>
                                      </p:cBhvr>
                                    </p:animEffect>
                                  </p:childTnLst>
                                </p:cTn>
                              </p:par>
                              <p:par>
                                <p:cTn id="199" presetID="10" presetClass="entr" presetSubtype="0" fill="hold" nodeType="withEffect">
                                  <p:stCondLst>
                                    <p:cond delay="0"/>
                                  </p:stCondLst>
                                  <p:childTnLst>
                                    <p:set>
                                      <p:cBhvr>
                                        <p:cTn id="200" dur="1" fill="hold">
                                          <p:stCondLst>
                                            <p:cond delay="0"/>
                                          </p:stCondLst>
                                        </p:cTn>
                                        <p:tgtEl>
                                          <p:spTgt spid="998"/>
                                        </p:tgtEl>
                                        <p:attrNameLst>
                                          <p:attrName>style.visibility</p:attrName>
                                        </p:attrNameLst>
                                      </p:cBhvr>
                                      <p:to>
                                        <p:strVal val="visible"/>
                                      </p:to>
                                    </p:set>
                                    <p:animEffect transition="in" filter="fade">
                                      <p:cBhvr>
                                        <p:cTn id="201" dur="1"/>
                                        <p:tgtEl>
                                          <p:spTgt spid="998"/>
                                        </p:tgtEl>
                                      </p:cBhvr>
                                    </p:animEffect>
                                  </p:childTnLst>
                                </p:cTn>
                              </p:par>
                              <p:par>
                                <p:cTn id="202" presetID="10" presetClass="entr" presetSubtype="0" fill="hold" nodeType="withEffect">
                                  <p:stCondLst>
                                    <p:cond delay="0"/>
                                  </p:stCondLst>
                                  <p:childTnLst>
                                    <p:set>
                                      <p:cBhvr>
                                        <p:cTn id="203" dur="1" fill="hold">
                                          <p:stCondLst>
                                            <p:cond delay="0"/>
                                          </p:stCondLst>
                                        </p:cTn>
                                        <p:tgtEl>
                                          <p:spTgt spid="996"/>
                                        </p:tgtEl>
                                        <p:attrNameLst>
                                          <p:attrName>style.visibility</p:attrName>
                                        </p:attrNameLst>
                                      </p:cBhvr>
                                      <p:to>
                                        <p:strVal val="visible"/>
                                      </p:to>
                                    </p:set>
                                    <p:animEffect transition="in" filter="fade">
                                      <p:cBhvr>
                                        <p:cTn id="204" dur="1"/>
                                        <p:tgtEl>
                                          <p:spTgt spid="996"/>
                                        </p:tgtEl>
                                      </p:cBhvr>
                                    </p:animEffect>
                                  </p:childTnLst>
                                </p:cTn>
                              </p:par>
                              <p:par>
                                <p:cTn id="205" presetID="10" presetClass="entr" presetSubtype="0" fill="hold" nodeType="withEffect">
                                  <p:stCondLst>
                                    <p:cond delay="0"/>
                                  </p:stCondLst>
                                  <p:childTnLst>
                                    <p:set>
                                      <p:cBhvr>
                                        <p:cTn id="206" dur="1" fill="hold">
                                          <p:stCondLst>
                                            <p:cond delay="0"/>
                                          </p:stCondLst>
                                        </p:cTn>
                                        <p:tgtEl>
                                          <p:spTgt spid="999"/>
                                        </p:tgtEl>
                                        <p:attrNameLst>
                                          <p:attrName>style.visibility</p:attrName>
                                        </p:attrNameLst>
                                      </p:cBhvr>
                                      <p:to>
                                        <p:strVal val="visible"/>
                                      </p:to>
                                    </p:set>
                                    <p:animEffect transition="in" filter="fade">
                                      <p:cBhvr>
                                        <p:cTn id="207" dur="1"/>
                                        <p:tgtEl>
                                          <p:spTgt spid="999"/>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nodeType="clickEffect">
                                  <p:stCondLst>
                                    <p:cond delay="0"/>
                                  </p:stCondLst>
                                  <p:childTnLst>
                                    <p:set>
                                      <p:cBhvr>
                                        <p:cTn id="211" dur="1" fill="hold">
                                          <p:stCondLst>
                                            <p:cond delay="0"/>
                                          </p:stCondLst>
                                        </p:cTn>
                                        <p:tgtEl>
                                          <p:spTgt spid="987"/>
                                        </p:tgtEl>
                                        <p:attrNameLst>
                                          <p:attrName>style.visibility</p:attrName>
                                        </p:attrNameLst>
                                      </p:cBhvr>
                                      <p:to>
                                        <p:strVal val="visible"/>
                                      </p:to>
                                    </p:set>
                                    <p:animEffect transition="in" filter="fade">
                                      <p:cBhvr>
                                        <p:cTn id="212" dur="1"/>
                                        <p:tgtEl>
                                          <p:spTgt spid="987"/>
                                        </p:tgtEl>
                                      </p:cBhvr>
                                    </p:animEffect>
                                  </p:childTnLst>
                                </p:cTn>
                              </p:par>
                              <p:par>
                                <p:cTn id="213" presetID="10" presetClass="entr" presetSubtype="0" fill="hold" nodeType="withEffect">
                                  <p:stCondLst>
                                    <p:cond delay="0"/>
                                  </p:stCondLst>
                                  <p:childTnLst>
                                    <p:set>
                                      <p:cBhvr>
                                        <p:cTn id="214" dur="1" fill="hold">
                                          <p:stCondLst>
                                            <p:cond delay="0"/>
                                          </p:stCondLst>
                                        </p:cTn>
                                        <p:tgtEl>
                                          <p:spTgt spid="988"/>
                                        </p:tgtEl>
                                        <p:attrNameLst>
                                          <p:attrName>style.visibility</p:attrName>
                                        </p:attrNameLst>
                                      </p:cBhvr>
                                      <p:to>
                                        <p:strVal val="visible"/>
                                      </p:to>
                                    </p:set>
                                    <p:animEffect transition="in" filter="fade">
                                      <p:cBhvr>
                                        <p:cTn id="215" dur="1"/>
                                        <p:tgtEl>
                                          <p:spTgt spid="988"/>
                                        </p:tgtEl>
                                      </p:cBhvr>
                                    </p:animEffect>
                                  </p:childTnLst>
                                </p:cTn>
                              </p:par>
                              <p:par>
                                <p:cTn id="216" presetID="10" presetClass="entr" presetSubtype="0" fill="hold" nodeType="withEffect">
                                  <p:stCondLst>
                                    <p:cond delay="0"/>
                                  </p:stCondLst>
                                  <p:childTnLst>
                                    <p:set>
                                      <p:cBhvr>
                                        <p:cTn id="217" dur="1" fill="hold">
                                          <p:stCondLst>
                                            <p:cond delay="0"/>
                                          </p:stCondLst>
                                        </p:cTn>
                                        <p:tgtEl>
                                          <p:spTgt spid="986"/>
                                        </p:tgtEl>
                                        <p:attrNameLst>
                                          <p:attrName>style.visibility</p:attrName>
                                        </p:attrNameLst>
                                      </p:cBhvr>
                                      <p:to>
                                        <p:strVal val="visible"/>
                                      </p:to>
                                    </p:set>
                                    <p:animEffect transition="in" filter="fade">
                                      <p:cBhvr>
                                        <p:cTn id="218" dur="1"/>
                                        <p:tgtEl>
                                          <p:spTgt spid="986"/>
                                        </p:tgtEl>
                                      </p:cBhvr>
                                    </p:animEffect>
                                  </p:childTnLst>
                                </p:cTn>
                              </p:par>
                              <p:par>
                                <p:cTn id="219" presetID="10" presetClass="entr" presetSubtype="0" fill="hold" nodeType="withEffect">
                                  <p:stCondLst>
                                    <p:cond delay="0"/>
                                  </p:stCondLst>
                                  <p:childTnLst>
                                    <p:set>
                                      <p:cBhvr>
                                        <p:cTn id="220" dur="1" fill="hold">
                                          <p:stCondLst>
                                            <p:cond delay="0"/>
                                          </p:stCondLst>
                                        </p:cTn>
                                        <p:tgtEl>
                                          <p:spTgt spid="989"/>
                                        </p:tgtEl>
                                        <p:attrNameLst>
                                          <p:attrName>style.visibility</p:attrName>
                                        </p:attrNameLst>
                                      </p:cBhvr>
                                      <p:to>
                                        <p:strVal val="visible"/>
                                      </p:to>
                                    </p:set>
                                    <p:animEffect transition="in" filter="fade">
                                      <p:cBhvr>
                                        <p:cTn id="221" dur="1"/>
                                        <p:tgtEl>
                                          <p:spTgt spid="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cxnSp>
        <p:nvCxnSpPr>
          <p:cNvPr id="1004" name="Shape 1004"/>
          <p:cNvCxnSpPr/>
          <p:nvPr/>
        </p:nvCxnSpPr>
        <p:spPr>
          <a:xfrm rot="10800000">
            <a:off x="4273988" y="2878128"/>
            <a:ext cx="1672098" cy="0"/>
          </a:xfrm>
          <a:prstGeom prst="straightConnector1">
            <a:avLst/>
          </a:prstGeom>
          <a:noFill/>
          <a:ln w="9525" cap="flat" cmpd="sng">
            <a:solidFill>
              <a:srgbClr val="C4BD97"/>
            </a:solidFill>
            <a:prstDash val="solid"/>
            <a:round/>
            <a:headEnd type="none" w="med" len="med"/>
            <a:tailEnd type="none" w="med" len="med"/>
          </a:ln>
        </p:spPr>
      </p:cxnSp>
      <p:cxnSp>
        <p:nvCxnSpPr>
          <p:cNvPr id="1005" name="Shape 1005"/>
          <p:cNvCxnSpPr/>
          <p:nvPr/>
        </p:nvCxnSpPr>
        <p:spPr>
          <a:xfrm rot="10800000">
            <a:off x="5167324" y="2908944"/>
            <a:ext cx="4976" cy="1570272"/>
          </a:xfrm>
          <a:prstGeom prst="straightConnector1">
            <a:avLst/>
          </a:prstGeom>
          <a:noFill/>
          <a:ln w="9525" cap="flat" cmpd="sng">
            <a:solidFill>
              <a:srgbClr val="C4BD97"/>
            </a:solidFill>
            <a:prstDash val="solid"/>
            <a:round/>
            <a:headEnd type="none" w="med" len="med"/>
            <a:tailEnd type="none" w="med" len="med"/>
          </a:ln>
        </p:spPr>
      </p:cxnSp>
      <p:cxnSp>
        <p:nvCxnSpPr>
          <p:cNvPr id="1006" name="Shape 1006"/>
          <p:cNvCxnSpPr/>
          <p:nvPr/>
        </p:nvCxnSpPr>
        <p:spPr>
          <a:xfrm rot="10800000">
            <a:off x="5946087" y="2908945"/>
            <a:ext cx="0" cy="1577095"/>
          </a:xfrm>
          <a:prstGeom prst="straightConnector1">
            <a:avLst/>
          </a:prstGeom>
          <a:noFill/>
          <a:ln w="9525" cap="flat" cmpd="sng">
            <a:solidFill>
              <a:srgbClr val="C4BD97"/>
            </a:solidFill>
            <a:prstDash val="solid"/>
            <a:round/>
            <a:headEnd type="none" w="med" len="med"/>
            <a:tailEnd type="none" w="med" len="med"/>
          </a:ln>
        </p:spPr>
      </p:cxnSp>
      <p:cxnSp>
        <p:nvCxnSpPr>
          <p:cNvPr id="1007" name="Shape 1007"/>
          <p:cNvCxnSpPr/>
          <p:nvPr/>
        </p:nvCxnSpPr>
        <p:spPr>
          <a:xfrm rot="10800000" flipH="1">
            <a:off x="2590800" y="5080341"/>
            <a:ext cx="1731353" cy="0"/>
          </a:xfrm>
          <a:prstGeom prst="straightConnector1">
            <a:avLst/>
          </a:prstGeom>
          <a:noFill/>
          <a:ln w="9525" cap="flat" cmpd="sng">
            <a:solidFill>
              <a:srgbClr val="C4BD97"/>
            </a:solidFill>
            <a:prstDash val="solid"/>
            <a:round/>
            <a:headEnd type="none" w="med" len="med"/>
            <a:tailEnd type="none" w="med" len="med"/>
          </a:ln>
        </p:spPr>
      </p:cxnSp>
      <p:sp>
        <p:nvSpPr>
          <p:cNvPr id="1008" name="Shape 1008"/>
          <p:cNvSpPr/>
          <p:nvPr/>
        </p:nvSpPr>
        <p:spPr>
          <a:xfrm>
            <a:off x="362803" y="448016"/>
            <a:ext cx="8305799" cy="1631215"/>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13"/>
            </a:pPr>
            <a:r>
              <a:rPr lang="en-US" sz="2000" b="1" i="0" u="none" strike="noStrike" cap="none" baseline="0">
                <a:solidFill>
                  <a:schemeClr val="dk1"/>
                </a:solidFill>
                <a:latin typeface="Calibri"/>
                <a:ea typeface="Calibri"/>
                <a:cs typeface="Calibri"/>
                <a:sym typeface="Calibri"/>
              </a:rPr>
              <a:t>A rectangular lamina of 35mm x 20mm rests on HP on one of its shorter edges. The lamina is rotated about the edge on which it rests till it appears as a square in the top view. The edge on which the lamina rests being parallel to both HP &amp; VP. Draw its projections and find its inclinations to HP &amp; VP.</a:t>
            </a:r>
          </a:p>
        </p:txBody>
      </p:sp>
      <p:cxnSp>
        <p:nvCxnSpPr>
          <p:cNvPr id="1009" name="Shape 1009"/>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1010" name="Shape 1010"/>
          <p:cNvCxnSpPr/>
          <p:nvPr/>
        </p:nvCxnSpPr>
        <p:spPr>
          <a:xfrm rot="10800000">
            <a:off x="381000" y="2132011"/>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1011" name="Shape 1011"/>
          <p:cNvCxnSpPr/>
          <p:nvPr/>
        </p:nvCxnSpPr>
        <p:spPr>
          <a:xfrm rot="10800000">
            <a:off x="685801" y="3851251"/>
            <a:ext cx="7696198" cy="0"/>
          </a:xfrm>
          <a:prstGeom prst="straightConnector1">
            <a:avLst/>
          </a:prstGeom>
          <a:noFill/>
          <a:ln w="9525" cap="flat" cmpd="sng">
            <a:solidFill>
              <a:schemeClr val="dk1"/>
            </a:solidFill>
            <a:prstDash val="solid"/>
            <a:round/>
            <a:headEnd type="none" w="med" len="med"/>
            <a:tailEnd type="none" w="med" len="med"/>
          </a:ln>
        </p:spPr>
      </p:cxnSp>
      <p:sp>
        <p:nvSpPr>
          <p:cNvPr id="1012" name="Shape 1012"/>
          <p:cNvSpPr txBox="1"/>
          <p:nvPr/>
        </p:nvSpPr>
        <p:spPr>
          <a:xfrm>
            <a:off x="362803" y="3679360"/>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1013" name="Shape 1013"/>
          <p:cNvSpPr txBox="1"/>
          <p:nvPr/>
        </p:nvSpPr>
        <p:spPr>
          <a:xfrm>
            <a:off x="8382000" y="3668175"/>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1014" name="Shape 1014"/>
          <p:cNvSpPr txBox="1"/>
          <p:nvPr/>
        </p:nvSpPr>
        <p:spPr>
          <a:xfrm>
            <a:off x="616193" y="3528085"/>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sp>
        <p:nvSpPr>
          <p:cNvPr id="1015" name="Shape 1015"/>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1016" name="Shape 1016"/>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grpSp>
        <p:nvGrpSpPr>
          <p:cNvPr id="1017" name="Shape 1017"/>
          <p:cNvGrpSpPr/>
          <p:nvPr/>
        </p:nvGrpSpPr>
        <p:grpSpPr>
          <a:xfrm rot="5400000">
            <a:off x="1521576" y="4042530"/>
            <a:ext cx="804185" cy="1285087"/>
            <a:chOff x="4788170" y="3848528"/>
            <a:chExt cx="804185" cy="1285087"/>
          </a:xfrm>
        </p:grpSpPr>
        <p:cxnSp>
          <p:nvCxnSpPr>
            <p:cNvPr id="1018" name="Shape 1018"/>
            <p:cNvCxnSpPr/>
            <p:nvPr/>
          </p:nvCxnSpPr>
          <p:spPr>
            <a:xfrm>
              <a:off x="4794994" y="3850437"/>
              <a:ext cx="0" cy="1283178"/>
            </a:xfrm>
            <a:prstGeom prst="straightConnector1">
              <a:avLst/>
            </a:prstGeom>
            <a:noFill/>
            <a:ln w="28575" cap="flat" cmpd="sng">
              <a:solidFill>
                <a:schemeClr val="dk1"/>
              </a:solidFill>
              <a:prstDash val="solid"/>
              <a:round/>
              <a:headEnd type="none" w="med" len="med"/>
              <a:tailEnd type="none" w="med" len="med"/>
            </a:ln>
          </p:spPr>
        </p:cxnSp>
        <p:cxnSp>
          <p:nvCxnSpPr>
            <p:cNvPr id="1019" name="Shape 1019"/>
            <p:cNvCxnSpPr/>
            <p:nvPr/>
          </p:nvCxnSpPr>
          <p:spPr>
            <a:xfrm flipH="1">
              <a:off x="4788170" y="3850437"/>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020" name="Shape 1020"/>
            <p:cNvCxnSpPr/>
            <p:nvPr/>
          </p:nvCxnSpPr>
          <p:spPr>
            <a:xfrm flipH="1">
              <a:off x="4794993" y="5129496"/>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021" name="Shape 1021"/>
            <p:cNvCxnSpPr/>
            <p:nvPr/>
          </p:nvCxnSpPr>
          <p:spPr>
            <a:xfrm>
              <a:off x="5585532" y="3848528"/>
              <a:ext cx="0" cy="1283178"/>
            </a:xfrm>
            <a:prstGeom prst="straightConnector1">
              <a:avLst/>
            </a:prstGeom>
            <a:noFill/>
            <a:ln w="28575" cap="flat" cmpd="sng">
              <a:solidFill>
                <a:schemeClr val="dk1"/>
              </a:solidFill>
              <a:prstDash val="solid"/>
              <a:round/>
              <a:headEnd type="none" w="med" len="med"/>
              <a:tailEnd type="none" w="med" len="med"/>
            </a:ln>
          </p:spPr>
        </p:cxnSp>
      </p:grpSp>
      <p:grpSp>
        <p:nvGrpSpPr>
          <p:cNvPr id="1022" name="Shape 1022"/>
          <p:cNvGrpSpPr/>
          <p:nvPr/>
        </p:nvGrpSpPr>
        <p:grpSpPr>
          <a:xfrm rot="5400000">
            <a:off x="3491244" y="4303763"/>
            <a:ext cx="804185" cy="776274"/>
            <a:chOff x="4788170" y="3848528"/>
            <a:chExt cx="804185" cy="1285087"/>
          </a:xfrm>
        </p:grpSpPr>
        <p:cxnSp>
          <p:nvCxnSpPr>
            <p:cNvPr id="1023" name="Shape 1023"/>
            <p:cNvCxnSpPr/>
            <p:nvPr/>
          </p:nvCxnSpPr>
          <p:spPr>
            <a:xfrm>
              <a:off x="4794994" y="3850437"/>
              <a:ext cx="0" cy="1283178"/>
            </a:xfrm>
            <a:prstGeom prst="straightConnector1">
              <a:avLst/>
            </a:prstGeom>
            <a:noFill/>
            <a:ln w="28575" cap="flat" cmpd="sng">
              <a:solidFill>
                <a:schemeClr val="dk1"/>
              </a:solidFill>
              <a:prstDash val="solid"/>
              <a:round/>
              <a:headEnd type="none" w="med" len="med"/>
              <a:tailEnd type="none" w="med" len="med"/>
            </a:ln>
          </p:spPr>
        </p:cxnSp>
        <p:cxnSp>
          <p:nvCxnSpPr>
            <p:cNvPr id="1024" name="Shape 1024"/>
            <p:cNvCxnSpPr/>
            <p:nvPr/>
          </p:nvCxnSpPr>
          <p:spPr>
            <a:xfrm flipH="1">
              <a:off x="4788170" y="3850437"/>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025" name="Shape 1025"/>
            <p:cNvCxnSpPr/>
            <p:nvPr/>
          </p:nvCxnSpPr>
          <p:spPr>
            <a:xfrm flipH="1">
              <a:off x="4794993" y="5129496"/>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026" name="Shape 1026"/>
            <p:cNvCxnSpPr/>
            <p:nvPr/>
          </p:nvCxnSpPr>
          <p:spPr>
            <a:xfrm>
              <a:off x="5585532" y="3848528"/>
              <a:ext cx="0" cy="1283178"/>
            </a:xfrm>
            <a:prstGeom prst="straightConnector1">
              <a:avLst/>
            </a:prstGeom>
            <a:noFill/>
            <a:ln w="28575" cap="flat" cmpd="sng">
              <a:solidFill>
                <a:schemeClr val="dk1"/>
              </a:solidFill>
              <a:prstDash val="solid"/>
              <a:round/>
              <a:headEnd type="none" w="med" len="med"/>
              <a:tailEnd type="none" w="med" len="med"/>
            </a:ln>
          </p:spPr>
        </p:cxnSp>
      </p:grpSp>
      <p:grpSp>
        <p:nvGrpSpPr>
          <p:cNvPr id="1027" name="Shape 1027"/>
          <p:cNvGrpSpPr/>
          <p:nvPr/>
        </p:nvGrpSpPr>
        <p:grpSpPr>
          <a:xfrm rot="5400000">
            <a:off x="5144349" y="4484152"/>
            <a:ext cx="822225" cy="776274"/>
            <a:chOff x="4788170" y="3848528"/>
            <a:chExt cx="804185" cy="1285087"/>
          </a:xfrm>
        </p:grpSpPr>
        <p:cxnSp>
          <p:nvCxnSpPr>
            <p:cNvPr id="1028" name="Shape 1028"/>
            <p:cNvCxnSpPr/>
            <p:nvPr/>
          </p:nvCxnSpPr>
          <p:spPr>
            <a:xfrm>
              <a:off x="4794994" y="3850437"/>
              <a:ext cx="0" cy="1283178"/>
            </a:xfrm>
            <a:prstGeom prst="straightConnector1">
              <a:avLst/>
            </a:prstGeom>
            <a:noFill/>
            <a:ln w="28575" cap="flat" cmpd="sng">
              <a:solidFill>
                <a:schemeClr val="dk1"/>
              </a:solidFill>
              <a:prstDash val="solid"/>
              <a:round/>
              <a:headEnd type="none" w="med" len="med"/>
              <a:tailEnd type="none" w="med" len="med"/>
            </a:ln>
          </p:spPr>
        </p:cxnSp>
        <p:cxnSp>
          <p:nvCxnSpPr>
            <p:cNvPr id="1029" name="Shape 1029"/>
            <p:cNvCxnSpPr/>
            <p:nvPr/>
          </p:nvCxnSpPr>
          <p:spPr>
            <a:xfrm flipH="1">
              <a:off x="4788170" y="3850437"/>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030" name="Shape 1030"/>
            <p:cNvCxnSpPr/>
            <p:nvPr/>
          </p:nvCxnSpPr>
          <p:spPr>
            <a:xfrm flipH="1">
              <a:off x="4794993" y="5129496"/>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031" name="Shape 1031"/>
            <p:cNvCxnSpPr/>
            <p:nvPr/>
          </p:nvCxnSpPr>
          <p:spPr>
            <a:xfrm>
              <a:off x="5585532" y="3848528"/>
              <a:ext cx="0" cy="1283178"/>
            </a:xfrm>
            <a:prstGeom prst="straightConnector1">
              <a:avLst/>
            </a:prstGeom>
            <a:noFill/>
            <a:ln w="28575" cap="flat" cmpd="sng">
              <a:solidFill>
                <a:schemeClr val="dk1"/>
              </a:solidFill>
              <a:prstDash val="solid"/>
              <a:round/>
              <a:headEnd type="none" w="med" len="med"/>
              <a:tailEnd type="none" w="med" len="med"/>
            </a:ln>
          </p:spPr>
        </p:cxnSp>
      </p:grpSp>
      <p:sp>
        <p:nvSpPr>
          <p:cNvPr id="1032" name="Shape 1032"/>
          <p:cNvSpPr txBox="1"/>
          <p:nvPr/>
        </p:nvSpPr>
        <p:spPr>
          <a:xfrm>
            <a:off x="6544101" y="4165853"/>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45°</a:t>
            </a:r>
          </a:p>
        </p:txBody>
      </p:sp>
      <p:cxnSp>
        <p:nvCxnSpPr>
          <p:cNvPr id="1033" name="Shape 1033"/>
          <p:cNvCxnSpPr/>
          <p:nvPr/>
        </p:nvCxnSpPr>
        <p:spPr>
          <a:xfrm rot="10800000" flipH="1">
            <a:off x="6544101" y="2571204"/>
            <a:ext cx="0" cy="2915524"/>
          </a:xfrm>
          <a:prstGeom prst="straightConnector1">
            <a:avLst/>
          </a:prstGeom>
          <a:noFill/>
          <a:ln w="9525" cap="flat" cmpd="sng">
            <a:solidFill>
              <a:schemeClr val="dk1"/>
            </a:solidFill>
            <a:prstDash val="solid"/>
            <a:round/>
            <a:headEnd type="none" w="med" len="med"/>
            <a:tailEnd type="none" w="med" len="med"/>
          </a:ln>
        </p:spPr>
      </p:cxnSp>
      <p:cxnSp>
        <p:nvCxnSpPr>
          <p:cNvPr id="1034" name="Shape 1034"/>
          <p:cNvCxnSpPr/>
          <p:nvPr/>
        </p:nvCxnSpPr>
        <p:spPr>
          <a:xfrm rot="10800000">
            <a:off x="6544102" y="3838871"/>
            <a:ext cx="1380697" cy="1430312"/>
          </a:xfrm>
          <a:prstGeom prst="straightConnector1">
            <a:avLst/>
          </a:prstGeom>
          <a:noFill/>
          <a:ln w="9525" cap="flat" cmpd="sng">
            <a:solidFill>
              <a:schemeClr val="dk1"/>
            </a:solidFill>
            <a:prstDash val="solid"/>
            <a:round/>
            <a:headEnd type="none" w="med" len="med"/>
            <a:tailEnd type="none" w="med" len="med"/>
          </a:ln>
        </p:spPr>
      </p:cxnSp>
      <p:cxnSp>
        <p:nvCxnSpPr>
          <p:cNvPr id="1035" name="Shape 1035"/>
          <p:cNvCxnSpPr/>
          <p:nvPr/>
        </p:nvCxnSpPr>
        <p:spPr>
          <a:xfrm>
            <a:off x="7151857" y="2887297"/>
            <a:ext cx="0" cy="1573878"/>
          </a:xfrm>
          <a:prstGeom prst="straightConnector1">
            <a:avLst/>
          </a:prstGeom>
          <a:noFill/>
          <a:ln w="9525" cap="flat" cmpd="sng">
            <a:solidFill>
              <a:srgbClr val="C4BD97"/>
            </a:solidFill>
            <a:prstDash val="solid"/>
            <a:round/>
            <a:headEnd type="none" w="med" len="med"/>
            <a:tailEnd type="none" w="med" len="med"/>
          </a:ln>
        </p:spPr>
      </p:cxnSp>
      <p:cxnSp>
        <p:nvCxnSpPr>
          <p:cNvPr id="1036" name="Shape 1036"/>
          <p:cNvCxnSpPr/>
          <p:nvPr/>
        </p:nvCxnSpPr>
        <p:spPr>
          <a:xfrm>
            <a:off x="7924800" y="2925335"/>
            <a:ext cx="0" cy="2343847"/>
          </a:xfrm>
          <a:prstGeom prst="straightConnector1">
            <a:avLst/>
          </a:prstGeom>
          <a:noFill/>
          <a:ln w="9525" cap="flat" cmpd="sng">
            <a:solidFill>
              <a:srgbClr val="C4BD97"/>
            </a:solidFill>
            <a:prstDash val="solid"/>
            <a:round/>
            <a:headEnd type="none" w="med" len="med"/>
            <a:tailEnd type="none" w="med" len="med"/>
          </a:ln>
        </p:spPr>
      </p:cxnSp>
      <p:sp>
        <p:nvSpPr>
          <p:cNvPr id="1037" name="Shape 1037"/>
          <p:cNvSpPr/>
          <p:nvPr/>
        </p:nvSpPr>
        <p:spPr>
          <a:xfrm rot="-2730768">
            <a:off x="6972424" y="3377990"/>
            <a:ext cx="524055" cy="687532"/>
          </a:xfrm>
          <a:prstGeom prst="arc">
            <a:avLst>
              <a:gd name="adj1" fmla="val 18162566"/>
              <a:gd name="adj2" fmla="val 0"/>
            </a:avLst>
          </a:prstGeom>
          <a:noFill/>
          <a:ln w="9525" cap="flat" cmpd="sng">
            <a:solidFill>
              <a:srgbClr val="FF0000"/>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038" name="Shape 1038"/>
          <p:cNvSpPr/>
          <p:nvPr/>
        </p:nvSpPr>
        <p:spPr>
          <a:xfrm>
            <a:off x="6955768" y="3485082"/>
            <a:ext cx="599215" cy="664502"/>
          </a:xfrm>
          <a:prstGeom prst="arc">
            <a:avLst>
              <a:gd name="adj1" fmla="val 18162566"/>
              <a:gd name="adj2" fmla="val 0"/>
            </a:avLst>
          </a:prstGeom>
          <a:noFill/>
          <a:ln w="9525" cap="flat" cmpd="sng">
            <a:solidFill>
              <a:srgbClr val="FF0000"/>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039" name="Shape 1039"/>
          <p:cNvSpPr txBox="1"/>
          <p:nvPr/>
        </p:nvSpPr>
        <p:spPr>
          <a:xfrm>
            <a:off x="7496346" y="3463685"/>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55°</a:t>
            </a:r>
          </a:p>
        </p:txBody>
      </p:sp>
      <p:sp>
        <p:nvSpPr>
          <p:cNvPr id="1040" name="Shape 1040"/>
          <p:cNvSpPr txBox="1"/>
          <p:nvPr/>
        </p:nvSpPr>
        <p:spPr>
          <a:xfrm>
            <a:off x="7121760" y="3113600"/>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35°</a:t>
            </a:r>
          </a:p>
        </p:txBody>
      </p:sp>
      <p:sp>
        <p:nvSpPr>
          <p:cNvPr id="1041" name="Shape 1041"/>
          <p:cNvSpPr txBox="1"/>
          <p:nvPr/>
        </p:nvSpPr>
        <p:spPr>
          <a:xfrm>
            <a:off x="6445442" y="3482644"/>
            <a:ext cx="83708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   </a:t>
            </a:r>
            <a:r>
              <a:rPr lang="en-US" sz="1600" b="0" i="0" u="none" strike="noStrike" cap="none" baseline="0">
                <a:solidFill>
                  <a:schemeClr val="dk1"/>
                </a:solidFill>
                <a:latin typeface="Calibri"/>
                <a:ea typeface="Calibri"/>
                <a:cs typeface="Calibri"/>
                <a:sym typeface="Calibri"/>
              </a:rPr>
              <a:t>d"(a")</a:t>
            </a:r>
          </a:p>
        </p:txBody>
      </p:sp>
      <p:sp>
        <p:nvSpPr>
          <p:cNvPr id="1042" name="Shape 1042"/>
          <p:cNvSpPr txBox="1"/>
          <p:nvPr/>
        </p:nvSpPr>
        <p:spPr>
          <a:xfrm>
            <a:off x="7617628" y="2571205"/>
            <a:ext cx="66716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c"(b")</a:t>
            </a:r>
          </a:p>
        </p:txBody>
      </p:sp>
      <p:sp>
        <p:nvSpPr>
          <p:cNvPr id="1043" name="Shape 1043"/>
          <p:cNvSpPr txBox="1"/>
          <p:nvPr/>
        </p:nvSpPr>
        <p:spPr>
          <a:xfrm>
            <a:off x="6361310" y="2209800"/>
            <a:ext cx="37061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r>
              <a:rPr lang="en-US" sz="1000" b="0" i="0" u="none" strike="noStrike" cap="none" baseline="0">
                <a:solidFill>
                  <a:schemeClr val="dk1"/>
                </a:solidFill>
                <a:latin typeface="Calibri"/>
                <a:ea typeface="Calibri"/>
                <a:cs typeface="Calibri"/>
                <a:sym typeface="Calibri"/>
              </a:rPr>
              <a:t>1</a:t>
            </a:r>
          </a:p>
        </p:txBody>
      </p:sp>
      <p:sp>
        <p:nvSpPr>
          <p:cNvPr id="1044" name="Shape 1044"/>
          <p:cNvSpPr txBox="1"/>
          <p:nvPr/>
        </p:nvSpPr>
        <p:spPr>
          <a:xfrm>
            <a:off x="6410385" y="5481485"/>
            <a:ext cx="37061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r>
              <a:rPr lang="en-US" sz="1000" b="0" i="0" u="none" strike="noStrike" cap="none" baseline="0">
                <a:solidFill>
                  <a:schemeClr val="dk1"/>
                </a:solidFill>
                <a:latin typeface="Calibri"/>
                <a:ea typeface="Calibri"/>
                <a:cs typeface="Calibri"/>
                <a:sym typeface="Calibri"/>
              </a:rPr>
              <a:t>1</a:t>
            </a:r>
          </a:p>
        </p:txBody>
      </p:sp>
      <p:sp>
        <p:nvSpPr>
          <p:cNvPr id="1045" name="Shape 1045"/>
          <p:cNvSpPr txBox="1"/>
          <p:nvPr/>
        </p:nvSpPr>
        <p:spPr>
          <a:xfrm>
            <a:off x="7924800" y="3540841"/>
            <a:ext cx="50847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RPP</a:t>
            </a:r>
          </a:p>
        </p:txBody>
      </p:sp>
      <p:cxnSp>
        <p:nvCxnSpPr>
          <p:cNvPr id="1046" name="Shape 1046"/>
          <p:cNvCxnSpPr/>
          <p:nvPr/>
        </p:nvCxnSpPr>
        <p:spPr>
          <a:xfrm>
            <a:off x="801262" y="4265628"/>
            <a:ext cx="0" cy="828366"/>
          </a:xfrm>
          <a:prstGeom prst="straightConnector1">
            <a:avLst/>
          </a:prstGeom>
          <a:noFill/>
          <a:ln w="9525" cap="flat" cmpd="sng">
            <a:solidFill>
              <a:srgbClr val="4A7DBB"/>
            </a:solidFill>
            <a:prstDash val="solid"/>
            <a:round/>
            <a:headEnd type="triangle" w="lg" len="lg"/>
            <a:tailEnd type="triangle" w="lg" len="lg"/>
          </a:ln>
        </p:spPr>
      </p:cxnSp>
      <p:sp>
        <p:nvSpPr>
          <p:cNvPr id="1047" name="Shape 1047"/>
          <p:cNvSpPr txBox="1"/>
          <p:nvPr/>
        </p:nvSpPr>
        <p:spPr>
          <a:xfrm>
            <a:off x="457200" y="4495144"/>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20</a:t>
            </a:r>
          </a:p>
        </p:txBody>
      </p:sp>
      <p:sp>
        <p:nvSpPr>
          <p:cNvPr id="1048" name="Shape 1048"/>
          <p:cNvSpPr txBox="1"/>
          <p:nvPr/>
        </p:nvSpPr>
        <p:spPr>
          <a:xfrm>
            <a:off x="2533539" y="3989751"/>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cxnSp>
        <p:nvCxnSpPr>
          <p:cNvPr id="1049" name="Shape 1049"/>
          <p:cNvCxnSpPr/>
          <p:nvPr/>
        </p:nvCxnSpPr>
        <p:spPr>
          <a:xfrm>
            <a:off x="750279" y="4277001"/>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1050" name="Shape 1050"/>
          <p:cNvCxnSpPr/>
          <p:nvPr/>
        </p:nvCxnSpPr>
        <p:spPr>
          <a:xfrm>
            <a:off x="762991" y="5088817"/>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1051" name="Shape 1051"/>
          <p:cNvCxnSpPr/>
          <p:nvPr/>
        </p:nvCxnSpPr>
        <p:spPr>
          <a:xfrm rot="10800000" flipH="1">
            <a:off x="2580743" y="4286593"/>
            <a:ext cx="1731353" cy="0"/>
          </a:xfrm>
          <a:prstGeom prst="straightConnector1">
            <a:avLst/>
          </a:prstGeom>
          <a:noFill/>
          <a:ln w="9525" cap="flat" cmpd="sng">
            <a:solidFill>
              <a:srgbClr val="C4BD97"/>
            </a:solidFill>
            <a:prstDash val="solid"/>
            <a:round/>
            <a:headEnd type="none" w="med" len="med"/>
            <a:tailEnd type="none" w="med" len="med"/>
          </a:ln>
        </p:spPr>
      </p:cxnSp>
      <p:sp>
        <p:nvSpPr>
          <p:cNvPr id="1052" name="Shape 1052"/>
          <p:cNvSpPr txBox="1"/>
          <p:nvPr/>
        </p:nvSpPr>
        <p:spPr>
          <a:xfrm>
            <a:off x="1018254" y="394858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053" name="Shape 1053"/>
          <p:cNvSpPr txBox="1"/>
          <p:nvPr/>
        </p:nvSpPr>
        <p:spPr>
          <a:xfrm>
            <a:off x="2566213" y="5012119"/>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054" name="Shape 1054"/>
          <p:cNvSpPr txBox="1"/>
          <p:nvPr/>
        </p:nvSpPr>
        <p:spPr>
          <a:xfrm>
            <a:off x="974630" y="503670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1055" name="Shape 1055"/>
          <p:cNvSpPr txBox="1"/>
          <p:nvPr/>
        </p:nvSpPr>
        <p:spPr>
          <a:xfrm>
            <a:off x="4252494" y="3993339"/>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056" name="Shape 1056"/>
          <p:cNvSpPr txBox="1"/>
          <p:nvPr/>
        </p:nvSpPr>
        <p:spPr>
          <a:xfrm>
            <a:off x="3254385" y="398118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057" name="Shape 1057"/>
          <p:cNvSpPr txBox="1"/>
          <p:nvPr/>
        </p:nvSpPr>
        <p:spPr>
          <a:xfrm>
            <a:off x="4251450" y="4997217"/>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058" name="Shape 1058"/>
          <p:cNvSpPr txBox="1"/>
          <p:nvPr/>
        </p:nvSpPr>
        <p:spPr>
          <a:xfrm>
            <a:off x="3230271" y="4994591"/>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cxnSp>
        <p:nvCxnSpPr>
          <p:cNvPr id="1059" name="Shape 1059"/>
          <p:cNvCxnSpPr/>
          <p:nvPr/>
        </p:nvCxnSpPr>
        <p:spPr>
          <a:xfrm>
            <a:off x="2562392" y="5093994"/>
            <a:ext cx="0" cy="497850"/>
          </a:xfrm>
          <a:prstGeom prst="straightConnector1">
            <a:avLst/>
          </a:prstGeom>
          <a:noFill/>
          <a:ln w="9525" cap="flat" cmpd="sng">
            <a:solidFill>
              <a:srgbClr val="4A7DBB"/>
            </a:solidFill>
            <a:prstDash val="solid"/>
            <a:round/>
            <a:headEnd type="none" w="med" len="med"/>
            <a:tailEnd type="none" w="med" len="med"/>
          </a:ln>
        </p:spPr>
      </p:cxnSp>
      <p:cxnSp>
        <p:nvCxnSpPr>
          <p:cNvPr id="1060" name="Shape 1060"/>
          <p:cNvCxnSpPr/>
          <p:nvPr/>
        </p:nvCxnSpPr>
        <p:spPr>
          <a:xfrm>
            <a:off x="1281125" y="5088817"/>
            <a:ext cx="0" cy="497850"/>
          </a:xfrm>
          <a:prstGeom prst="straightConnector1">
            <a:avLst/>
          </a:prstGeom>
          <a:noFill/>
          <a:ln w="9525" cap="flat" cmpd="sng">
            <a:solidFill>
              <a:srgbClr val="4A7DBB"/>
            </a:solidFill>
            <a:prstDash val="solid"/>
            <a:round/>
            <a:headEnd type="none" w="med" len="med"/>
            <a:tailEnd type="none" w="med" len="med"/>
          </a:ln>
        </p:spPr>
      </p:cxnSp>
      <p:cxnSp>
        <p:nvCxnSpPr>
          <p:cNvPr id="1061" name="Shape 1061"/>
          <p:cNvCxnSpPr/>
          <p:nvPr/>
        </p:nvCxnSpPr>
        <p:spPr>
          <a:xfrm rot="10800000">
            <a:off x="1281125" y="5557678"/>
            <a:ext cx="1279358" cy="0"/>
          </a:xfrm>
          <a:prstGeom prst="straightConnector1">
            <a:avLst/>
          </a:prstGeom>
          <a:noFill/>
          <a:ln w="9525" cap="flat" cmpd="sng">
            <a:solidFill>
              <a:srgbClr val="4A7DBB"/>
            </a:solidFill>
            <a:prstDash val="solid"/>
            <a:round/>
            <a:headEnd type="triangle" w="lg" len="lg"/>
            <a:tailEnd type="triangle" w="lg" len="lg"/>
          </a:ln>
        </p:spPr>
      </p:cxnSp>
      <p:sp>
        <p:nvSpPr>
          <p:cNvPr id="1062" name="Shape 1062"/>
          <p:cNvSpPr txBox="1"/>
          <p:nvPr/>
        </p:nvSpPr>
        <p:spPr>
          <a:xfrm>
            <a:off x="1736517" y="5269183"/>
            <a:ext cx="39305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35</a:t>
            </a:r>
          </a:p>
        </p:txBody>
      </p:sp>
      <p:cxnSp>
        <p:nvCxnSpPr>
          <p:cNvPr id="1063" name="Shape 1063"/>
          <p:cNvCxnSpPr/>
          <p:nvPr/>
        </p:nvCxnSpPr>
        <p:spPr>
          <a:xfrm rot="10800000">
            <a:off x="1286784" y="3869616"/>
            <a:ext cx="0" cy="412977"/>
          </a:xfrm>
          <a:prstGeom prst="straightConnector1">
            <a:avLst/>
          </a:prstGeom>
          <a:noFill/>
          <a:ln w="9525" cap="flat" cmpd="sng">
            <a:solidFill>
              <a:srgbClr val="C4BD97"/>
            </a:solidFill>
            <a:prstDash val="solid"/>
            <a:round/>
            <a:headEnd type="none" w="med" len="med"/>
            <a:tailEnd type="none" w="med" len="med"/>
          </a:ln>
        </p:spPr>
      </p:cxnSp>
      <p:cxnSp>
        <p:nvCxnSpPr>
          <p:cNvPr id="1064" name="Shape 1064"/>
          <p:cNvCxnSpPr/>
          <p:nvPr/>
        </p:nvCxnSpPr>
        <p:spPr>
          <a:xfrm rot="10800000">
            <a:off x="2560483" y="3852841"/>
            <a:ext cx="0" cy="412977"/>
          </a:xfrm>
          <a:prstGeom prst="straightConnector1">
            <a:avLst/>
          </a:prstGeom>
          <a:noFill/>
          <a:ln w="9525" cap="flat" cmpd="sng">
            <a:solidFill>
              <a:srgbClr val="C4BD97"/>
            </a:solidFill>
            <a:prstDash val="solid"/>
            <a:round/>
            <a:headEnd type="none" w="med" len="med"/>
            <a:tailEnd type="none" w="med" len="med"/>
          </a:ln>
        </p:spPr>
      </p:cxnSp>
      <p:cxnSp>
        <p:nvCxnSpPr>
          <p:cNvPr id="1065" name="Shape 1065"/>
          <p:cNvCxnSpPr/>
          <p:nvPr/>
        </p:nvCxnSpPr>
        <p:spPr>
          <a:xfrm rot="10800000">
            <a:off x="3500762" y="3869616"/>
            <a:ext cx="0" cy="412977"/>
          </a:xfrm>
          <a:prstGeom prst="straightConnector1">
            <a:avLst/>
          </a:prstGeom>
          <a:noFill/>
          <a:ln w="9525" cap="flat" cmpd="sng">
            <a:solidFill>
              <a:srgbClr val="C4BD97"/>
            </a:solidFill>
            <a:prstDash val="solid"/>
            <a:round/>
            <a:headEnd type="none" w="med" len="med"/>
            <a:tailEnd type="none" w="med" len="med"/>
          </a:ln>
        </p:spPr>
      </p:cxnSp>
      <p:cxnSp>
        <p:nvCxnSpPr>
          <p:cNvPr id="1066" name="Shape 1066"/>
          <p:cNvCxnSpPr/>
          <p:nvPr/>
        </p:nvCxnSpPr>
        <p:spPr>
          <a:xfrm rot="10800000">
            <a:off x="4281476" y="2909758"/>
            <a:ext cx="0" cy="1386873"/>
          </a:xfrm>
          <a:prstGeom prst="straightConnector1">
            <a:avLst/>
          </a:prstGeom>
          <a:noFill/>
          <a:ln w="9525" cap="flat" cmpd="sng">
            <a:solidFill>
              <a:srgbClr val="C4BD97"/>
            </a:solidFill>
            <a:prstDash val="solid"/>
            <a:round/>
            <a:headEnd type="none" w="med" len="med"/>
            <a:tailEnd type="none" w="med" len="med"/>
          </a:ln>
        </p:spPr>
      </p:cxnSp>
      <p:cxnSp>
        <p:nvCxnSpPr>
          <p:cNvPr id="1067" name="Shape 1067"/>
          <p:cNvCxnSpPr/>
          <p:nvPr/>
        </p:nvCxnSpPr>
        <p:spPr>
          <a:xfrm rot="10800000">
            <a:off x="1286785" y="3851976"/>
            <a:ext cx="1284996" cy="0"/>
          </a:xfrm>
          <a:prstGeom prst="straightConnector1">
            <a:avLst/>
          </a:prstGeom>
          <a:noFill/>
          <a:ln w="28575" cap="flat" cmpd="sng">
            <a:solidFill>
              <a:schemeClr val="dk1"/>
            </a:solidFill>
            <a:prstDash val="solid"/>
            <a:round/>
            <a:headEnd type="none" w="med" len="med"/>
            <a:tailEnd type="none" w="med" len="med"/>
          </a:ln>
        </p:spPr>
      </p:cxnSp>
      <p:cxnSp>
        <p:nvCxnSpPr>
          <p:cNvPr id="1068" name="Shape 1068"/>
          <p:cNvCxnSpPr/>
          <p:nvPr/>
        </p:nvCxnSpPr>
        <p:spPr>
          <a:xfrm flipH="1">
            <a:off x="3505201" y="2878981"/>
            <a:ext cx="776275" cy="965380"/>
          </a:xfrm>
          <a:prstGeom prst="straightConnector1">
            <a:avLst/>
          </a:prstGeom>
          <a:noFill/>
          <a:ln w="28575" cap="flat" cmpd="sng">
            <a:solidFill>
              <a:schemeClr val="dk1"/>
            </a:solidFill>
            <a:prstDash val="solid"/>
            <a:round/>
            <a:headEnd type="none" w="med" len="med"/>
            <a:tailEnd type="none" w="med" len="med"/>
          </a:ln>
        </p:spPr>
      </p:cxnSp>
      <p:grpSp>
        <p:nvGrpSpPr>
          <p:cNvPr id="1069" name="Shape 1069"/>
          <p:cNvGrpSpPr/>
          <p:nvPr/>
        </p:nvGrpSpPr>
        <p:grpSpPr>
          <a:xfrm rot="5400000">
            <a:off x="5068058" y="2980737"/>
            <a:ext cx="979782" cy="776274"/>
            <a:chOff x="4788170" y="3848528"/>
            <a:chExt cx="804185" cy="1285087"/>
          </a:xfrm>
        </p:grpSpPr>
        <p:cxnSp>
          <p:nvCxnSpPr>
            <p:cNvPr id="1070" name="Shape 1070"/>
            <p:cNvCxnSpPr/>
            <p:nvPr/>
          </p:nvCxnSpPr>
          <p:spPr>
            <a:xfrm>
              <a:off x="4794994" y="3850437"/>
              <a:ext cx="0" cy="1283178"/>
            </a:xfrm>
            <a:prstGeom prst="straightConnector1">
              <a:avLst/>
            </a:prstGeom>
            <a:noFill/>
            <a:ln w="28575" cap="flat" cmpd="sng">
              <a:solidFill>
                <a:schemeClr val="dk1"/>
              </a:solidFill>
              <a:prstDash val="solid"/>
              <a:round/>
              <a:headEnd type="none" w="med" len="med"/>
              <a:tailEnd type="none" w="med" len="med"/>
            </a:ln>
          </p:spPr>
        </p:cxnSp>
        <p:cxnSp>
          <p:nvCxnSpPr>
            <p:cNvPr id="1071" name="Shape 1071"/>
            <p:cNvCxnSpPr/>
            <p:nvPr/>
          </p:nvCxnSpPr>
          <p:spPr>
            <a:xfrm flipH="1">
              <a:off x="4788170" y="3850437"/>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072" name="Shape 1072"/>
            <p:cNvCxnSpPr/>
            <p:nvPr/>
          </p:nvCxnSpPr>
          <p:spPr>
            <a:xfrm flipH="1">
              <a:off x="4794993" y="5129496"/>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073" name="Shape 1073"/>
            <p:cNvCxnSpPr/>
            <p:nvPr/>
          </p:nvCxnSpPr>
          <p:spPr>
            <a:xfrm>
              <a:off x="5585532" y="3848528"/>
              <a:ext cx="0" cy="1283178"/>
            </a:xfrm>
            <a:prstGeom prst="straightConnector1">
              <a:avLst/>
            </a:prstGeom>
            <a:noFill/>
            <a:ln w="28575" cap="flat" cmpd="sng">
              <a:solidFill>
                <a:schemeClr val="dk1"/>
              </a:solidFill>
              <a:prstDash val="solid"/>
              <a:round/>
              <a:headEnd type="none" w="med" len="med"/>
              <a:tailEnd type="none" w="med" len="med"/>
            </a:ln>
          </p:spPr>
        </p:cxnSp>
      </p:grpSp>
      <p:cxnSp>
        <p:nvCxnSpPr>
          <p:cNvPr id="1074" name="Shape 1074"/>
          <p:cNvCxnSpPr/>
          <p:nvPr/>
        </p:nvCxnSpPr>
        <p:spPr>
          <a:xfrm flipH="1">
            <a:off x="7148524" y="2885071"/>
            <a:ext cx="776275" cy="965380"/>
          </a:xfrm>
          <a:prstGeom prst="straightConnector1">
            <a:avLst/>
          </a:prstGeom>
          <a:noFill/>
          <a:ln w="28575" cap="flat" cmpd="sng">
            <a:solidFill>
              <a:schemeClr val="dk1"/>
            </a:solidFill>
            <a:prstDash val="solid"/>
            <a:round/>
            <a:headEnd type="none" w="med" len="med"/>
            <a:tailEnd type="none" w="med" len="med"/>
          </a:ln>
        </p:spPr>
      </p:cxnSp>
      <p:sp>
        <p:nvSpPr>
          <p:cNvPr id="1075" name="Shape 1075"/>
          <p:cNvSpPr/>
          <p:nvPr/>
        </p:nvSpPr>
        <p:spPr>
          <a:xfrm>
            <a:off x="3265900" y="3507951"/>
            <a:ext cx="599215" cy="664502"/>
          </a:xfrm>
          <a:prstGeom prst="arc">
            <a:avLst>
              <a:gd name="adj1" fmla="val 18162566"/>
              <a:gd name="adj2" fmla="val 0"/>
            </a:avLst>
          </a:prstGeom>
          <a:noFill/>
          <a:ln w="9525" cap="flat" cmpd="sng">
            <a:solidFill>
              <a:srgbClr val="FF0000"/>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076" name="Shape 1076"/>
          <p:cNvSpPr txBox="1"/>
          <p:nvPr/>
        </p:nvSpPr>
        <p:spPr>
          <a:xfrm>
            <a:off x="3806478" y="3486555"/>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θ</a:t>
            </a:r>
          </a:p>
        </p:txBody>
      </p:sp>
      <p:cxnSp>
        <p:nvCxnSpPr>
          <p:cNvPr id="1077" name="Shape 1077"/>
          <p:cNvCxnSpPr/>
          <p:nvPr/>
        </p:nvCxnSpPr>
        <p:spPr>
          <a:xfrm rot="10800000">
            <a:off x="5941292" y="2881308"/>
            <a:ext cx="1955257" cy="0"/>
          </a:xfrm>
          <a:prstGeom prst="straightConnector1">
            <a:avLst/>
          </a:prstGeom>
          <a:noFill/>
          <a:ln w="9525" cap="flat" cmpd="sng">
            <a:solidFill>
              <a:srgbClr val="C4BD97"/>
            </a:solidFill>
            <a:prstDash val="solid"/>
            <a:round/>
            <a:headEnd type="none" w="med" len="med"/>
            <a:tailEnd type="none" w="med" len="med"/>
          </a:ln>
        </p:spPr>
      </p:cxnSp>
      <p:sp>
        <p:nvSpPr>
          <p:cNvPr id="1078" name="Shape 1078"/>
          <p:cNvSpPr txBox="1"/>
          <p:nvPr/>
        </p:nvSpPr>
        <p:spPr>
          <a:xfrm>
            <a:off x="5893841" y="5233526"/>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079" name="Shape 1079"/>
          <p:cNvSpPr txBox="1"/>
          <p:nvPr/>
        </p:nvSpPr>
        <p:spPr>
          <a:xfrm>
            <a:off x="5893841" y="4135076"/>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080" name="Shape 1080"/>
          <p:cNvSpPr txBox="1"/>
          <p:nvPr/>
        </p:nvSpPr>
        <p:spPr>
          <a:xfrm>
            <a:off x="4880525" y="5200755"/>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081" name="Shape 1081"/>
          <p:cNvSpPr txBox="1"/>
          <p:nvPr/>
        </p:nvSpPr>
        <p:spPr>
          <a:xfrm>
            <a:off x="4902392" y="4186085"/>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1082" name="Shape 1082"/>
          <p:cNvSpPr txBox="1"/>
          <p:nvPr/>
        </p:nvSpPr>
        <p:spPr>
          <a:xfrm>
            <a:off x="1016657" y="3487737"/>
            <a:ext cx="660757"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a:t>
            </a:r>
          </a:p>
        </p:txBody>
      </p:sp>
      <p:sp>
        <p:nvSpPr>
          <p:cNvPr id="1083" name="Shape 1083"/>
          <p:cNvSpPr txBox="1"/>
          <p:nvPr/>
        </p:nvSpPr>
        <p:spPr>
          <a:xfrm>
            <a:off x="2214300" y="3518514"/>
            <a:ext cx="59343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c'(b')</a:t>
            </a:r>
          </a:p>
        </p:txBody>
      </p:sp>
      <p:sp>
        <p:nvSpPr>
          <p:cNvPr id="1084" name="Shape 1084"/>
          <p:cNvSpPr txBox="1"/>
          <p:nvPr/>
        </p:nvSpPr>
        <p:spPr>
          <a:xfrm>
            <a:off x="2819400" y="3500285"/>
            <a:ext cx="76335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   </a:t>
            </a:r>
            <a:r>
              <a:rPr lang="en-US" sz="1600" b="0" i="0" u="none" strike="noStrike" cap="none" baseline="0">
                <a:solidFill>
                  <a:schemeClr val="dk1"/>
                </a:solidFill>
                <a:latin typeface="Calibri"/>
                <a:ea typeface="Calibri"/>
                <a:cs typeface="Calibri"/>
                <a:sym typeface="Calibri"/>
              </a:rPr>
              <a:t>d'(a')</a:t>
            </a:r>
          </a:p>
        </p:txBody>
      </p:sp>
      <p:sp>
        <p:nvSpPr>
          <p:cNvPr id="1085" name="Shape 1085"/>
          <p:cNvSpPr txBox="1"/>
          <p:nvPr/>
        </p:nvSpPr>
        <p:spPr>
          <a:xfrm>
            <a:off x="3757807" y="2509231"/>
            <a:ext cx="64793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c'(b')</a:t>
            </a:r>
          </a:p>
        </p:txBody>
      </p:sp>
      <p:sp>
        <p:nvSpPr>
          <p:cNvPr id="1086" name="Shape 1086"/>
          <p:cNvSpPr txBox="1"/>
          <p:nvPr/>
        </p:nvSpPr>
        <p:spPr>
          <a:xfrm>
            <a:off x="5916239" y="3546841"/>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087" name="Shape 1087"/>
          <p:cNvSpPr txBox="1"/>
          <p:nvPr/>
        </p:nvSpPr>
        <p:spPr>
          <a:xfrm>
            <a:off x="4888053" y="2555816"/>
            <a:ext cx="3337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088" name="Shape 1088"/>
          <p:cNvSpPr txBox="1"/>
          <p:nvPr/>
        </p:nvSpPr>
        <p:spPr>
          <a:xfrm>
            <a:off x="5941292" y="2579132"/>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089" name="Shape 1089"/>
          <p:cNvSpPr txBox="1"/>
          <p:nvPr/>
        </p:nvSpPr>
        <p:spPr>
          <a:xfrm>
            <a:off x="4849392" y="3540841"/>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1090" name="Shape 1090"/>
          <p:cNvSpPr/>
          <p:nvPr/>
        </p:nvSpPr>
        <p:spPr>
          <a:xfrm rot="5400000">
            <a:off x="6282074" y="3613922"/>
            <a:ext cx="524055" cy="687533"/>
          </a:xfrm>
          <a:prstGeom prst="arc">
            <a:avLst>
              <a:gd name="adj1" fmla="val 18162566"/>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1091" name="Shape 1091"/>
          <p:cNvCxnSpPr/>
          <p:nvPr/>
        </p:nvCxnSpPr>
        <p:spPr>
          <a:xfrm rot="10800000">
            <a:off x="5956265" y="4470701"/>
            <a:ext cx="1175673" cy="0"/>
          </a:xfrm>
          <a:prstGeom prst="straightConnector1">
            <a:avLst/>
          </a:prstGeom>
          <a:noFill/>
          <a:ln w="9525" cap="flat" cmpd="sng">
            <a:solidFill>
              <a:srgbClr val="C4BD97"/>
            </a:solidFill>
            <a:prstDash val="solid"/>
            <a:round/>
            <a:headEnd type="none" w="med" len="med"/>
            <a:tailEnd type="none" w="med" len="med"/>
          </a:ln>
        </p:spPr>
      </p:cxnSp>
      <p:cxnSp>
        <p:nvCxnSpPr>
          <p:cNvPr id="1092" name="Shape 1092"/>
          <p:cNvCxnSpPr/>
          <p:nvPr/>
        </p:nvCxnSpPr>
        <p:spPr>
          <a:xfrm flipH="1">
            <a:off x="5943600" y="5276578"/>
            <a:ext cx="2007613" cy="0"/>
          </a:xfrm>
          <a:prstGeom prst="straightConnector1">
            <a:avLst/>
          </a:prstGeom>
          <a:noFill/>
          <a:ln w="9525" cap="flat" cmpd="sng">
            <a:solidFill>
              <a:srgbClr val="C4BD97"/>
            </a:solidFill>
            <a:prstDash val="solid"/>
            <a:round/>
            <a:headEnd type="none" w="med" len="med"/>
            <a:tailEnd type="none" w="med" len="med"/>
          </a:ln>
        </p:spPr>
      </p:cxnSp>
      <p:sp>
        <p:nvSpPr>
          <p:cNvPr id="1093" name="Shape 1093"/>
          <p:cNvSpPr txBox="1"/>
          <p:nvPr/>
        </p:nvSpPr>
        <p:spPr>
          <a:xfrm>
            <a:off x="761166" y="5757446"/>
            <a:ext cx="4126130"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Ans:  </a:t>
            </a:r>
            <a:r>
              <a:rPr lang="en-US" sz="1600" b="0" i="0" u="none" strike="noStrike" cap="none" baseline="0">
                <a:solidFill>
                  <a:schemeClr val="dk1"/>
                </a:solidFill>
                <a:latin typeface="Calibri"/>
                <a:ea typeface="Calibri"/>
                <a:cs typeface="Calibri"/>
                <a:sym typeface="Calibri"/>
              </a:rPr>
              <a:t>Lamina Inclination : HP = 55°   &amp;  VP = 35° </a:t>
            </a:r>
          </a:p>
        </p:txBody>
      </p:sp>
      <p:cxnSp>
        <p:nvCxnSpPr>
          <p:cNvPr id="1094" name="Shape 1094"/>
          <p:cNvCxnSpPr/>
          <p:nvPr/>
        </p:nvCxnSpPr>
        <p:spPr>
          <a:xfrm flipH="1">
            <a:off x="6746580" y="2879084"/>
            <a:ext cx="229465" cy="853"/>
          </a:xfrm>
          <a:prstGeom prst="straightConnector1">
            <a:avLst/>
          </a:prstGeom>
          <a:noFill/>
          <a:ln w="9525" cap="flat" cmpd="sng">
            <a:solidFill>
              <a:srgbClr val="538CD5"/>
            </a:solidFill>
            <a:prstDash val="solid"/>
            <a:round/>
            <a:headEnd type="triangle" w="lg" len="lg"/>
            <a:tailEnd type="none" w="med" len="med"/>
          </a:ln>
        </p:spPr>
      </p:cxnSp>
      <p:cxnSp>
        <p:nvCxnSpPr>
          <p:cNvPr id="1095" name="Shape 1095"/>
          <p:cNvCxnSpPr/>
          <p:nvPr/>
        </p:nvCxnSpPr>
        <p:spPr>
          <a:xfrm rot="10800000">
            <a:off x="6687042" y="4466205"/>
            <a:ext cx="289003" cy="0"/>
          </a:xfrm>
          <a:prstGeom prst="straightConnector1">
            <a:avLst/>
          </a:prstGeom>
          <a:noFill/>
          <a:ln w="9525" cap="flat" cmpd="sng">
            <a:solidFill>
              <a:srgbClr val="538CD5"/>
            </a:solidFill>
            <a:prstDash val="solid"/>
            <a:round/>
            <a:headEnd type="triangle" w="lg" len="lg"/>
            <a:tailEnd type="none" w="med" len="med"/>
          </a:ln>
        </p:spPr>
      </p:cxnSp>
      <p:cxnSp>
        <p:nvCxnSpPr>
          <p:cNvPr id="1096" name="Shape 1096"/>
          <p:cNvCxnSpPr/>
          <p:nvPr/>
        </p:nvCxnSpPr>
        <p:spPr>
          <a:xfrm rot="10800000">
            <a:off x="7013050" y="5283403"/>
            <a:ext cx="289003" cy="0"/>
          </a:xfrm>
          <a:prstGeom prst="straightConnector1">
            <a:avLst/>
          </a:prstGeom>
          <a:noFill/>
          <a:ln w="9525" cap="flat" cmpd="sng">
            <a:solidFill>
              <a:srgbClr val="538CD5"/>
            </a:solidFill>
            <a:prstDash val="solid"/>
            <a:round/>
            <a:headEnd type="triangle" w="lg" len="lg"/>
            <a:tailEnd type="none" w="med" len="med"/>
          </a:ln>
        </p:spPr>
      </p:cxnSp>
      <p:cxnSp>
        <p:nvCxnSpPr>
          <p:cNvPr id="1097" name="Shape 1097"/>
          <p:cNvCxnSpPr/>
          <p:nvPr/>
        </p:nvCxnSpPr>
        <p:spPr>
          <a:xfrm flipH="1">
            <a:off x="7150683" y="4063964"/>
            <a:ext cx="6686" cy="245871"/>
          </a:xfrm>
          <a:prstGeom prst="straightConnector1">
            <a:avLst/>
          </a:prstGeom>
          <a:noFill/>
          <a:ln w="9525" cap="flat" cmpd="sng">
            <a:solidFill>
              <a:srgbClr val="538CD5"/>
            </a:solidFill>
            <a:prstDash val="solid"/>
            <a:round/>
            <a:headEnd type="triangle" w="lg" len="lg"/>
            <a:tailEnd type="none" w="med" len="med"/>
          </a:ln>
        </p:spPr>
      </p:cxnSp>
      <p:cxnSp>
        <p:nvCxnSpPr>
          <p:cNvPr id="1098" name="Shape 1098"/>
          <p:cNvCxnSpPr/>
          <p:nvPr/>
        </p:nvCxnSpPr>
        <p:spPr>
          <a:xfrm flipH="1">
            <a:off x="7925677" y="4370751"/>
            <a:ext cx="6686" cy="257174"/>
          </a:xfrm>
          <a:prstGeom prst="straightConnector1">
            <a:avLst/>
          </a:prstGeom>
          <a:noFill/>
          <a:ln w="9525" cap="flat" cmpd="sng">
            <a:solidFill>
              <a:srgbClr val="538CD5"/>
            </a:solidFill>
            <a:prstDash val="solid"/>
            <a:round/>
            <a:headEnd type="triangle" w="lg" len="lg"/>
            <a:tailEnd type="none" w="med" len="med"/>
          </a:ln>
        </p:spPr>
      </p:cxnSp>
      <p:cxnSp>
        <p:nvCxnSpPr>
          <p:cNvPr id="1099" name="Shape 1099"/>
          <p:cNvCxnSpPr/>
          <p:nvPr/>
        </p:nvCxnSpPr>
        <p:spPr>
          <a:xfrm>
            <a:off x="4279167" y="5105400"/>
            <a:ext cx="0" cy="497850"/>
          </a:xfrm>
          <a:prstGeom prst="straightConnector1">
            <a:avLst/>
          </a:prstGeom>
          <a:noFill/>
          <a:ln w="9525" cap="flat" cmpd="sng">
            <a:solidFill>
              <a:srgbClr val="4A7DBB"/>
            </a:solidFill>
            <a:prstDash val="solid"/>
            <a:round/>
            <a:headEnd type="none" w="med" len="med"/>
            <a:tailEnd type="none" w="med" len="med"/>
          </a:ln>
        </p:spPr>
      </p:cxnSp>
      <p:cxnSp>
        <p:nvCxnSpPr>
          <p:cNvPr id="1100" name="Shape 1100"/>
          <p:cNvCxnSpPr/>
          <p:nvPr/>
        </p:nvCxnSpPr>
        <p:spPr>
          <a:xfrm>
            <a:off x="3491426" y="5107414"/>
            <a:ext cx="0" cy="497850"/>
          </a:xfrm>
          <a:prstGeom prst="straightConnector1">
            <a:avLst/>
          </a:prstGeom>
          <a:noFill/>
          <a:ln w="9525" cap="flat" cmpd="sng">
            <a:solidFill>
              <a:srgbClr val="4A7DBB"/>
            </a:solidFill>
            <a:prstDash val="solid"/>
            <a:round/>
            <a:headEnd type="none" w="med" len="med"/>
            <a:tailEnd type="none" w="med" len="med"/>
          </a:ln>
        </p:spPr>
      </p:cxnSp>
      <p:cxnSp>
        <p:nvCxnSpPr>
          <p:cNvPr id="1101" name="Shape 1101"/>
          <p:cNvCxnSpPr/>
          <p:nvPr/>
        </p:nvCxnSpPr>
        <p:spPr>
          <a:xfrm rot="10800000">
            <a:off x="3497151" y="5570048"/>
            <a:ext cx="767659" cy="0"/>
          </a:xfrm>
          <a:prstGeom prst="straightConnector1">
            <a:avLst/>
          </a:prstGeom>
          <a:noFill/>
          <a:ln w="9525" cap="flat" cmpd="sng">
            <a:solidFill>
              <a:srgbClr val="4A7DBB"/>
            </a:solidFill>
            <a:prstDash val="solid"/>
            <a:round/>
            <a:headEnd type="triangle" w="lg" len="lg"/>
            <a:tailEnd type="triangle" w="lg" len="lg"/>
          </a:ln>
        </p:spPr>
      </p:cxnSp>
      <p:sp>
        <p:nvSpPr>
          <p:cNvPr id="1102" name="Shape 1102"/>
          <p:cNvSpPr txBox="1"/>
          <p:nvPr/>
        </p:nvSpPr>
        <p:spPr>
          <a:xfrm>
            <a:off x="3694494" y="5300246"/>
            <a:ext cx="39305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20</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08"/>
                                        </p:tgtEl>
                                        <p:attrNameLst>
                                          <p:attrName>style.visibility</p:attrName>
                                        </p:attrNameLst>
                                      </p:cBhvr>
                                      <p:to>
                                        <p:strVal val="visible"/>
                                      </p:to>
                                    </p:set>
                                    <p:anim calcmode="lin" valueType="num">
                                      <p:cBhvr additive="base">
                                        <p:cTn id="7" dur="500"/>
                                        <p:tgtEl>
                                          <p:spTgt spid="1008"/>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2"/>
                                        </p:tgtEl>
                                        <p:attrNameLst>
                                          <p:attrName>style.visibility</p:attrName>
                                        </p:attrNameLst>
                                      </p:cBhvr>
                                      <p:to>
                                        <p:strVal val="visible"/>
                                      </p:to>
                                    </p:set>
                                    <p:animEffect transition="in" filter="fade">
                                      <p:cBhvr>
                                        <p:cTn id="12" dur="1"/>
                                        <p:tgtEl>
                                          <p:spTgt spid="1012"/>
                                        </p:tgtEl>
                                      </p:cBhvr>
                                    </p:animEffect>
                                  </p:childTnLst>
                                </p:cTn>
                              </p:par>
                              <p:par>
                                <p:cTn id="13" presetID="10" presetClass="entr" presetSubtype="0" fill="hold" nodeType="withEffect">
                                  <p:stCondLst>
                                    <p:cond delay="0"/>
                                  </p:stCondLst>
                                  <p:childTnLst>
                                    <p:set>
                                      <p:cBhvr>
                                        <p:cTn id="14" dur="1" fill="hold">
                                          <p:stCondLst>
                                            <p:cond delay="0"/>
                                          </p:stCondLst>
                                        </p:cTn>
                                        <p:tgtEl>
                                          <p:spTgt spid="1011"/>
                                        </p:tgtEl>
                                        <p:attrNameLst>
                                          <p:attrName>style.visibility</p:attrName>
                                        </p:attrNameLst>
                                      </p:cBhvr>
                                      <p:to>
                                        <p:strVal val="visible"/>
                                      </p:to>
                                    </p:set>
                                    <p:animEffect transition="in" filter="fade">
                                      <p:cBhvr>
                                        <p:cTn id="15" dur="1"/>
                                        <p:tgtEl>
                                          <p:spTgt spid="1011"/>
                                        </p:tgtEl>
                                      </p:cBhvr>
                                    </p:animEffect>
                                  </p:childTnLst>
                                </p:cTn>
                              </p:par>
                              <p:par>
                                <p:cTn id="16" presetID="10" presetClass="entr" presetSubtype="0" fill="hold" nodeType="withEffect">
                                  <p:stCondLst>
                                    <p:cond delay="0"/>
                                  </p:stCondLst>
                                  <p:childTnLst>
                                    <p:set>
                                      <p:cBhvr>
                                        <p:cTn id="17" dur="1" fill="hold">
                                          <p:stCondLst>
                                            <p:cond delay="0"/>
                                          </p:stCondLst>
                                        </p:cTn>
                                        <p:tgtEl>
                                          <p:spTgt spid="1013"/>
                                        </p:tgtEl>
                                        <p:attrNameLst>
                                          <p:attrName>style.visibility</p:attrName>
                                        </p:attrNameLst>
                                      </p:cBhvr>
                                      <p:to>
                                        <p:strVal val="visible"/>
                                      </p:to>
                                    </p:set>
                                    <p:animEffect transition="in" filter="fade">
                                      <p:cBhvr>
                                        <p:cTn id="18" dur="1"/>
                                        <p:tgtEl>
                                          <p:spTgt spid="1013"/>
                                        </p:tgtEl>
                                      </p:cBhvr>
                                    </p:animEffect>
                                  </p:childTnLst>
                                </p:cTn>
                              </p:par>
                              <p:par>
                                <p:cTn id="19" presetID="10" presetClass="entr" presetSubtype="0" fill="hold" nodeType="withEffect">
                                  <p:stCondLst>
                                    <p:cond delay="0"/>
                                  </p:stCondLst>
                                  <p:childTnLst>
                                    <p:set>
                                      <p:cBhvr>
                                        <p:cTn id="20" dur="1" fill="hold">
                                          <p:stCondLst>
                                            <p:cond delay="0"/>
                                          </p:stCondLst>
                                        </p:cTn>
                                        <p:tgtEl>
                                          <p:spTgt spid="1014"/>
                                        </p:tgtEl>
                                        <p:attrNameLst>
                                          <p:attrName>style.visibility</p:attrName>
                                        </p:attrNameLst>
                                      </p:cBhvr>
                                      <p:to>
                                        <p:strVal val="visible"/>
                                      </p:to>
                                    </p:set>
                                    <p:animEffect transition="in" filter="fade">
                                      <p:cBhvr>
                                        <p:cTn id="21" dur="1"/>
                                        <p:tgtEl>
                                          <p:spTgt spid="10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17"/>
                                        </p:tgtEl>
                                        <p:attrNameLst>
                                          <p:attrName>style.visibility</p:attrName>
                                        </p:attrNameLst>
                                      </p:cBhvr>
                                      <p:to>
                                        <p:strVal val="visible"/>
                                      </p:to>
                                    </p:set>
                                    <p:animEffect transition="in" filter="fade">
                                      <p:cBhvr>
                                        <p:cTn id="26" dur="1"/>
                                        <p:tgtEl>
                                          <p:spTgt spid="101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46"/>
                                        </p:tgtEl>
                                        <p:attrNameLst>
                                          <p:attrName>style.visibility</p:attrName>
                                        </p:attrNameLst>
                                      </p:cBhvr>
                                      <p:to>
                                        <p:strVal val="visible"/>
                                      </p:to>
                                    </p:set>
                                    <p:animEffect transition="in" filter="fade">
                                      <p:cBhvr>
                                        <p:cTn id="31" dur="1"/>
                                        <p:tgtEl>
                                          <p:spTgt spid="1046"/>
                                        </p:tgtEl>
                                      </p:cBhvr>
                                    </p:animEffect>
                                  </p:childTnLst>
                                </p:cTn>
                              </p:par>
                              <p:par>
                                <p:cTn id="32" presetID="10" presetClass="entr" presetSubtype="0" fill="hold" nodeType="withEffect">
                                  <p:stCondLst>
                                    <p:cond delay="0"/>
                                  </p:stCondLst>
                                  <p:childTnLst>
                                    <p:set>
                                      <p:cBhvr>
                                        <p:cTn id="33" dur="1" fill="hold">
                                          <p:stCondLst>
                                            <p:cond delay="0"/>
                                          </p:stCondLst>
                                        </p:cTn>
                                        <p:tgtEl>
                                          <p:spTgt spid="1047"/>
                                        </p:tgtEl>
                                        <p:attrNameLst>
                                          <p:attrName>style.visibility</p:attrName>
                                        </p:attrNameLst>
                                      </p:cBhvr>
                                      <p:to>
                                        <p:strVal val="visible"/>
                                      </p:to>
                                    </p:set>
                                    <p:animEffect transition="in" filter="fade">
                                      <p:cBhvr>
                                        <p:cTn id="34" dur="1"/>
                                        <p:tgtEl>
                                          <p:spTgt spid="1047"/>
                                        </p:tgtEl>
                                      </p:cBhvr>
                                    </p:animEffect>
                                  </p:childTnLst>
                                </p:cTn>
                              </p:par>
                              <p:par>
                                <p:cTn id="35" presetID="10" presetClass="entr" presetSubtype="0" fill="hold" nodeType="withEffect">
                                  <p:stCondLst>
                                    <p:cond delay="0"/>
                                  </p:stCondLst>
                                  <p:childTnLst>
                                    <p:set>
                                      <p:cBhvr>
                                        <p:cTn id="36" dur="1" fill="hold">
                                          <p:stCondLst>
                                            <p:cond delay="0"/>
                                          </p:stCondLst>
                                        </p:cTn>
                                        <p:tgtEl>
                                          <p:spTgt spid="1049"/>
                                        </p:tgtEl>
                                        <p:attrNameLst>
                                          <p:attrName>style.visibility</p:attrName>
                                        </p:attrNameLst>
                                      </p:cBhvr>
                                      <p:to>
                                        <p:strVal val="visible"/>
                                      </p:to>
                                    </p:set>
                                    <p:animEffect transition="in" filter="fade">
                                      <p:cBhvr>
                                        <p:cTn id="37" dur="1"/>
                                        <p:tgtEl>
                                          <p:spTgt spid="1049"/>
                                        </p:tgtEl>
                                      </p:cBhvr>
                                    </p:animEffect>
                                  </p:childTnLst>
                                </p:cTn>
                              </p:par>
                              <p:par>
                                <p:cTn id="38" presetID="10" presetClass="entr" presetSubtype="0" fill="hold" nodeType="withEffect">
                                  <p:stCondLst>
                                    <p:cond delay="0"/>
                                  </p:stCondLst>
                                  <p:childTnLst>
                                    <p:set>
                                      <p:cBhvr>
                                        <p:cTn id="39" dur="1" fill="hold">
                                          <p:stCondLst>
                                            <p:cond delay="0"/>
                                          </p:stCondLst>
                                        </p:cTn>
                                        <p:tgtEl>
                                          <p:spTgt spid="1050"/>
                                        </p:tgtEl>
                                        <p:attrNameLst>
                                          <p:attrName>style.visibility</p:attrName>
                                        </p:attrNameLst>
                                      </p:cBhvr>
                                      <p:to>
                                        <p:strVal val="visible"/>
                                      </p:to>
                                    </p:set>
                                    <p:animEffect transition="in" filter="fade">
                                      <p:cBhvr>
                                        <p:cTn id="40" dur="1"/>
                                        <p:tgtEl>
                                          <p:spTgt spid="105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059"/>
                                        </p:tgtEl>
                                        <p:attrNameLst>
                                          <p:attrName>style.visibility</p:attrName>
                                        </p:attrNameLst>
                                      </p:cBhvr>
                                      <p:to>
                                        <p:strVal val="visible"/>
                                      </p:to>
                                    </p:set>
                                    <p:animEffect transition="in" filter="fade">
                                      <p:cBhvr>
                                        <p:cTn id="45" dur="1"/>
                                        <p:tgtEl>
                                          <p:spTgt spid="1059"/>
                                        </p:tgtEl>
                                      </p:cBhvr>
                                    </p:animEffect>
                                  </p:childTnLst>
                                </p:cTn>
                              </p:par>
                              <p:par>
                                <p:cTn id="46" presetID="10" presetClass="entr" presetSubtype="0" fill="hold" nodeType="withEffect">
                                  <p:stCondLst>
                                    <p:cond delay="0"/>
                                  </p:stCondLst>
                                  <p:childTnLst>
                                    <p:set>
                                      <p:cBhvr>
                                        <p:cTn id="47" dur="1" fill="hold">
                                          <p:stCondLst>
                                            <p:cond delay="0"/>
                                          </p:stCondLst>
                                        </p:cTn>
                                        <p:tgtEl>
                                          <p:spTgt spid="1060"/>
                                        </p:tgtEl>
                                        <p:attrNameLst>
                                          <p:attrName>style.visibility</p:attrName>
                                        </p:attrNameLst>
                                      </p:cBhvr>
                                      <p:to>
                                        <p:strVal val="visible"/>
                                      </p:to>
                                    </p:set>
                                    <p:animEffect transition="in" filter="fade">
                                      <p:cBhvr>
                                        <p:cTn id="48" dur="1"/>
                                        <p:tgtEl>
                                          <p:spTgt spid="1060"/>
                                        </p:tgtEl>
                                      </p:cBhvr>
                                    </p:animEffect>
                                  </p:childTnLst>
                                </p:cTn>
                              </p:par>
                              <p:par>
                                <p:cTn id="49" presetID="10" presetClass="entr" presetSubtype="0" fill="hold" nodeType="withEffect">
                                  <p:stCondLst>
                                    <p:cond delay="0"/>
                                  </p:stCondLst>
                                  <p:childTnLst>
                                    <p:set>
                                      <p:cBhvr>
                                        <p:cTn id="50" dur="1" fill="hold">
                                          <p:stCondLst>
                                            <p:cond delay="0"/>
                                          </p:stCondLst>
                                        </p:cTn>
                                        <p:tgtEl>
                                          <p:spTgt spid="1061"/>
                                        </p:tgtEl>
                                        <p:attrNameLst>
                                          <p:attrName>style.visibility</p:attrName>
                                        </p:attrNameLst>
                                      </p:cBhvr>
                                      <p:to>
                                        <p:strVal val="visible"/>
                                      </p:to>
                                    </p:set>
                                    <p:animEffect transition="in" filter="fade">
                                      <p:cBhvr>
                                        <p:cTn id="51" dur="1"/>
                                        <p:tgtEl>
                                          <p:spTgt spid="1061"/>
                                        </p:tgtEl>
                                      </p:cBhvr>
                                    </p:animEffect>
                                  </p:childTnLst>
                                </p:cTn>
                              </p:par>
                              <p:par>
                                <p:cTn id="52" presetID="10" presetClass="entr" presetSubtype="0" fill="hold" nodeType="withEffect">
                                  <p:stCondLst>
                                    <p:cond delay="0"/>
                                  </p:stCondLst>
                                  <p:childTnLst>
                                    <p:set>
                                      <p:cBhvr>
                                        <p:cTn id="53" dur="1" fill="hold">
                                          <p:stCondLst>
                                            <p:cond delay="0"/>
                                          </p:stCondLst>
                                        </p:cTn>
                                        <p:tgtEl>
                                          <p:spTgt spid="1062"/>
                                        </p:tgtEl>
                                        <p:attrNameLst>
                                          <p:attrName>style.visibility</p:attrName>
                                        </p:attrNameLst>
                                      </p:cBhvr>
                                      <p:to>
                                        <p:strVal val="visible"/>
                                      </p:to>
                                    </p:set>
                                    <p:animEffect transition="in" filter="fade">
                                      <p:cBhvr>
                                        <p:cTn id="54" dur="1"/>
                                        <p:tgtEl>
                                          <p:spTgt spid="106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052"/>
                                        </p:tgtEl>
                                        <p:attrNameLst>
                                          <p:attrName>style.visibility</p:attrName>
                                        </p:attrNameLst>
                                      </p:cBhvr>
                                      <p:to>
                                        <p:strVal val="visible"/>
                                      </p:to>
                                    </p:set>
                                    <p:animEffect transition="in" filter="fade">
                                      <p:cBhvr>
                                        <p:cTn id="59" dur="1"/>
                                        <p:tgtEl>
                                          <p:spTgt spid="1052"/>
                                        </p:tgtEl>
                                      </p:cBhvr>
                                    </p:animEffect>
                                  </p:childTnLst>
                                </p:cTn>
                              </p:par>
                              <p:par>
                                <p:cTn id="60" presetID="10" presetClass="entr" presetSubtype="0" fill="hold" nodeType="withEffect">
                                  <p:stCondLst>
                                    <p:cond delay="0"/>
                                  </p:stCondLst>
                                  <p:childTnLst>
                                    <p:set>
                                      <p:cBhvr>
                                        <p:cTn id="61" dur="1" fill="hold">
                                          <p:stCondLst>
                                            <p:cond delay="0"/>
                                          </p:stCondLst>
                                        </p:cTn>
                                        <p:tgtEl>
                                          <p:spTgt spid="1048"/>
                                        </p:tgtEl>
                                        <p:attrNameLst>
                                          <p:attrName>style.visibility</p:attrName>
                                        </p:attrNameLst>
                                      </p:cBhvr>
                                      <p:to>
                                        <p:strVal val="visible"/>
                                      </p:to>
                                    </p:set>
                                    <p:animEffect transition="in" filter="fade">
                                      <p:cBhvr>
                                        <p:cTn id="62" dur="1"/>
                                        <p:tgtEl>
                                          <p:spTgt spid="1048"/>
                                        </p:tgtEl>
                                      </p:cBhvr>
                                    </p:animEffect>
                                  </p:childTnLst>
                                </p:cTn>
                              </p:par>
                              <p:par>
                                <p:cTn id="63" presetID="10" presetClass="entr" presetSubtype="0" fill="hold" nodeType="withEffect">
                                  <p:stCondLst>
                                    <p:cond delay="0"/>
                                  </p:stCondLst>
                                  <p:childTnLst>
                                    <p:set>
                                      <p:cBhvr>
                                        <p:cTn id="64" dur="1" fill="hold">
                                          <p:stCondLst>
                                            <p:cond delay="0"/>
                                          </p:stCondLst>
                                        </p:cTn>
                                        <p:tgtEl>
                                          <p:spTgt spid="1053"/>
                                        </p:tgtEl>
                                        <p:attrNameLst>
                                          <p:attrName>style.visibility</p:attrName>
                                        </p:attrNameLst>
                                      </p:cBhvr>
                                      <p:to>
                                        <p:strVal val="visible"/>
                                      </p:to>
                                    </p:set>
                                    <p:animEffect transition="in" filter="fade">
                                      <p:cBhvr>
                                        <p:cTn id="65" dur="1"/>
                                        <p:tgtEl>
                                          <p:spTgt spid="1053"/>
                                        </p:tgtEl>
                                      </p:cBhvr>
                                    </p:animEffect>
                                  </p:childTnLst>
                                </p:cTn>
                              </p:par>
                              <p:par>
                                <p:cTn id="66" presetID="10" presetClass="entr" presetSubtype="0" fill="hold" nodeType="withEffect">
                                  <p:stCondLst>
                                    <p:cond delay="0"/>
                                  </p:stCondLst>
                                  <p:childTnLst>
                                    <p:set>
                                      <p:cBhvr>
                                        <p:cTn id="67" dur="1" fill="hold">
                                          <p:stCondLst>
                                            <p:cond delay="0"/>
                                          </p:stCondLst>
                                        </p:cTn>
                                        <p:tgtEl>
                                          <p:spTgt spid="1054"/>
                                        </p:tgtEl>
                                        <p:attrNameLst>
                                          <p:attrName>style.visibility</p:attrName>
                                        </p:attrNameLst>
                                      </p:cBhvr>
                                      <p:to>
                                        <p:strVal val="visible"/>
                                      </p:to>
                                    </p:set>
                                    <p:animEffect transition="in" filter="fade">
                                      <p:cBhvr>
                                        <p:cTn id="68" dur="1"/>
                                        <p:tgtEl>
                                          <p:spTgt spid="105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063"/>
                                        </p:tgtEl>
                                        <p:attrNameLst>
                                          <p:attrName>style.visibility</p:attrName>
                                        </p:attrNameLst>
                                      </p:cBhvr>
                                      <p:to>
                                        <p:strVal val="visible"/>
                                      </p:to>
                                    </p:set>
                                    <p:animEffect transition="in" filter="fade">
                                      <p:cBhvr>
                                        <p:cTn id="73" dur="500"/>
                                        <p:tgtEl>
                                          <p:spTgt spid="1063"/>
                                        </p:tgtEl>
                                      </p:cBhvr>
                                    </p:animEffect>
                                  </p:childTnLst>
                                </p:cTn>
                              </p:par>
                              <p:par>
                                <p:cTn id="74" presetID="10" presetClass="entr" presetSubtype="0" fill="hold" nodeType="withEffect">
                                  <p:stCondLst>
                                    <p:cond delay="0"/>
                                  </p:stCondLst>
                                  <p:childTnLst>
                                    <p:set>
                                      <p:cBhvr>
                                        <p:cTn id="75" dur="1" fill="hold">
                                          <p:stCondLst>
                                            <p:cond delay="0"/>
                                          </p:stCondLst>
                                        </p:cTn>
                                        <p:tgtEl>
                                          <p:spTgt spid="1064"/>
                                        </p:tgtEl>
                                        <p:attrNameLst>
                                          <p:attrName>style.visibility</p:attrName>
                                        </p:attrNameLst>
                                      </p:cBhvr>
                                      <p:to>
                                        <p:strVal val="visible"/>
                                      </p:to>
                                    </p:set>
                                    <p:animEffect transition="in" filter="fade">
                                      <p:cBhvr>
                                        <p:cTn id="76" dur="500"/>
                                        <p:tgtEl>
                                          <p:spTgt spid="1064"/>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067"/>
                                        </p:tgtEl>
                                        <p:attrNameLst>
                                          <p:attrName>style.visibility</p:attrName>
                                        </p:attrNameLst>
                                      </p:cBhvr>
                                      <p:to>
                                        <p:strVal val="visible"/>
                                      </p:to>
                                    </p:set>
                                    <p:animEffect transition="in" filter="fade">
                                      <p:cBhvr>
                                        <p:cTn id="81" dur="1"/>
                                        <p:tgtEl>
                                          <p:spTgt spid="1067"/>
                                        </p:tgtEl>
                                      </p:cBhvr>
                                    </p:animEffect>
                                  </p:childTnLst>
                                </p:cTn>
                              </p:par>
                              <p:par>
                                <p:cTn id="82" presetID="10" presetClass="entr" presetSubtype="0" fill="hold" nodeType="withEffect">
                                  <p:stCondLst>
                                    <p:cond delay="0"/>
                                  </p:stCondLst>
                                  <p:childTnLst>
                                    <p:set>
                                      <p:cBhvr>
                                        <p:cTn id="83" dur="1" fill="hold">
                                          <p:stCondLst>
                                            <p:cond delay="0"/>
                                          </p:stCondLst>
                                        </p:cTn>
                                        <p:tgtEl>
                                          <p:spTgt spid="1082"/>
                                        </p:tgtEl>
                                        <p:attrNameLst>
                                          <p:attrName>style.visibility</p:attrName>
                                        </p:attrNameLst>
                                      </p:cBhvr>
                                      <p:to>
                                        <p:strVal val="visible"/>
                                      </p:to>
                                    </p:set>
                                    <p:animEffect transition="in" filter="fade">
                                      <p:cBhvr>
                                        <p:cTn id="84" dur="1"/>
                                        <p:tgtEl>
                                          <p:spTgt spid="1082"/>
                                        </p:tgtEl>
                                      </p:cBhvr>
                                    </p:animEffect>
                                  </p:childTnLst>
                                </p:cTn>
                              </p:par>
                              <p:par>
                                <p:cTn id="85" presetID="10" presetClass="entr" presetSubtype="0" fill="hold" nodeType="withEffect">
                                  <p:stCondLst>
                                    <p:cond delay="0"/>
                                  </p:stCondLst>
                                  <p:childTnLst>
                                    <p:set>
                                      <p:cBhvr>
                                        <p:cTn id="86" dur="1" fill="hold">
                                          <p:stCondLst>
                                            <p:cond delay="0"/>
                                          </p:stCondLst>
                                        </p:cTn>
                                        <p:tgtEl>
                                          <p:spTgt spid="1083"/>
                                        </p:tgtEl>
                                        <p:attrNameLst>
                                          <p:attrName>style.visibility</p:attrName>
                                        </p:attrNameLst>
                                      </p:cBhvr>
                                      <p:to>
                                        <p:strVal val="visible"/>
                                      </p:to>
                                    </p:set>
                                    <p:animEffect transition="in" filter="fade">
                                      <p:cBhvr>
                                        <p:cTn id="87" dur="1"/>
                                        <p:tgtEl>
                                          <p:spTgt spid="108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051"/>
                                        </p:tgtEl>
                                        <p:attrNameLst>
                                          <p:attrName>style.visibility</p:attrName>
                                        </p:attrNameLst>
                                      </p:cBhvr>
                                      <p:to>
                                        <p:strVal val="visible"/>
                                      </p:to>
                                    </p:set>
                                    <p:animEffect transition="in" filter="fade">
                                      <p:cBhvr>
                                        <p:cTn id="92" dur="500"/>
                                        <p:tgtEl>
                                          <p:spTgt spid="1051"/>
                                        </p:tgtEl>
                                      </p:cBhvr>
                                    </p:animEffect>
                                  </p:childTnLst>
                                </p:cTn>
                              </p:par>
                              <p:par>
                                <p:cTn id="93" presetID="10" presetClass="entr" presetSubtype="0" fill="hold" nodeType="withEffect">
                                  <p:stCondLst>
                                    <p:cond delay="0"/>
                                  </p:stCondLst>
                                  <p:childTnLst>
                                    <p:set>
                                      <p:cBhvr>
                                        <p:cTn id="94" dur="1" fill="hold">
                                          <p:stCondLst>
                                            <p:cond delay="0"/>
                                          </p:stCondLst>
                                        </p:cTn>
                                        <p:tgtEl>
                                          <p:spTgt spid="1007"/>
                                        </p:tgtEl>
                                        <p:attrNameLst>
                                          <p:attrName>style.visibility</p:attrName>
                                        </p:attrNameLst>
                                      </p:cBhvr>
                                      <p:to>
                                        <p:strVal val="visible"/>
                                      </p:to>
                                    </p:set>
                                    <p:animEffect transition="in" filter="fade">
                                      <p:cBhvr>
                                        <p:cTn id="95" dur="500"/>
                                        <p:tgtEl>
                                          <p:spTgt spid="1007"/>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1099"/>
                                        </p:tgtEl>
                                        <p:attrNameLst>
                                          <p:attrName>style.visibility</p:attrName>
                                        </p:attrNameLst>
                                      </p:cBhvr>
                                      <p:to>
                                        <p:strVal val="visible"/>
                                      </p:to>
                                    </p:set>
                                    <p:animEffect transition="in" filter="fade">
                                      <p:cBhvr>
                                        <p:cTn id="100" dur="1"/>
                                        <p:tgtEl>
                                          <p:spTgt spid="1099"/>
                                        </p:tgtEl>
                                      </p:cBhvr>
                                    </p:animEffect>
                                  </p:childTnLst>
                                </p:cTn>
                              </p:par>
                              <p:par>
                                <p:cTn id="101" presetID="10" presetClass="entr" presetSubtype="0" fill="hold" nodeType="withEffect">
                                  <p:stCondLst>
                                    <p:cond delay="0"/>
                                  </p:stCondLst>
                                  <p:childTnLst>
                                    <p:set>
                                      <p:cBhvr>
                                        <p:cTn id="102" dur="1" fill="hold">
                                          <p:stCondLst>
                                            <p:cond delay="0"/>
                                          </p:stCondLst>
                                        </p:cTn>
                                        <p:tgtEl>
                                          <p:spTgt spid="1100"/>
                                        </p:tgtEl>
                                        <p:attrNameLst>
                                          <p:attrName>style.visibility</p:attrName>
                                        </p:attrNameLst>
                                      </p:cBhvr>
                                      <p:to>
                                        <p:strVal val="visible"/>
                                      </p:to>
                                    </p:set>
                                    <p:animEffect transition="in" filter="fade">
                                      <p:cBhvr>
                                        <p:cTn id="103" dur="1"/>
                                        <p:tgtEl>
                                          <p:spTgt spid="1100"/>
                                        </p:tgtEl>
                                      </p:cBhvr>
                                    </p:animEffect>
                                  </p:childTnLst>
                                </p:cTn>
                              </p:par>
                              <p:par>
                                <p:cTn id="104" presetID="10" presetClass="entr" presetSubtype="0" fill="hold" nodeType="withEffect">
                                  <p:stCondLst>
                                    <p:cond delay="0"/>
                                  </p:stCondLst>
                                  <p:childTnLst>
                                    <p:set>
                                      <p:cBhvr>
                                        <p:cTn id="105" dur="1" fill="hold">
                                          <p:stCondLst>
                                            <p:cond delay="0"/>
                                          </p:stCondLst>
                                        </p:cTn>
                                        <p:tgtEl>
                                          <p:spTgt spid="1101"/>
                                        </p:tgtEl>
                                        <p:attrNameLst>
                                          <p:attrName>style.visibility</p:attrName>
                                        </p:attrNameLst>
                                      </p:cBhvr>
                                      <p:to>
                                        <p:strVal val="visible"/>
                                      </p:to>
                                    </p:set>
                                    <p:animEffect transition="in" filter="fade">
                                      <p:cBhvr>
                                        <p:cTn id="106" dur="1"/>
                                        <p:tgtEl>
                                          <p:spTgt spid="1101"/>
                                        </p:tgtEl>
                                      </p:cBhvr>
                                    </p:animEffect>
                                  </p:childTnLst>
                                </p:cTn>
                              </p:par>
                              <p:par>
                                <p:cTn id="107" presetID="10" presetClass="entr" presetSubtype="0" fill="hold" nodeType="withEffect">
                                  <p:stCondLst>
                                    <p:cond delay="0"/>
                                  </p:stCondLst>
                                  <p:childTnLst>
                                    <p:set>
                                      <p:cBhvr>
                                        <p:cTn id="108" dur="1" fill="hold">
                                          <p:stCondLst>
                                            <p:cond delay="0"/>
                                          </p:stCondLst>
                                        </p:cTn>
                                        <p:tgtEl>
                                          <p:spTgt spid="1102"/>
                                        </p:tgtEl>
                                        <p:attrNameLst>
                                          <p:attrName>style.visibility</p:attrName>
                                        </p:attrNameLst>
                                      </p:cBhvr>
                                      <p:to>
                                        <p:strVal val="visible"/>
                                      </p:to>
                                    </p:set>
                                    <p:animEffect transition="in" filter="fade">
                                      <p:cBhvr>
                                        <p:cTn id="109" dur="1"/>
                                        <p:tgtEl>
                                          <p:spTgt spid="1102"/>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1022"/>
                                        </p:tgtEl>
                                        <p:attrNameLst>
                                          <p:attrName>style.visibility</p:attrName>
                                        </p:attrNameLst>
                                      </p:cBhvr>
                                      <p:to>
                                        <p:strVal val="visible"/>
                                      </p:to>
                                    </p:set>
                                    <p:animEffect transition="in" filter="fade">
                                      <p:cBhvr>
                                        <p:cTn id="114" dur="1"/>
                                        <p:tgtEl>
                                          <p:spTgt spid="1022"/>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1056"/>
                                        </p:tgtEl>
                                        <p:attrNameLst>
                                          <p:attrName>style.visibility</p:attrName>
                                        </p:attrNameLst>
                                      </p:cBhvr>
                                      <p:to>
                                        <p:strVal val="visible"/>
                                      </p:to>
                                    </p:set>
                                    <p:animEffect transition="in" filter="fade">
                                      <p:cBhvr>
                                        <p:cTn id="119" dur="1"/>
                                        <p:tgtEl>
                                          <p:spTgt spid="1056"/>
                                        </p:tgtEl>
                                      </p:cBhvr>
                                    </p:animEffect>
                                  </p:childTnLst>
                                </p:cTn>
                              </p:par>
                              <p:par>
                                <p:cTn id="120" presetID="10" presetClass="entr" presetSubtype="0" fill="hold" nodeType="withEffect">
                                  <p:stCondLst>
                                    <p:cond delay="0"/>
                                  </p:stCondLst>
                                  <p:childTnLst>
                                    <p:set>
                                      <p:cBhvr>
                                        <p:cTn id="121" dur="1" fill="hold">
                                          <p:stCondLst>
                                            <p:cond delay="0"/>
                                          </p:stCondLst>
                                        </p:cTn>
                                        <p:tgtEl>
                                          <p:spTgt spid="1055"/>
                                        </p:tgtEl>
                                        <p:attrNameLst>
                                          <p:attrName>style.visibility</p:attrName>
                                        </p:attrNameLst>
                                      </p:cBhvr>
                                      <p:to>
                                        <p:strVal val="visible"/>
                                      </p:to>
                                    </p:set>
                                    <p:animEffect transition="in" filter="fade">
                                      <p:cBhvr>
                                        <p:cTn id="122" dur="1"/>
                                        <p:tgtEl>
                                          <p:spTgt spid="1055"/>
                                        </p:tgtEl>
                                      </p:cBhvr>
                                    </p:animEffect>
                                  </p:childTnLst>
                                </p:cTn>
                              </p:par>
                              <p:par>
                                <p:cTn id="123" presetID="10" presetClass="entr" presetSubtype="0" fill="hold" nodeType="withEffect">
                                  <p:stCondLst>
                                    <p:cond delay="0"/>
                                  </p:stCondLst>
                                  <p:childTnLst>
                                    <p:set>
                                      <p:cBhvr>
                                        <p:cTn id="124" dur="1" fill="hold">
                                          <p:stCondLst>
                                            <p:cond delay="0"/>
                                          </p:stCondLst>
                                        </p:cTn>
                                        <p:tgtEl>
                                          <p:spTgt spid="1057"/>
                                        </p:tgtEl>
                                        <p:attrNameLst>
                                          <p:attrName>style.visibility</p:attrName>
                                        </p:attrNameLst>
                                      </p:cBhvr>
                                      <p:to>
                                        <p:strVal val="visible"/>
                                      </p:to>
                                    </p:set>
                                    <p:animEffect transition="in" filter="fade">
                                      <p:cBhvr>
                                        <p:cTn id="125" dur="1"/>
                                        <p:tgtEl>
                                          <p:spTgt spid="1057"/>
                                        </p:tgtEl>
                                      </p:cBhvr>
                                    </p:animEffect>
                                  </p:childTnLst>
                                </p:cTn>
                              </p:par>
                              <p:par>
                                <p:cTn id="126" presetID="10" presetClass="entr" presetSubtype="0" fill="hold" nodeType="withEffect">
                                  <p:stCondLst>
                                    <p:cond delay="0"/>
                                  </p:stCondLst>
                                  <p:childTnLst>
                                    <p:set>
                                      <p:cBhvr>
                                        <p:cTn id="127" dur="1" fill="hold">
                                          <p:stCondLst>
                                            <p:cond delay="0"/>
                                          </p:stCondLst>
                                        </p:cTn>
                                        <p:tgtEl>
                                          <p:spTgt spid="1058"/>
                                        </p:tgtEl>
                                        <p:attrNameLst>
                                          <p:attrName>style.visibility</p:attrName>
                                        </p:attrNameLst>
                                      </p:cBhvr>
                                      <p:to>
                                        <p:strVal val="visible"/>
                                      </p:to>
                                    </p:set>
                                    <p:animEffect transition="in" filter="fade">
                                      <p:cBhvr>
                                        <p:cTn id="128" dur="1"/>
                                        <p:tgtEl>
                                          <p:spTgt spid="1058"/>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1065"/>
                                        </p:tgtEl>
                                        <p:attrNameLst>
                                          <p:attrName>style.visibility</p:attrName>
                                        </p:attrNameLst>
                                      </p:cBhvr>
                                      <p:to>
                                        <p:strVal val="visible"/>
                                      </p:to>
                                    </p:set>
                                    <p:animEffect transition="in" filter="fade">
                                      <p:cBhvr>
                                        <p:cTn id="133" dur="500"/>
                                        <p:tgtEl>
                                          <p:spTgt spid="1065"/>
                                        </p:tgtEl>
                                      </p:cBhvr>
                                    </p:animEffect>
                                  </p:childTnLst>
                                </p:cTn>
                              </p:par>
                              <p:par>
                                <p:cTn id="134" presetID="10" presetClass="entr" presetSubtype="0" fill="hold" nodeType="withEffect">
                                  <p:stCondLst>
                                    <p:cond delay="0"/>
                                  </p:stCondLst>
                                  <p:childTnLst>
                                    <p:set>
                                      <p:cBhvr>
                                        <p:cTn id="135" dur="1" fill="hold">
                                          <p:stCondLst>
                                            <p:cond delay="0"/>
                                          </p:stCondLst>
                                        </p:cTn>
                                        <p:tgtEl>
                                          <p:spTgt spid="1066"/>
                                        </p:tgtEl>
                                        <p:attrNameLst>
                                          <p:attrName>style.visibility</p:attrName>
                                        </p:attrNameLst>
                                      </p:cBhvr>
                                      <p:to>
                                        <p:strVal val="visible"/>
                                      </p:to>
                                    </p:set>
                                    <p:animEffect transition="in" filter="fade">
                                      <p:cBhvr>
                                        <p:cTn id="136" dur="500"/>
                                        <p:tgtEl>
                                          <p:spTgt spid="1066"/>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1068"/>
                                        </p:tgtEl>
                                        <p:attrNameLst>
                                          <p:attrName>style.visibility</p:attrName>
                                        </p:attrNameLst>
                                      </p:cBhvr>
                                      <p:to>
                                        <p:strVal val="visible"/>
                                      </p:to>
                                    </p:set>
                                    <p:animEffect transition="in" filter="fade">
                                      <p:cBhvr>
                                        <p:cTn id="141" dur="1"/>
                                        <p:tgtEl>
                                          <p:spTgt spid="1068"/>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1084"/>
                                        </p:tgtEl>
                                        <p:attrNameLst>
                                          <p:attrName>style.visibility</p:attrName>
                                        </p:attrNameLst>
                                      </p:cBhvr>
                                      <p:to>
                                        <p:strVal val="visible"/>
                                      </p:to>
                                    </p:set>
                                    <p:animEffect transition="in" filter="fade">
                                      <p:cBhvr>
                                        <p:cTn id="146" dur="1"/>
                                        <p:tgtEl>
                                          <p:spTgt spid="1084"/>
                                        </p:tgtEl>
                                      </p:cBhvr>
                                    </p:animEffect>
                                  </p:childTnLst>
                                </p:cTn>
                              </p:par>
                              <p:par>
                                <p:cTn id="147" presetID="10" presetClass="entr" presetSubtype="0" fill="hold" nodeType="withEffect">
                                  <p:stCondLst>
                                    <p:cond delay="0"/>
                                  </p:stCondLst>
                                  <p:childTnLst>
                                    <p:set>
                                      <p:cBhvr>
                                        <p:cTn id="148" dur="1" fill="hold">
                                          <p:stCondLst>
                                            <p:cond delay="0"/>
                                          </p:stCondLst>
                                        </p:cTn>
                                        <p:tgtEl>
                                          <p:spTgt spid="1085"/>
                                        </p:tgtEl>
                                        <p:attrNameLst>
                                          <p:attrName>style.visibility</p:attrName>
                                        </p:attrNameLst>
                                      </p:cBhvr>
                                      <p:to>
                                        <p:strVal val="visible"/>
                                      </p:to>
                                    </p:set>
                                    <p:animEffect transition="in" filter="fade">
                                      <p:cBhvr>
                                        <p:cTn id="149" dur="1"/>
                                        <p:tgtEl>
                                          <p:spTgt spid="1085"/>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nodeType="clickEffect">
                                  <p:stCondLst>
                                    <p:cond delay="0"/>
                                  </p:stCondLst>
                                  <p:childTnLst>
                                    <p:set>
                                      <p:cBhvr>
                                        <p:cTn id="153" dur="1" fill="hold">
                                          <p:stCondLst>
                                            <p:cond delay="0"/>
                                          </p:stCondLst>
                                        </p:cTn>
                                        <p:tgtEl>
                                          <p:spTgt spid="1027"/>
                                        </p:tgtEl>
                                        <p:attrNameLst>
                                          <p:attrName>style.visibility</p:attrName>
                                        </p:attrNameLst>
                                      </p:cBhvr>
                                      <p:to>
                                        <p:strVal val="visible"/>
                                      </p:to>
                                    </p:set>
                                    <p:animEffect transition="in" filter="fade">
                                      <p:cBhvr>
                                        <p:cTn id="154" dur="1"/>
                                        <p:tgtEl>
                                          <p:spTgt spid="1027"/>
                                        </p:tgtEl>
                                      </p:cBhvr>
                                    </p:animEffect>
                                  </p:childTnLst>
                                </p:cTn>
                              </p:par>
                              <p:par>
                                <p:cTn id="155" presetID="10" presetClass="entr" presetSubtype="0" fill="hold" nodeType="withEffect">
                                  <p:stCondLst>
                                    <p:cond delay="0"/>
                                  </p:stCondLst>
                                  <p:childTnLst>
                                    <p:set>
                                      <p:cBhvr>
                                        <p:cTn id="156" dur="1" fill="hold">
                                          <p:stCondLst>
                                            <p:cond delay="0"/>
                                          </p:stCondLst>
                                        </p:cTn>
                                        <p:tgtEl>
                                          <p:spTgt spid="1081"/>
                                        </p:tgtEl>
                                        <p:attrNameLst>
                                          <p:attrName>style.visibility</p:attrName>
                                        </p:attrNameLst>
                                      </p:cBhvr>
                                      <p:to>
                                        <p:strVal val="visible"/>
                                      </p:to>
                                    </p:set>
                                    <p:animEffect transition="in" filter="fade">
                                      <p:cBhvr>
                                        <p:cTn id="157" dur="1"/>
                                        <p:tgtEl>
                                          <p:spTgt spid="1081"/>
                                        </p:tgtEl>
                                      </p:cBhvr>
                                    </p:animEffect>
                                  </p:childTnLst>
                                </p:cTn>
                              </p:par>
                              <p:par>
                                <p:cTn id="158" presetID="10" presetClass="entr" presetSubtype="0" fill="hold" nodeType="withEffect">
                                  <p:stCondLst>
                                    <p:cond delay="0"/>
                                  </p:stCondLst>
                                  <p:childTnLst>
                                    <p:set>
                                      <p:cBhvr>
                                        <p:cTn id="159" dur="1" fill="hold">
                                          <p:stCondLst>
                                            <p:cond delay="0"/>
                                          </p:stCondLst>
                                        </p:cTn>
                                        <p:tgtEl>
                                          <p:spTgt spid="1079"/>
                                        </p:tgtEl>
                                        <p:attrNameLst>
                                          <p:attrName>style.visibility</p:attrName>
                                        </p:attrNameLst>
                                      </p:cBhvr>
                                      <p:to>
                                        <p:strVal val="visible"/>
                                      </p:to>
                                    </p:set>
                                    <p:animEffect transition="in" filter="fade">
                                      <p:cBhvr>
                                        <p:cTn id="160" dur="1"/>
                                        <p:tgtEl>
                                          <p:spTgt spid="1079"/>
                                        </p:tgtEl>
                                      </p:cBhvr>
                                    </p:animEffect>
                                  </p:childTnLst>
                                </p:cTn>
                              </p:par>
                              <p:par>
                                <p:cTn id="161" presetID="10" presetClass="entr" presetSubtype="0" fill="hold" nodeType="withEffect">
                                  <p:stCondLst>
                                    <p:cond delay="0"/>
                                  </p:stCondLst>
                                  <p:childTnLst>
                                    <p:set>
                                      <p:cBhvr>
                                        <p:cTn id="162" dur="1" fill="hold">
                                          <p:stCondLst>
                                            <p:cond delay="0"/>
                                          </p:stCondLst>
                                        </p:cTn>
                                        <p:tgtEl>
                                          <p:spTgt spid="1078"/>
                                        </p:tgtEl>
                                        <p:attrNameLst>
                                          <p:attrName>style.visibility</p:attrName>
                                        </p:attrNameLst>
                                      </p:cBhvr>
                                      <p:to>
                                        <p:strVal val="visible"/>
                                      </p:to>
                                    </p:set>
                                    <p:animEffect transition="in" filter="fade">
                                      <p:cBhvr>
                                        <p:cTn id="163" dur="1"/>
                                        <p:tgtEl>
                                          <p:spTgt spid="1078"/>
                                        </p:tgtEl>
                                      </p:cBhvr>
                                    </p:animEffect>
                                  </p:childTnLst>
                                </p:cTn>
                              </p:par>
                              <p:par>
                                <p:cTn id="164" presetID="10" presetClass="entr" presetSubtype="0" fill="hold" nodeType="withEffect">
                                  <p:stCondLst>
                                    <p:cond delay="0"/>
                                  </p:stCondLst>
                                  <p:childTnLst>
                                    <p:set>
                                      <p:cBhvr>
                                        <p:cTn id="165" dur="1" fill="hold">
                                          <p:stCondLst>
                                            <p:cond delay="0"/>
                                          </p:stCondLst>
                                        </p:cTn>
                                        <p:tgtEl>
                                          <p:spTgt spid="1080"/>
                                        </p:tgtEl>
                                        <p:attrNameLst>
                                          <p:attrName>style.visibility</p:attrName>
                                        </p:attrNameLst>
                                      </p:cBhvr>
                                      <p:to>
                                        <p:strVal val="visible"/>
                                      </p:to>
                                    </p:set>
                                    <p:animEffect transition="in" filter="fade">
                                      <p:cBhvr>
                                        <p:cTn id="166" dur="1"/>
                                        <p:tgtEl>
                                          <p:spTgt spid="1080"/>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nodeType="clickEffect">
                                  <p:stCondLst>
                                    <p:cond delay="0"/>
                                  </p:stCondLst>
                                  <p:childTnLst>
                                    <p:set>
                                      <p:cBhvr>
                                        <p:cTn id="170" dur="1" fill="hold">
                                          <p:stCondLst>
                                            <p:cond delay="0"/>
                                          </p:stCondLst>
                                        </p:cTn>
                                        <p:tgtEl>
                                          <p:spTgt spid="1005"/>
                                        </p:tgtEl>
                                        <p:attrNameLst>
                                          <p:attrName>style.visibility</p:attrName>
                                        </p:attrNameLst>
                                      </p:cBhvr>
                                      <p:to>
                                        <p:strVal val="visible"/>
                                      </p:to>
                                    </p:set>
                                    <p:animEffect transition="in" filter="fade">
                                      <p:cBhvr>
                                        <p:cTn id="171" dur="500"/>
                                        <p:tgtEl>
                                          <p:spTgt spid="1005"/>
                                        </p:tgtEl>
                                      </p:cBhvr>
                                    </p:animEffect>
                                  </p:childTnLst>
                                </p:cTn>
                              </p:par>
                              <p:par>
                                <p:cTn id="172" presetID="10" presetClass="entr" presetSubtype="0" fill="hold" nodeType="withEffect">
                                  <p:stCondLst>
                                    <p:cond delay="0"/>
                                  </p:stCondLst>
                                  <p:childTnLst>
                                    <p:set>
                                      <p:cBhvr>
                                        <p:cTn id="173" dur="1" fill="hold">
                                          <p:stCondLst>
                                            <p:cond delay="0"/>
                                          </p:stCondLst>
                                        </p:cTn>
                                        <p:tgtEl>
                                          <p:spTgt spid="1006"/>
                                        </p:tgtEl>
                                        <p:attrNameLst>
                                          <p:attrName>style.visibility</p:attrName>
                                        </p:attrNameLst>
                                      </p:cBhvr>
                                      <p:to>
                                        <p:strVal val="visible"/>
                                      </p:to>
                                    </p:set>
                                    <p:animEffect transition="in" filter="fade">
                                      <p:cBhvr>
                                        <p:cTn id="174" dur="500"/>
                                        <p:tgtEl>
                                          <p:spTgt spid="1006"/>
                                        </p:tgtEl>
                                      </p:cBhvr>
                                    </p:animEffect>
                                  </p:childTnLst>
                                </p:cTn>
                              </p:par>
                              <p:par>
                                <p:cTn id="175" presetID="10" presetClass="entr" presetSubtype="0" fill="hold" nodeType="withEffect">
                                  <p:stCondLst>
                                    <p:cond delay="0"/>
                                  </p:stCondLst>
                                  <p:childTnLst>
                                    <p:set>
                                      <p:cBhvr>
                                        <p:cTn id="176" dur="1" fill="hold">
                                          <p:stCondLst>
                                            <p:cond delay="0"/>
                                          </p:stCondLst>
                                        </p:cTn>
                                        <p:tgtEl>
                                          <p:spTgt spid="1004"/>
                                        </p:tgtEl>
                                        <p:attrNameLst>
                                          <p:attrName>style.visibility</p:attrName>
                                        </p:attrNameLst>
                                      </p:cBhvr>
                                      <p:to>
                                        <p:strVal val="visible"/>
                                      </p:to>
                                    </p:set>
                                    <p:animEffect transition="in" filter="fade">
                                      <p:cBhvr>
                                        <p:cTn id="177" dur="500"/>
                                        <p:tgtEl>
                                          <p:spTgt spid="1004"/>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nodeType="clickEffect">
                                  <p:stCondLst>
                                    <p:cond delay="0"/>
                                  </p:stCondLst>
                                  <p:childTnLst>
                                    <p:set>
                                      <p:cBhvr>
                                        <p:cTn id="181" dur="1" fill="hold">
                                          <p:stCondLst>
                                            <p:cond delay="0"/>
                                          </p:stCondLst>
                                        </p:cTn>
                                        <p:tgtEl>
                                          <p:spTgt spid="1069"/>
                                        </p:tgtEl>
                                        <p:attrNameLst>
                                          <p:attrName>style.visibility</p:attrName>
                                        </p:attrNameLst>
                                      </p:cBhvr>
                                      <p:to>
                                        <p:strVal val="visible"/>
                                      </p:to>
                                    </p:set>
                                    <p:animEffect transition="in" filter="fade">
                                      <p:cBhvr>
                                        <p:cTn id="182" dur="1"/>
                                        <p:tgtEl>
                                          <p:spTgt spid="1069"/>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nodeType="clickEffect">
                                  <p:stCondLst>
                                    <p:cond delay="0"/>
                                  </p:stCondLst>
                                  <p:childTnLst>
                                    <p:set>
                                      <p:cBhvr>
                                        <p:cTn id="186" dur="1" fill="hold">
                                          <p:stCondLst>
                                            <p:cond delay="0"/>
                                          </p:stCondLst>
                                        </p:cTn>
                                        <p:tgtEl>
                                          <p:spTgt spid="1087"/>
                                        </p:tgtEl>
                                        <p:attrNameLst>
                                          <p:attrName>style.visibility</p:attrName>
                                        </p:attrNameLst>
                                      </p:cBhvr>
                                      <p:to>
                                        <p:strVal val="visible"/>
                                      </p:to>
                                    </p:set>
                                    <p:animEffect transition="in" filter="fade">
                                      <p:cBhvr>
                                        <p:cTn id="187" dur="1"/>
                                        <p:tgtEl>
                                          <p:spTgt spid="1087"/>
                                        </p:tgtEl>
                                      </p:cBhvr>
                                    </p:animEffect>
                                  </p:childTnLst>
                                </p:cTn>
                              </p:par>
                              <p:par>
                                <p:cTn id="188" presetID="10" presetClass="entr" presetSubtype="0" fill="hold" nodeType="withEffect">
                                  <p:stCondLst>
                                    <p:cond delay="0"/>
                                  </p:stCondLst>
                                  <p:childTnLst>
                                    <p:set>
                                      <p:cBhvr>
                                        <p:cTn id="189" dur="1" fill="hold">
                                          <p:stCondLst>
                                            <p:cond delay="0"/>
                                          </p:stCondLst>
                                        </p:cTn>
                                        <p:tgtEl>
                                          <p:spTgt spid="1088"/>
                                        </p:tgtEl>
                                        <p:attrNameLst>
                                          <p:attrName>style.visibility</p:attrName>
                                        </p:attrNameLst>
                                      </p:cBhvr>
                                      <p:to>
                                        <p:strVal val="visible"/>
                                      </p:to>
                                    </p:set>
                                    <p:animEffect transition="in" filter="fade">
                                      <p:cBhvr>
                                        <p:cTn id="190" dur="1"/>
                                        <p:tgtEl>
                                          <p:spTgt spid="1088"/>
                                        </p:tgtEl>
                                      </p:cBhvr>
                                    </p:animEffect>
                                  </p:childTnLst>
                                </p:cTn>
                              </p:par>
                              <p:par>
                                <p:cTn id="191" presetID="10" presetClass="entr" presetSubtype="0" fill="hold" nodeType="withEffect">
                                  <p:stCondLst>
                                    <p:cond delay="0"/>
                                  </p:stCondLst>
                                  <p:childTnLst>
                                    <p:set>
                                      <p:cBhvr>
                                        <p:cTn id="192" dur="1" fill="hold">
                                          <p:stCondLst>
                                            <p:cond delay="0"/>
                                          </p:stCondLst>
                                        </p:cTn>
                                        <p:tgtEl>
                                          <p:spTgt spid="1086"/>
                                        </p:tgtEl>
                                        <p:attrNameLst>
                                          <p:attrName>style.visibility</p:attrName>
                                        </p:attrNameLst>
                                      </p:cBhvr>
                                      <p:to>
                                        <p:strVal val="visible"/>
                                      </p:to>
                                    </p:set>
                                    <p:animEffect transition="in" filter="fade">
                                      <p:cBhvr>
                                        <p:cTn id="193" dur="1"/>
                                        <p:tgtEl>
                                          <p:spTgt spid="1086"/>
                                        </p:tgtEl>
                                      </p:cBhvr>
                                    </p:animEffect>
                                  </p:childTnLst>
                                </p:cTn>
                              </p:par>
                              <p:par>
                                <p:cTn id="194" presetID="10" presetClass="entr" presetSubtype="0" fill="hold" nodeType="withEffect">
                                  <p:stCondLst>
                                    <p:cond delay="0"/>
                                  </p:stCondLst>
                                  <p:childTnLst>
                                    <p:set>
                                      <p:cBhvr>
                                        <p:cTn id="195" dur="1" fill="hold">
                                          <p:stCondLst>
                                            <p:cond delay="0"/>
                                          </p:stCondLst>
                                        </p:cTn>
                                        <p:tgtEl>
                                          <p:spTgt spid="1089"/>
                                        </p:tgtEl>
                                        <p:attrNameLst>
                                          <p:attrName>style.visibility</p:attrName>
                                        </p:attrNameLst>
                                      </p:cBhvr>
                                      <p:to>
                                        <p:strVal val="visible"/>
                                      </p:to>
                                    </p:set>
                                    <p:animEffect transition="in" filter="fade">
                                      <p:cBhvr>
                                        <p:cTn id="196" dur="1"/>
                                        <p:tgtEl>
                                          <p:spTgt spid="1089"/>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presetSubtype="0" fill="hold" nodeType="clickEffect">
                                  <p:stCondLst>
                                    <p:cond delay="0"/>
                                  </p:stCondLst>
                                  <p:childTnLst>
                                    <p:set>
                                      <p:cBhvr>
                                        <p:cTn id="200" dur="1" fill="hold">
                                          <p:stCondLst>
                                            <p:cond delay="0"/>
                                          </p:stCondLst>
                                        </p:cTn>
                                        <p:tgtEl>
                                          <p:spTgt spid="1075"/>
                                        </p:tgtEl>
                                        <p:attrNameLst>
                                          <p:attrName>style.visibility</p:attrName>
                                        </p:attrNameLst>
                                      </p:cBhvr>
                                      <p:to>
                                        <p:strVal val="visible"/>
                                      </p:to>
                                    </p:set>
                                    <p:animEffect transition="in" filter="fade">
                                      <p:cBhvr>
                                        <p:cTn id="201" dur="1"/>
                                        <p:tgtEl>
                                          <p:spTgt spid="1075"/>
                                        </p:tgtEl>
                                      </p:cBhvr>
                                    </p:animEffect>
                                  </p:childTnLst>
                                </p:cTn>
                              </p:par>
                              <p:par>
                                <p:cTn id="202" presetID="10" presetClass="entr" presetSubtype="0" fill="hold" nodeType="withEffect">
                                  <p:stCondLst>
                                    <p:cond delay="0"/>
                                  </p:stCondLst>
                                  <p:childTnLst>
                                    <p:set>
                                      <p:cBhvr>
                                        <p:cTn id="203" dur="1" fill="hold">
                                          <p:stCondLst>
                                            <p:cond delay="0"/>
                                          </p:stCondLst>
                                        </p:cTn>
                                        <p:tgtEl>
                                          <p:spTgt spid="1076"/>
                                        </p:tgtEl>
                                        <p:attrNameLst>
                                          <p:attrName>style.visibility</p:attrName>
                                        </p:attrNameLst>
                                      </p:cBhvr>
                                      <p:to>
                                        <p:strVal val="visible"/>
                                      </p:to>
                                    </p:set>
                                    <p:animEffect transition="in" filter="fade">
                                      <p:cBhvr>
                                        <p:cTn id="204" dur="1"/>
                                        <p:tgtEl>
                                          <p:spTgt spid="1076"/>
                                        </p:tgtEl>
                                      </p:cBhvr>
                                    </p:animEffect>
                                  </p:childTnLst>
                                </p:cTn>
                              </p:par>
                            </p:childTnLst>
                          </p:cTn>
                        </p:par>
                      </p:childTnLst>
                    </p:cTn>
                  </p:par>
                  <p:par>
                    <p:cTn id="205" fill="hold">
                      <p:stCondLst>
                        <p:cond delay="indefinite"/>
                      </p:stCondLst>
                      <p:childTnLst>
                        <p:par>
                          <p:cTn id="206" fill="hold">
                            <p:stCondLst>
                              <p:cond delay="0"/>
                            </p:stCondLst>
                            <p:childTnLst>
                              <p:par>
                                <p:cTn id="207" presetID="10" presetClass="entr" presetSubtype="0" fill="hold" nodeType="clickEffect">
                                  <p:stCondLst>
                                    <p:cond delay="0"/>
                                  </p:stCondLst>
                                  <p:childTnLst>
                                    <p:set>
                                      <p:cBhvr>
                                        <p:cTn id="208" dur="1" fill="hold">
                                          <p:stCondLst>
                                            <p:cond delay="0"/>
                                          </p:stCondLst>
                                        </p:cTn>
                                        <p:tgtEl>
                                          <p:spTgt spid="1043"/>
                                        </p:tgtEl>
                                        <p:attrNameLst>
                                          <p:attrName>style.visibility</p:attrName>
                                        </p:attrNameLst>
                                      </p:cBhvr>
                                      <p:to>
                                        <p:strVal val="visible"/>
                                      </p:to>
                                    </p:set>
                                    <p:animEffect transition="in" filter="fade">
                                      <p:cBhvr>
                                        <p:cTn id="209" dur="1"/>
                                        <p:tgtEl>
                                          <p:spTgt spid="1043"/>
                                        </p:tgtEl>
                                      </p:cBhvr>
                                    </p:animEffect>
                                  </p:childTnLst>
                                </p:cTn>
                              </p:par>
                              <p:par>
                                <p:cTn id="210" presetID="10" presetClass="entr" presetSubtype="0" fill="hold" nodeType="withEffect">
                                  <p:stCondLst>
                                    <p:cond delay="0"/>
                                  </p:stCondLst>
                                  <p:childTnLst>
                                    <p:set>
                                      <p:cBhvr>
                                        <p:cTn id="211" dur="1" fill="hold">
                                          <p:stCondLst>
                                            <p:cond delay="0"/>
                                          </p:stCondLst>
                                        </p:cTn>
                                        <p:tgtEl>
                                          <p:spTgt spid="1033"/>
                                        </p:tgtEl>
                                        <p:attrNameLst>
                                          <p:attrName>style.visibility</p:attrName>
                                        </p:attrNameLst>
                                      </p:cBhvr>
                                      <p:to>
                                        <p:strVal val="visible"/>
                                      </p:to>
                                    </p:set>
                                    <p:animEffect transition="in" filter="fade">
                                      <p:cBhvr>
                                        <p:cTn id="212" dur="1"/>
                                        <p:tgtEl>
                                          <p:spTgt spid="1033"/>
                                        </p:tgtEl>
                                      </p:cBhvr>
                                    </p:animEffect>
                                  </p:childTnLst>
                                </p:cTn>
                              </p:par>
                              <p:par>
                                <p:cTn id="213" presetID="10" presetClass="entr" presetSubtype="0" fill="hold" nodeType="withEffect">
                                  <p:stCondLst>
                                    <p:cond delay="0"/>
                                  </p:stCondLst>
                                  <p:childTnLst>
                                    <p:set>
                                      <p:cBhvr>
                                        <p:cTn id="214" dur="1" fill="hold">
                                          <p:stCondLst>
                                            <p:cond delay="0"/>
                                          </p:stCondLst>
                                        </p:cTn>
                                        <p:tgtEl>
                                          <p:spTgt spid="1044"/>
                                        </p:tgtEl>
                                        <p:attrNameLst>
                                          <p:attrName>style.visibility</p:attrName>
                                        </p:attrNameLst>
                                      </p:cBhvr>
                                      <p:to>
                                        <p:strVal val="visible"/>
                                      </p:to>
                                    </p:set>
                                    <p:animEffect transition="in" filter="fade">
                                      <p:cBhvr>
                                        <p:cTn id="215" dur="1"/>
                                        <p:tgtEl>
                                          <p:spTgt spid="1044"/>
                                        </p:tgtEl>
                                      </p:cBhvr>
                                    </p:animEffect>
                                  </p:childTnLst>
                                </p:cTn>
                              </p:par>
                              <p:par>
                                <p:cTn id="216" presetID="10" presetClass="entr" presetSubtype="0" fill="hold" nodeType="withEffect">
                                  <p:stCondLst>
                                    <p:cond delay="0"/>
                                  </p:stCondLst>
                                  <p:childTnLst>
                                    <p:set>
                                      <p:cBhvr>
                                        <p:cTn id="217" dur="1" fill="hold">
                                          <p:stCondLst>
                                            <p:cond delay="0"/>
                                          </p:stCondLst>
                                        </p:cTn>
                                        <p:tgtEl>
                                          <p:spTgt spid="1045"/>
                                        </p:tgtEl>
                                        <p:attrNameLst>
                                          <p:attrName>style.visibility</p:attrName>
                                        </p:attrNameLst>
                                      </p:cBhvr>
                                      <p:to>
                                        <p:strVal val="visible"/>
                                      </p:to>
                                    </p:set>
                                    <p:animEffect transition="in" filter="fade">
                                      <p:cBhvr>
                                        <p:cTn id="218" dur="1"/>
                                        <p:tgtEl>
                                          <p:spTgt spid="1045"/>
                                        </p:tgtEl>
                                      </p:cBhvr>
                                    </p:animEffect>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nodeType="clickEffect">
                                  <p:stCondLst>
                                    <p:cond delay="0"/>
                                  </p:stCondLst>
                                  <p:childTnLst>
                                    <p:set>
                                      <p:cBhvr>
                                        <p:cTn id="222" dur="1" fill="hold">
                                          <p:stCondLst>
                                            <p:cond delay="0"/>
                                          </p:stCondLst>
                                        </p:cTn>
                                        <p:tgtEl>
                                          <p:spTgt spid="1090"/>
                                        </p:tgtEl>
                                        <p:attrNameLst>
                                          <p:attrName>style.visibility</p:attrName>
                                        </p:attrNameLst>
                                      </p:cBhvr>
                                      <p:to>
                                        <p:strVal val="visible"/>
                                      </p:to>
                                    </p:set>
                                    <p:animEffect transition="in" filter="fade">
                                      <p:cBhvr>
                                        <p:cTn id="223" dur="1"/>
                                        <p:tgtEl>
                                          <p:spTgt spid="1090"/>
                                        </p:tgtEl>
                                      </p:cBhvr>
                                    </p:animEffect>
                                  </p:childTnLst>
                                </p:cTn>
                              </p:par>
                              <p:par>
                                <p:cTn id="224" presetID="10" presetClass="entr" presetSubtype="0" fill="hold" nodeType="withEffect">
                                  <p:stCondLst>
                                    <p:cond delay="0"/>
                                  </p:stCondLst>
                                  <p:childTnLst>
                                    <p:set>
                                      <p:cBhvr>
                                        <p:cTn id="225" dur="1" fill="hold">
                                          <p:stCondLst>
                                            <p:cond delay="0"/>
                                          </p:stCondLst>
                                        </p:cTn>
                                        <p:tgtEl>
                                          <p:spTgt spid="1032"/>
                                        </p:tgtEl>
                                        <p:attrNameLst>
                                          <p:attrName>style.visibility</p:attrName>
                                        </p:attrNameLst>
                                      </p:cBhvr>
                                      <p:to>
                                        <p:strVal val="visible"/>
                                      </p:to>
                                    </p:set>
                                    <p:animEffect transition="in" filter="fade">
                                      <p:cBhvr>
                                        <p:cTn id="226" dur="1"/>
                                        <p:tgtEl>
                                          <p:spTgt spid="1032"/>
                                        </p:tgtEl>
                                      </p:cBhvr>
                                    </p:animEffect>
                                  </p:childTnLst>
                                </p:cTn>
                              </p:par>
                              <p:par>
                                <p:cTn id="227" presetID="10" presetClass="entr" presetSubtype="0" fill="hold" nodeType="withEffect">
                                  <p:stCondLst>
                                    <p:cond delay="0"/>
                                  </p:stCondLst>
                                  <p:childTnLst>
                                    <p:set>
                                      <p:cBhvr>
                                        <p:cTn id="228" dur="1" fill="hold">
                                          <p:stCondLst>
                                            <p:cond delay="0"/>
                                          </p:stCondLst>
                                        </p:cTn>
                                        <p:tgtEl>
                                          <p:spTgt spid="1034"/>
                                        </p:tgtEl>
                                        <p:attrNameLst>
                                          <p:attrName>style.visibility</p:attrName>
                                        </p:attrNameLst>
                                      </p:cBhvr>
                                      <p:to>
                                        <p:strVal val="visible"/>
                                      </p:to>
                                    </p:set>
                                    <p:animEffect transition="in" filter="fade">
                                      <p:cBhvr>
                                        <p:cTn id="229" dur="1"/>
                                        <p:tgtEl>
                                          <p:spTgt spid="1034"/>
                                        </p:tgtEl>
                                      </p:cBhvr>
                                    </p:animEffect>
                                  </p:childTnLst>
                                </p:cTn>
                              </p:par>
                            </p:childTnLst>
                          </p:cTn>
                        </p:par>
                      </p:childTnLst>
                    </p:cTn>
                  </p:par>
                  <p:par>
                    <p:cTn id="230" fill="hold">
                      <p:stCondLst>
                        <p:cond delay="indefinite"/>
                      </p:stCondLst>
                      <p:childTnLst>
                        <p:par>
                          <p:cTn id="231" fill="hold">
                            <p:stCondLst>
                              <p:cond delay="0"/>
                            </p:stCondLst>
                            <p:childTnLst>
                              <p:par>
                                <p:cTn id="232" presetID="10" presetClass="entr" presetSubtype="0" fill="hold" nodeType="clickEffect">
                                  <p:stCondLst>
                                    <p:cond delay="0"/>
                                  </p:stCondLst>
                                  <p:childTnLst>
                                    <p:set>
                                      <p:cBhvr>
                                        <p:cTn id="233" dur="1" fill="hold">
                                          <p:stCondLst>
                                            <p:cond delay="0"/>
                                          </p:stCondLst>
                                        </p:cTn>
                                        <p:tgtEl>
                                          <p:spTgt spid="1095"/>
                                        </p:tgtEl>
                                        <p:attrNameLst>
                                          <p:attrName>style.visibility</p:attrName>
                                        </p:attrNameLst>
                                      </p:cBhvr>
                                      <p:to>
                                        <p:strVal val="visible"/>
                                      </p:to>
                                    </p:set>
                                    <p:animEffect transition="in" filter="fade">
                                      <p:cBhvr>
                                        <p:cTn id="234" dur="500"/>
                                        <p:tgtEl>
                                          <p:spTgt spid="1095"/>
                                        </p:tgtEl>
                                      </p:cBhvr>
                                    </p:animEffect>
                                  </p:childTnLst>
                                </p:cTn>
                              </p:par>
                              <p:par>
                                <p:cTn id="235" presetID="10" presetClass="entr" presetSubtype="0" fill="hold" nodeType="withEffect">
                                  <p:stCondLst>
                                    <p:cond delay="0"/>
                                  </p:stCondLst>
                                  <p:childTnLst>
                                    <p:set>
                                      <p:cBhvr>
                                        <p:cTn id="236" dur="1" fill="hold">
                                          <p:stCondLst>
                                            <p:cond delay="0"/>
                                          </p:stCondLst>
                                        </p:cTn>
                                        <p:tgtEl>
                                          <p:spTgt spid="1091"/>
                                        </p:tgtEl>
                                        <p:attrNameLst>
                                          <p:attrName>style.visibility</p:attrName>
                                        </p:attrNameLst>
                                      </p:cBhvr>
                                      <p:to>
                                        <p:strVal val="visible"/>
                                      </p:to>
                                    </p:set>
                                    <p:animEffect transition="in" filter="fade">
                                      <p:cBhvr>
                                        <p:cTn id="237" dur="500"/>
                                        <p:tgtEl>
                                          <p:spTgt spid="1091"/>
                                        </p:tgtEl>
                                      </p:cBhvr>
                                    </p:animEffect>
                                  </p:childTnLst>
                                </p:cTn>
                              </p:par>
                              <p:par>
                                <p:cTn id="238" presetID="10" presetClass="entr" presetSubtype="0" fill="hold" nodeType="withEffect">
                                  <p:stCondLst>
                                    <p:cond delay="0"/>
                                  </p:stCondLst>
                                  <p:childTnLst>
                                    <p:set>
                                      <p:cBhvr>
                                        <p:cTn id="239" dur="1" fill="hold">
                                          <p:stCondLst>
                                            <p:cond delay="0"/>
                                          </p:stCondLst>
                                        </p:cTn>
                                        <p:tgtEl>
                                          <p:spTgt spid="1096"/>
                                        </p:tgtEl>
                                        <p:attrNameLst>
                                          <p:attrName>style.visibility</p:attrName>
                                        </p:attrNameLst>
                                      </p:cBhvr>
                                      <p:to>
                                        <p:strVal val="visible"/>
                                      </p:to>
                                    </p:set>
                                    <p:animEffect transition="in" filter="fade">
                                      <p:cBhvr>
                                        <p:cTn id="240" dur="500"/>
                                        <p:tgtEl>
                                          <p:spTgt spid="1096"/>
                                        </p:tgtEl>
                                      </p:cBhvr>
                                    </p:animEffect>
                                  </p:childTnLst>
                                </p:cTn>
                              </p:par>
                              <p:par>
                                <p:cTn id="241" presetID="10" presetClass="entr" presetSubtype="0" fill="hold" nodeType="withEffect">
                                  <p:stCondLst>
                                    <p:cond delay="0"/>
                                  </p:stCondLst>
                                  <p:childTnLst>
                                    <p:set>
                                      <p:cBhvr>
                                        <p:cTn id="242" dur="1" fill="hold">
                                          <p:stCondLst>
                                            <p:cond delay="0"/>
                                          </p:stCondLst>
                                        </p:cTn>
                                        <p:tgtEl>
                                          <p:spTgt spid="1092"/>
                                        </p:tgtEl>
                                        <p:attrNameLst>
                                          <p:attrName>style.visibility</p:attrName>
                                        </p:attrNameLst>
                                      </p:cBhvr>
                                      <p:to>
                                        <p:strVal val="visible"/>
                                      </p:to>
                                    </p:set>
                                    <p:animEffect transition="in" filter="fade">
                                      <p:cBhvr>
                                        <p:cTn id="243" dur="500"/>
                                        <p:tgtEl>
                                          <p:spTgt spid="1092"/>
                                        </p:tgtEl>
                                      </p:cBhvr>
                                    </p:animEffect>
                                  </p:childTnLst>
                                </p:cTn>
                              </p:par>
                            </p:childTnLst>
                          </p:cTn>
                        </p:par>
                      </p:childTnLst>
                    </p:cTn>
                  </p:par>
                  <p:par>
                    <p:cTn id="244" fill="hold">
                      <p:stCondLst>
                        <p:cond delay="indefinite"/>
                      </p:stCondLst>
                      <p:childTnLst>
                        <p:par>
                          <p:cTn id="245" fill="hold">
                            <p:stCondLst>
                              <p:cond delay="0"/>
                            </p:stCondLst>
                            <p:childTnLst>
                              <p:par>
                                <p:cTn id="246" presetID="10" presetClass="entr" presetSubtype="0" fill="hold" nodeType="clickEffect">
                                  <p:stCondLst>
                                    <p:cond delay="0"/>
                                  </p:stCondLst>
                                  <p:childTnLst>
                                    <p:set>
                                      <p:cBhvr>
                                        <p:cTn id="247" dur="1" fill="hold">
                                          <p:stCondLst>
                                            <p:cond delay="0"/>
                                          </p:stCondLst>
                                        </p:cTn>
                                        <p:tgtEl>
                                          <p:spTgt spid="1097"/>
                                        </p:tgtEl>
                                        <p:attrNameLst>
                                          <p:attrName>style.visibility</p:attrName>
                                        </p:attrNameLst>
                                      </p:cBhvr>
                                      <p:to>
                                        <p:strVal val="visible"/>
                                      </p:to>
                                    </p:set>
                                    <p:animEffect transition="in" filter="fade">
                                      <p:cBhvr>
                                        <p:cTn id="248" dur="500"/>
                                        <p:tgtEl>
                                          <p:spTgt spid="1097"/>
                                        </p:tgtEl>
                                      </p:cBhvr>
                                    </p:animEffect>
                                  </p:childTnLst>
                                </p:cTn>
                              </p:par>
                              <p:par>
                                <p:cTn id="249" presetID="10" presetClass="entr" presetSubtype="0" fill="hold" nodeType="withEffect">
                                  <p:stCondLst>
                                    <p:cond delay="0"/>
                                  </p:stCondLst>
                                  <p:childTnLst>
                                    <p:set>
                                      <p:cBhvr>
                                        <p:cTn id="250" dur="1" fill="hold">
                                          <p:stCondLst>
                                            <p:cond delay="0"/>
                                          </p:stCondLst>
                                        </p:cTn>
                                        <p:tgtEl>
                                          <p:spTgt spid="1035"/>
                                        </p:tgtEl>
                                        <p:attrNameLst>
                                          <p:attrName>style.visibility</p:attrName>
                                        </p:attrNameLst>
                                      </p:cBhvr>
                                      <p:to>
                                        <p:strVal val="visible"/>
                                      </p:to>
                                    </p:set>
                                    <p:animEffect transition="in" filter="fade">
                                      <p:cBhvr>
                                        <p:cTn id="251" dur="500"/>
                                        <p:tgtEl>
                                          <p:spTgt spid="1035"/>
                                        </p:tgtEl>
                                      </p:cBhvr>
                                    </p:animEffect>
                                  </p:childTnLst>
                                </p:cTn>
                              </p:par>
                              <p:par>
                                <p:cTn id="252" presetID="10" presetClass="entr" presetSubtype="0" fill="hold" nodeType="withEffect">
                                  <p:stCondLst>
                                    <p:cond delay="0"/>
                                  </p:stCondLst>
                                  <p:childTnLst>
                                    <p:set>
                                      <p:cBhvr>
                                        <p:cTn id="253" dur="1" fill="hold">
                                          <p:stCondLst>
                                            <p:cond delay="0"/>
                                          </p:stCondLst>
                                        </p:cTn>
                                        <p:tgtEl>
                                          <p:spTgt spid="1098"/>
                                        </p:tgtEl>
                                        <p:attrNameLst>
                                          <p:attrName>style.visibility</p:attrName>
                                        </p:attrNameLst>
                                      </p:cBhvr>
                                      <p:to>
                                        <p:strVal val="visible"/>
                                      </p:to>
                                    </p:set>
                                    <p:animEffect transition="in" filter="fade">
                                      <p:cBhvr>
                                        <p:cTn id="254" dur="500"/>
                                        <p:tgtEl>
                                          <p:spTgt spid="1098"/>
                                        </p:tgtEl>
                                      </p:cBhvr>
                                    </p:animEffect>
                                  </p:childTnLst>
                                </p:cTn>
                              </p:par>
                              <p:par>
                                <p:cTn id="255" presetID="10" presetClass="entr" presetSubtype="0" fill="hold" nodeType="withEffect">
                                  <p:stCondLst>
                                    <p:cond delay="0"/>
                                  </p:stCondLst>
                                  <p:childTnLst>
                                    <p:set>
                                      <p:cBhvr>
                                        <p:cTn id="256" dur="1" fill="hold">
                                          <p:stCondLst>
                                            <p:cond delay="0"/>
                                          </p:stCondLst>
                                        </p:cTn>
                                        <p:tgtEl>
                                          <p:spTgt spid="1036"/>
                                        </p:tgtEl>
                                        <p:attrNameLst>
                                          <p:attrName>style.visibility</p:attrName>
                                        </p:attrNameLst>
                                      </p:cBhvr>
                                      <p:to>
                                        <p:strVal val="visible"/>
                                      </p:to>
                                    </p:set>
                                    <p:animEffect transition="in" filter="fade">
                                      <p:cBhvr>
                                        <p:cTn id="257" dur="500"/>
                                        <p:tgtEl>
                                          <p:spTgt spid="1036"/>
                                        </p:tgtEl>
                                      </p:cBhvr>
                                    </p:animEffect>
                                  </p:childTnLst>
                                </p:cTn>
                              </p:par>
                              <p:par>
                                <p:cTn id="258" presetID="10" presetClass="entr" presetSubtype="0" fill="hold" nodeType="withEffect">
                                  <p:stCondLst>
                                    <p:cond delay="0"/>
                                  </p:stCondLst>
                                  <p:childTnLst>
                                    <p:set>
                                      <p:cBhvr>
                                        <p:cTn id="259" dur="1" fill="hold">
                                          <p:stCondLst>
                                            <p:cond delay="0"/>
                                          </p:stCondLst>
                                        </p:cTn>
                                        <p:tgtEl>
                                          <p:spTgt spid="1094"/>
                                        </p:tgtEl>
                                        <p:attrNameLst>
                                          <p:attrName>style.visibility</p:attrName>
                                        </p:attrNameLst>
                                      </p:cBhvr>
                                      <p:to>
                                        <p:strVal val="visible"/>
                                      </p:to>
                                    </p:set>
                                    <p:animEffect transition="in" filter="fade">
                                      <p:cBhvr>
                                        <p:cTn id="260" dur="500"/>
                                        <p:tgtEl>
                                          <p:spTgt spid="1094"/>
                                        </p:tgtEl>
                                      </p:cBhvr>
                                    </p:animEffect>
                                  </p:childTnLst>
                                </p:cTn>
                              </p:par>
                              <p:par>
                                <p:cTn id="261" presetID="10" presetClass="entr" presetSubtype="0" fill="hold" nodeType="withEffect">
                                  <p:stCondLst>
                                    <p:cond delay="0"/>
                                  </p:stCondLst>
                                  <p:childTnLst>
                                    <p:set>
                                      <p:cBhvr>
                                        <p:cTn id="262" dur="1" fill="hold">
                                          <p:stCondLst>
                                            <p:cond delay="0"/>
                                          </p:stCondLst>
                                        </p:cTn>
                                        <p:tgtEl>
                                          <p:spTgt spid="1077"/>
                                        </p:tgtEl>
                                        <p:attrNameLst>
                                          <p:attrName>style.visibility</p:attrName>
                                        </p:attrNameLst>
                                      </p:cBhvr>
                                      <p:to>
                                        <p:strVal val="visible"/>
                                      </p:to>
                                    </p:set>
                                    <p:animEffect transition="in" filter="fade">
                                      <p:cBhvr>
                                        <p:cTn id="263" dur="500"/>
                                        <p:tgtEl>
                                          <p:spTgt spid="1077"/>
                                        </p:tgtEl>
                                      </p:cBhvr>
                                    </p:animEffect>
                                  </p:childTnLst>
                                </p:cTn>
                              </p:par>
                            </p:childTnLst>
                          </p:cTn>
                        </p:par>
                      </p:childTnLst>
                    </p:cTn>
                  </p:par>
                  <p:par>
                    <p:cTn id="264" fill="hold">
                      <p:stCondLst>
                        <p:cond delay="indefinite"/>
                      </p:stCondLst>
                      <p:childTnLst>
                        <p:par>
                          <p:cTn id="265" fill="hold">
                            <p:stCondLst>
                              <p:cond delay="0"/>
                            </p:stCondLst>
                            <p:childTnLst>
                              <p:par>
                                <p:cTn id="266" presetID="10" presetClass="entr" presetSubtype="0" fill="hold" nodeType="clickEffect">
                                  <p:stCondLst>
                                    <p:cond delay="0"/>
                                  </p:stCondLst>
                                  <p:childTnLst>
                                    <p:set>
                                      <p:cBhvr>
                                        <p:cTn id="267" dur="1" fill="hold">
                                          <p:stCondLst>
                                            <p:cond delay="0"/>
                                          </p:stCondLst>
                                        </p:cTn>
                                        <p:tgtEl>
                                          <p:spTgt spid="1074"/>
                                        </p:tgtEl>
                                        <p:attrNameLst>
                                          <p:attrName>style.visibility</p:attrName>
                                        </p:attrNameLst>
                                      </p:cBhvr>
                                      <p:to>
                                        <p:strVal val="visible"/>
                                      </p:to>
                                    </p:set>
                                    <p:animEffect transition="in" filter="fade">
                                      <p:cBhvr>
                                        <p:cTn id="268" dur="1"/>
                                        <p:tgtEl>
                                          <p:spTgt spid="1074"/>
                                        </p:tgtEl>
                                      </p:cBhvr>
                                    </p:animEffect>
                                  </p:childTnLst>
                                </p:cTn>
                              </p:par>
                            </p:childTnLst>
                          </p:cTn>
                        </p:par>
                      </p:childTnLst>
                    </p:cTn>
                  </p:par>
                  <p:par>
                    <p:cTn id="269" fill="hold">
                      <p:stCondLst>
                        <p:cond delay="indefinite"/>
                      </p:stCondLst>
                      <p:childTnLst>
                        <p:par>
                          <p:cTn id="270" fill="hold">
                            <p:stCondLst>
                              <p:cond delay="0"/>
                            </p:stCondLst>
                            <p:childTnLst>
                              <p:par>
                                <p:cTn id="271" presetID="10" presetClass="entr" presetSubtype="0" fill="hold" nodeType="clickEffect">
                                  <p:stCondLst>
                                    <p:cond delay="0"/>
                                  </p:stCondLst>
                                  <p:childTnLst>
                                    <p:set>
                                      <p:cBhvr>
                                        <p:cTn id="272" dur="1" fill="hold">
                                          <p:stCondLst>
                                            <p:cond delay="0"/>
                                          </p:stCondLst>
                                        </p:cTn>
                                        <p:tgtEl>
                                          <p:spTgt spid="1041"/>
                                        </p:tgtEl>
                                        <p:attrNameLst>
                                          <p:attrName>style.visibility</p:attrName>
                                        </p:attrNameLst>
                                      </p:cBhvr>
                                      <p:to>
                                        <p:strVal val="visible"/>
                                      </p:to>
                                    </p:set>
                                    <p:animEffect transition="in" filter="fade">
                                      <p:cBhvr>
                                        <p:cTn id="273" dur="1"/>
                                        <p:tgtEl>
                                          <p:spTgt spid="1041"/>
                                        </p:tgtEl>
                                      </p:cBhvr>
                                    </p:animEffect>
                                  </p:childTnLst>
                                </p:cTn>
                              </p:par>
                              <p:par>
                                <p:cTn id="274" presetID="10" presetClass="entr" presetSubtype="0" fill="hold" nodeType="withEffect">
                                  <p:stCondLst>
                                    <p:cond delay="0"/>
                                  </p:stCondLst>
                                  <p:childTnLst>
                                    <p:set>
                                      <p:cBhvr>
                                        <p:cTn id="275" dur="1" fill="hold">
                                          <p:stCondLst>
                                            <p:cond delay="0"/>
                                          </p:stCondLst>
                                        </p:cTn>
                                        <p:tgtEl>
                                          <p:spTgt spid="1042"/>
                                        </p:tgtEl>
                                        <p:attrNameLst>
                                          <p:attrName>style.visibility</p:attrName>
                                        </p:attrNameLst>
                                      </p:cBhvr>
                                      <p:to>
                                        <p:strVal val="visible"/>
                                      </p:to>
                                    </p:set>
                                    <p:animEffect transition="in" filter="fade">
                                      <p:cBhvr>
                                        <p:cTn id="276" dur="1"/>
                                        <p:tgtEl>
                                          <p:spTgt spid="1042"/>
                                        </p:tgtEl>
                                      </p:cBhvr>
                                    </p:animEffect>
                                  </p:childTnLst>
                                </p:cTn>
                              </p:par>
                            </p:childTnLst>
                          </p:cTn>
                        </p:par>
                      </p:childTnLst>
                    </p:cTn>
                  </p:par>
                  <p:par>
                    <p:cTn id="277" fill="hold">
                      <p:stCondLst>
                        <p:cond delay="indefinite"/>
                      </p:stCondLst>
                      <p:childTnLst>
                        <p:par>
                          <p:cTn id="278" fill="hold">
                            <p:stCondLst>
                              <p:cond delay="0"/>
                            </p:stCondLst>
                            <p:childTnLst>
                              <p:par>
                                <p:cTn id="279" presetID="10" presetClass="entr" presetSubtype="0" fill="hold" nodeType="clickEffect">
                                  <p:stCondLst>
                                    <p:cond delay="0"/>
                                  </p:stCondLst>
                                  <p:childTnLst>
                                    <p:set>
                                      <p:cBhvr>
                                        <p:cTn id="280" dur="1" fill="hold">
                                          <p:stCondLst>
                                            <p:cond delay="0"/>
                                          </p:stCondLst>
                                        </p:cTn>
                                        <p:tgtEl>
                                          <p:spTgt spid="1037"/>
                                        </p:tgtEl>
                                        <p:attrNameLst>
                                          <p:attrName>style.visibility</p:attrName>
                                        </p:attrNameLst>
                                      </p:cBhvr>
                                      <p:to>
                                        <p:strVal val="visible"/>
                                      </p:to>
                                    </p:set>
                                    <p:animEffect transition="in" filter="fade">
                                      <p:cBhvr>
                                        <p:cTn id="281" dur="1"/>
                                        <p:tgtEl>
                                          <p:spTgt spid="1037"/>
                                        </p:tgtEl>
                                      </p:cBhvr>
                                    </p:animEffect>
                                  </p:childTnLst>
                                </p:cTn>
                              </p:par>
                              <p:par>
                                <p:cTn id="282" presetID="10" presetClass="entr" presetSubtype="0" fill="hold" nodeType="withEffect">
                                  <p:stCondLst>
                                    <p:cond delay="0"/>
                                  </p:stCondLst>
                                  <p:childTnLst>
                                    <p:set>
                                      <p:cBhvr>
                                        <p:cTn id="283" dur="1" fill="hold">
                                          <p:stCondLst>
                                            <p:cond delay="0"/>
                                          </p:stCondLst>
                                        </p:cTn>
                                        <p:tgtEl>
                                          <p:spTgt spid="1038"/>
                                        </p:tgtEl>
                                        <p:attrNameLst>
                                          <p:attrName>style.visibility</p:attrName>
                                        </p:attrNameLst>
                                      </p:cBhvr>
                                      <p:to>
                                        <p:strVal val="visible"/>
                                      </p:to>
                                    </p:set>
                                    <p:animEffect transition="in" filter="fade">
                                      <p:cBhvr>
                                        <p:cTn id="284" dur="1"/>
                                        <p:tgtEl>
                                          <p:spTgt spid="1038"/>
                                        </p:tgtEl>
                                      </p:cBhvr>
                                    </p:animEffect>
                                  </p:childTnLst>
                                </p:cTn>
                              </p:par>
                              <p:par>
                                <p:cTn id="285" presetID="10" presetClass="entr" presetSubtype="0" fill="hold" nodeType="withEffect">
                                  <p:stCondLst>
                                    <p:cond delay="0"/>
                                  </p:stCondLst>
                                  <p:childTnLst>
                                    <p:set>
                                      <p:cBhvr>
                                        <p:cTn id="286" dur="1" fill="hold">
                                          <p:stCondLst>
                                            <p:cond delay="0"/>
                                          </p:stCondLst>
                                        </p:cTn>
                                        <p:tgtEl>
                                          <p:spTgt spid="1039"/>
                                        </p:tgtEl>
                                        <p:attrNameLst>
                                          <p:attrName>style.visibility</p:attrName>
                                        </p:attrNameLst>
                                      </p:cBhvr>
                                      <p:to>
                                        <p:strVal val="visible"/>
                                      </p:to>
                                    </p:set>
                                    <p:animEffect transition="in" filter="fade">
                                      <p:cBhvr>
                                        <p:cTn id="287" dur="1"/>
                                        <p:tgtEl>
                                          <p:spTgt spid="1039"/>
                                        </p:tgtEl>
                                      </p:cBhvr>
                                    </p:animEffect>
                                  </p:childTnLst>
                                </p:cTn>
                              </p:par>
                              <p:par>
                                <p:cTn id="288" presetID="10" presetClass="entr" presetSubtype="0" fill="hold" nodeType="withEffect">
                                  <p:stCondLst>
                                    <p:cond delay="0"/>
                                  </p:stCondLst>
                                  <p:childTnLst>
                                    <p:set>
                                      <p:cBhvr>
                                        <p:cTn id="289" dur="1" fill="hold">
                                          <p:stCondLst>
                                            <p:cond delay="0"/>
                                          </p:stCondLst>
                                        </p:cTn>
                                        <p:tgtEl>
                                          <p:spTgt spid="1040"/>
                                        </p:tgtEl>
                                        <p:attrNameLst>
                                          <p:attrName>style.visibility</p:attrName>
                                        </p:attrNameLst>
                                      </p:cBhvr>
                                      <p:to>
                                        <p:strVal val="visible"/>
                                      </p:to>
                                    </p:set>
                                    <p:animEffect transition="in" filter="fade">
                                      <p:cBhvr>
                                        <p:cTn id="290" dur="1"/>
                                        <p:tgtEl>
                                          <p:spTgt spid="1040"/>
                                        </p:tgtEl>
                                      </p:cBhvr>
                                    </p:animEffect>
                                  </p:childTnLst>
                                </p:cTn>
                              </p:par>
                            </p:childTnLst>
                          </p:cTn>
                        </p:par>
                      </p:childTnLst>
                    </p:cTn>
                  </p:par>
                  <p:par>
                    <p:cTn id="291" fill="hold">
                      <p:stCondLst>
                        <p:cond delay="indefinite"/>
                      </p:stCondLst>
                      <p:childTnLst>
                        <p:par>
                          <p:cTn id="292" fill="hold">
                            <p:stCondLst>
                              <p:cond delay="0"/>
                            </p:stCondLst>
                            <p:childTnLst>
                              <p:par>
                                <p:cTn id="293" presetID="10" presetClass="entr" presetSubtype="0" fill="hold" nodeType="clickEffect">
                                  <p:stCondLst>
                                    <p:cond delay="0"/>
                                  </p:stCondLst>
                                  <p:childTnLst>
                                    <p:set>
                                      <p:cBhvr>
                                        <p:cTn id="294" dur="1" fill="hold">
                                          <p:stCondLst>
                                            <p:cond delay="0"/>
                                          </p:stCondLst>
                                        </p:cTn>
                                        <p:tgtEl>
                                          <p:spTgt spid="1093"/>
                                        </p:tgtEl>
                                        <p:attrNameLst>
                                          <p:attrName>style.visibility</p:attrName>
                                        </p:attrNameLst>
                                      </p:cBhvr>
                                      <p:to>
                                        <p:strVal val="visible"/>
                                      </p:to>
                                    </p:set>
                                    <p:animEffect transition="in" filter="fade">
                                      <p:cBhvr>
                                        <p:cTn id="295" dur="1"/>
                                        <p:tgtEl>
                                          <p:spTgt spid="1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cxnSp>
        <p:nvCxnSpPr>
          <p:cNvPr id="1107" name="Shape 1107"/>
          <p:cNvCxnSpPr/>
          <p:nvPr/>
        </p:nvCxnSpPr>
        <p:spPr>
          <a:xfrm flipH="1">
            <a:off x="4281476" y="2655332"/>
            <a:ext cx="2893962" cy="1101"/>
          </a:xfrm>
          <a:prstGeom prst="straightConnector1">
            <a:avLst/>
          </a:prstGeom>
          <a:noFill/>
          <a:ln w="9525" cap="flat" cmpd="sng">
            <a:solidFill>
              <a:srgbClr val="C4BD97"/>
            </a:solidFill>
            <a:prstDash val="solid"/>
            <a:round/>
            <a:headEnd type="none" w="med" len="med"/>
            <a:tailEnd type="none" w="med" len="med"/>
          </a:ln>
        </p:spPr>
      </p:cxnSp>
      <p:sp>
        <p:nvSpPr>
          <p:cNvPr id="1108" name="Shape 1108"/>
          <p:cNvSpPr/>
          <p:nvPr/>
        </p:nvSpPr>
        <p:spPr>
          <a:xfrm>
            <a:off x="362803" y="448016"/>
            <a:ext cx="8305799" cy="1323439"/>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14"/>
            </a:pPr>
            <a:r>
              <a:rPr lang="en-US" sz="2000" b="1" i="0" u="none" strike="noStrike" cap="none" baseline="0">
                <a:solidFill>
                  <a:schemeClr val="dk1"/>
                </a:solidFill>
                <a:latin typeface="Calibri"/>
                <a:ea typeface="Calibri"/>
                <a:cs typeface="Calibri"/>
                <a:sym typeface="Calibri"/>
              </a:rPr>
              <a:t>A rectangular lamina of 35mm x 20mm rests on HP on one of its shorter edges. The lamina is rotated about the edge on which it rests till it appears as a square in the top view. The edge on which the lamina rests is inclined at 30° to VP. Draw its projections  &amp; find its inclinations to HP.</a:t>
            </a:r>
          </a:p>
        </p:txBody>
      </p:sp>
      <p:cxnSp>
        <p:nvCxnSpPr>
          <p:cNvPr id="1109" name="Shape 1109"/>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1110" name="Shape 1110"/>
          <p:cNvCxnSpPr/>
          <p:nvPr/>
        </p:nvCxnSpPr>
        <p:spPr>
          <a:xfrm rot="10800000">
            <a:off x="381000" y="1903411"/>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1111" name="Shape 1111"/>
          <p:cNvCxnSpPr/>
          <p:nvPr/>
        </p:nvCxnSpPr>
        <p:spPr>
          <a:xfrm rot="10800000">
            <a:off x="685801" y="3628021"/>
            <a:ext cx="7696198" cy="0"/>
          </a:xfrm>
          <a:prstGeom prst="straightConnector1">
            <a:avLst/>
          </a:prstGeom>
          <a:noFill/>
          <a:ln w="9525" cap="flat" cmpd="sng">
            <a:solidFill>
              <a:schemeClr val="dk1"/>
            </a:solidFill>
            <a:prstDash val="solid"/>
            <a:round/>
            <a:headEnd type="none" w="med" len="med"/>
            <a:tailEnd type="none" w="med" len="med"/>
          </a:ln>
        </p:spPr>
      </p:cxnSp>
      <p:sp>
        <p:nvSpPr>
          <p:cNvPr id="1112" name="Shape 1112"/>
          <p:cNvSpPr txBox="1"/>
          <p:nvPr/>
        </p:nvSpPr>
        <p:spPr>
          <a:xfrm>
            <a:off x="362803" y="3456128"/>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1113" name="Shape 1113"/>
          <p:cNvSpPr txBox="1"/>
          <p:nvPr/>
        </p:nvSpPr>
        <p:spPr>
          <a:xfrm>
            <a:off x="8382000" y="3444944"/>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1114" name="Shape 1114"/>
          <p:cNvSpPr txBox="1"/>
          <p:nvPr/>
        </p:nvSpPr>
        <p:spPr>
          <a:xfrm>
            <a:off x="616193" y="3304855"/>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sp>
        <p:nvSpPr>
          <p:cNvPr id="1115" name="Shape 1115"/>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1116" name="Shape 1116"/>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1117" name="Shape 1117"/>
          <p:cNvCxnSpPr/>
          <p:nvPr/>
        </p:nvCxnSpPr>
        <p:spPr>
          <a:xfrm rot="10800000" flipH="1">
            <a:off x="2590800" y="4857111"/>
            <a:ext cx="1731353" cy="0"/>
          </a:xfrm>
          <a:prstGeom prst="straightConnector1">
            <a:avLst/>
          </a:prstGeom>
          <a:noFill/>
          <a:ln w="9525" cap="flat" cmpd="sng">
            <a:solidFill>
              <a:srgbClr val="C4BD97"/>
            </a:solidFill>
            <a:prstDash val="solid"/>
            <a:round/>
            <a:headEnd type="none" w="med" len="med"/>
            <a:tailEnd type="none" w="med" len="med"/>
          </a:ln>
        </p:spPr>
      </p:cxnSp>
      <p:grpSp>
        <p:nvGrpSpPr>
          <p:cNvPr id="1118" name="Shape 1118"/>
          <p:cNvGrpSpPr/>
          <p:nvPr/>
        </p:nvGrpSpPr>
        <p:grpSpPr>
          <a:xfrm rot="5400000">
            <a:off x="1521576" y="3819299"/>
            <a:ext cx="804185" cy="1285087"/>
            <a:chOff x="4788170" y="3848528"/>
            <a:chExt cx="804185" cy="1285087"/>
          </a:xfrm>
        </p:grpSpPr>
        <p:cxnSp>
          <p:nvCxnSpPr>
            <p:cNvPr id="1119" name="Shape 1119"/>
            <p:cNvCxnSpPr/>
            <p:nvPr/>
          </p:nvCxnSpPr>
          <p:spPr>
            <a:xfrm>
              <a:off x="4794994" y="3850437"/>
              <a:ext cx="0" cy="1283178"/>
            </a:xfrm>
            <a:prstGeom prst="straightConnector1">
              <a:avLst/>
            </a:prstGeom>
            <a:noFill/>
            <a:ln w="28575" cap="flat" cmpd="sng">
              <a:solidFill>
                <a:schemeClr val="dk1"/>
              </a:solidFill>
              <a:prstDash val="solid"/>
              <a:round/>
              <a:headEnd type="none" w="med" len="med"/>
              <a:tailEnd type="none" w="med" len="med"/>
            </a:ln>
          </p:spPr>
        </p:cxnSp>
        <p:cxnSp>
          <p:nvCxnSpPr>
            <p:cNvPr id="1120" name="Shape 1120"/>
            <p:cNvCxnSpPr/>
            <p:nvPr/>
          </p:nvCxnSpPr>
          <p:spPr>
            <a:xfrm flipH="1">
              <a:off x="4788170" y="3850437"/>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121" name="Shape 1121"/>
            <p:cNvCxnSpPr/>
            <p:nvPr/>
          </p:nvCxnSpPr>
          <p:spPr>
            <a:xfrm flipH="1">
              <a:off x="4794993" y="5129496"/>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122" name="Shape 1122"/>
            <p:cNvCxnSpPr/>
            <p:nvPr/>
          </p:nvCxnSpPr>
          <p:spPr>
            <a:xfrm>
              <a:off x="5585532" y="3848528"/>
              <a:ext cx="0" cy="1283178"/>
            </a:xfrm>
            <a:prstGeom prst="straightConnector1">
              <a:avLst/>
            </a:prstGeom>
            <a:noFill/>
            <a:ln w="28575" cap="flat" cmpd="sng">
              <a:solidFill>
                <a:schemeClr val="dk1"/>
              </a:solidFill>
              <a:prstDash val="solid"/>
              <a:round/>
              <a:headEnd type="none" w="med" len="med"/>
              <a:tailEnd type="none" w="med" len="med"/>
            </a:ln>
          </p:spPr>
        </p:cxnSp>
      </p:grpSp>
      <p:grpSp>
        <p:nvGrpSpPr>
          <p:cNvPr id="1123" name="Shape 1123"/>
          <p:cNvGrpSpPr/>
          <p:nvPr/>
        </p:nvGrpSpPr>
        <p:grpSpPr>
          <a:xfrm rot="5400000">
            <a:off x="3491244" y="4080532"/>
            <a:ext cx="804185" cy="776274"/>
            <a:chOff x="4788170" y="3848528"/>
            <a:chExt cx="804185" cy="1285087"/>
          </a:xfrm>
        </p:grpSpPr>
        <p:cxnSp>
          <p:nvCxnSpPr>
            <p:cNvPr id="1124" name="Shape 1124"/>
            <p:cNvCxnSpPr/>
            <p:nvPr/>
          </p:nvCxnSpPr>
          <p:spPr>
            <a:xfrm>
              <a:off x="4794994" y="3850437"/>
              <a:ext cx="0" cy="1283178"/>
            </a:xfrm>
            <a:prstGeom prst="straightConnector1">
              <a:avLst/>
            </a:prstGeom>
            <a:noFill/>
            <a:ln w="28575" cap="flat" cmpd="sng">
              <a:solidFill>
                <a:schemeClr val="dk1"/>
              </a:solidFill>
              <a:prstDash val="solid"/>
              <a:round/>
              <a:headEnd type="none" w="med" len="med"/>
              <a:tailEnd type="none" w="med" len="med"/>
            </a:ln>
          </p:spPr>
        </p:cxnSp>
        <p:cxnSp>
          <p:nvCxnSpPr>
            <p:cNvPr id="1125" name="Shape 1125"/>
            <p:cNvCxnSpPr/>
            <p:nvPr/>
          </p:nvCxnSpPr>
          <p:spPr>
            <a:xfrm flipH="1">
              <a:off x="4788170" y="3850437"/>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126" name="Shape 1126"/>
            <p:cNvCxnSpPr/>
            <p:nvPr/>
          </p:nvCxnSpPr>
          <p:spPr>
            <a:xfrm flipH="1">
              <a:off x="4794993" y="5129496"/>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127" name="Shape 1127"/>
            <p:cNvCxnSpPr/>
            <p:nvPr/>
          </p:nvCxnSpPr>
          <p:spPr>
            <a:xfrm>
              <a:off x="5585532" y="3848528"/>
              <a:ext cx="0" cy="1283178"/>
            </a:xfrm>
            <a:prstGeom prst="straightConnector1">
              <a:avLst/>
            </a:prstGeom>
            <a:noFill/>
            <a:ln w="28575" cap="flat" cmpd="sng">
              <a:solidFill>
                <a:schemeClr val="dk1"/>
              </a:solidFill>
              <a:prstDash val="solid"/>
              <a:round/>
              <a:headEnd type="none" w="med" len="med"/>
              <a:tailEnd type="none" w="med" len="med"/>
            </a:ln>
          </p:spPr>
        </p:cxnSp>
      </p:grpSp>
      <p:cxnSp>
        <p:nvCxnSpPr>
          <p:cNvPr id="1128" name="Shape 1128"/>
          <p:cNvCxnSpPr/>
          <p:nvPr/>
        </p:nvCxnSpPr>
        <p:spPr>
          <a:xfrm>
            <a:off x="801262" y="4042396"/>
            <a:ext cx="0" cy="828366"/>
          </a:xfrm>
          <a:prstGeom prst="straightConnector1">
            <a:avLst/>
          </a:prstGeom>
          <a:noFill/>
          <a:ln w="9525" cap="flat" cmpd="sng">
            <a:solidFill>
              <a:srgbClr val="4A7DBB"/>
            </a:solidFill>
            <a:prstDash val="solid"/>
            <a:round/>
            <a:headEnd type="triangle" w="lg" len="lg"/>
            <a:tailEnd type="triangle" w="lg" len="lg"/>
          </a:ln>
        </p:spPr>
      </p:cxnSp>
      <p:sp>
        <p:nvSpPr>
          <p:cNvPr id="1129" name="Shape 1129"/>
          <p:cNvSpPr txBox="1"/>
          <p:nvPr/>
        </p:nvSpPr>
        <p:spPr>
          <a:xfrm>
            <a:off x="457200" y="4271914"/>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20</a:t>
            </a:r>
          </a:p>
        </p:txBody>
      </p:sp>
      <p:sp>
        <p:nvSpPr>
          <p:cNvPr id="1130" name="Shape 1130"/>
          <p:cNvSpPr txBox="1"/>
          <p:nvPr/>
        </p:nvSpPr>
        <p:spPr>
          <a:xfrm>
            <a:off x="2533539" y="3766519"/>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cxnSp>
        <p:nvCxnSpPr>
          <p:cNvPr id="1131" name="Shape 1131"/>
          <p:cNvCxnSpPr/>
          <p:nvPr/>
        </p:nvCxnSpPr>
        <p:spPr>
          <a:xfrm>
            <a:off x="750279" y="4053769"/>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1132" name="Shape 1132"/>
          <p:cNvCxnSpPr/>
          <p:nvPr/>
        </p:nvCxnSpPr>
        <p:spPr>
          <a:xfrm>
            <a:off x="762991" y="4865585"/>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1133" name="Shape 1133"/>
          <p:cNvCxnSpPr/>
          <p:nvPr/>
        </p:nvCxnSpPr>
        <p:spPr>
          <a:xfrm rot="10800000" flipH="1">
            <a:off x="2580743" y="4063361"/>
            <a:ext cx="1731353" cy="0"/>
          </a:xfrm>
          <a:prstGeom prst="straightConnector1">
            <a:avLst/>
          </a:prstGeom>
          <a:noFill/>
          <a:ln w="9525" cap="flat" cmpd="sng">
            <a:solidFill>
              <a:srgbClr val="C4BD97"/>
            </a:solidFill>
            <a:prstDash val="solid"/>
            <a:round/>
            <a:headEnd type="none" w="med" len="med"/>
            <a:tailEnd type="none" w="med" len="med"/>
          </a:ln>
        </p:spPr>
      </p:cxnSp>
      <p:sp>
        <p:nvSpPr>
          <p:cNvPr id="1134" name="Shape 1134"/>
          <p:cNvSpPr txBox="1"/>
          <p:nvPr/>
        </p:nvSpPr>
        <p:spPr>
          <a:xfrm>
            <a:off x="1018254" y="3725355"/>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135" name="Shape 1135"/>
          <p:cNvSpPr txBox="1"/>
          <p:nvPr/>
        </p:nvSpPr>
        <p:spPr>
          <a:xfrm>
            <a:off x="2566213" y="4788887"/>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136" name="Shape 1136"/>
          <p:cNvSpPr txBox="1"/>
          <p:nvPr/>
        </p:nvSpPr>
        <p:spPr>
          <a:xfrm>
            <a:off x="974630" y="4813476"/>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1137" name="Shape 1137"/>
          <p:cNvSpPr txBox="1"/>
          <p:nvPr/>
        </p:nvSpPr>
        <p:spPr>
          <a:xfrm>
            <a:off x="4252494" y="3770108"/>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138" name="Shape 1138"/>
          <p:cNvSpPr txBox="1"/>
          <p:nvPr/>
        </p:nvSpPr>
        <p:spPr>
          <a:xfrm>
            <a:off x="3254385" y="375795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139" name="Shape 1139"/>
          <p:cNvSpPr txBox="1"/>
          <p:nvPr/>
        </p:nvSpPr>
        <p:spPr>
          <a:xfrm>
            <a:off x="4251450" y="4773985"/>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140" name="Shape 1140"/>
          <p:cNvSpPr txBox="1"/>
          <p:nvPr/>
        </p:nvSpPr>
        <p:spPr>
          <a:xfrm>
            <a:off x="3230271" y="4771360"/>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cxnSp>
        <p:nvCxnSpPr>
          <p:cNvPr id="1141" name="Shape 1141"/>
          <p:cNvCxnSpPr/>
          <p:nvPr/>
        </p:nvCxnSpPr>
        <p:spPr>
          <a:xfrm>
            <a:off x="2562392" y="4870764"/>
            <a:ext cx="0" cy="497850"/>
          </a:xfrm>
          <a:prstGeom prst="straightConnector1">
            <a:avLst/>
          </a:prstGeom>
          <a:noFill/>
          <a:ln w="9525" cap="flat" cmpd="sng">
            <a:solidFill>
              <a:srgbClr val="4A7DBB"/>
            </a:solidFill>
            <a:prstDash val="solid"/>
            <a:round/>
            <a:headEnd type="none" w="med" len="med"/>
            <a:tailEnd type="none" w="med" len="med"/>
          </a:ln>
        </p:spPr>
      </p:cxnSp>
      <p:cxnSp>
        <p:nvCxnSpPr>
          <p:cNvPr id="1142" name="Shape 1142"/>
          <p:cNvCxnSpPr/>
          <p:nvPr/>
        </p:nvCxnSpPr>
        <p:spPr>
          <a:xfrm>
            <a:off x="1281125" y="4865585"/>
            <a:ext cx="0" cy="497850"/>
          </a:xfrm>
          <a:prstGeom prst="straightConnector1">
            <a:avLst/>
          </a:prstGeom>
          <a:noFill/>
          <a:ln w="9525" cap="flat" cmpd="sng">
            <a:solidFill>
              <a:srgbClr val="4A7DBB"/>
            </a:solidFill>
            <a:prstDash val="solid"/>
            <a:round/>
            <a:headEnd type="none" w="med" len="med"/>
            <a:tailEnd type="none" w="med" len="med"/>
          </a:ln>
        </p:spPr>
      </p:cxnSp>
      <p:cxnSp>
        <p:nvCxnSpPr>
          <p:cNvPr id="1143" name="Shape 1143"/>
          <p:cNvCxnSpPr/>
          <p:nvPr/>
        </p:nvCxnSpPr>
        <p:spPr>
          <a:xfrm rot="10800000">
            <a:off x="1281125" y="5334448"/>
            <a:ext cx="1279358" cy="0"/>
          </a:xfrm>
          <a:prstGeom prst="straightConnector1">
            <a:avLst/>
          </a:prstGeom>
          <a:noFill/>
          <a:ln w="9525" cap="flat" cmpd="sng">
            <a:solidFill>
              <a:srgbClr val="4A7DBB"/>
            </a:solidFill>
            <a:prstDash val="solid"/>
            <a:round/>
            <a:headEnd type="triangle" w="lg" len="lg"/>
            <a:tailEnd type="triangle" w="lg" len="lg"/>
          </a:ln>
        </p:spPr>
      </p:cxnSp>
      <p:cxnSp>
        <p:nvCxnSpPr>
          <p:cNvPr id="1144" name="Shape 1144"/>
          <p:cNvCxnSpPr/>
          <p:nvPr/>
        </p:nvCxnSpPr>
        <p:spPr>
          <a:xfrm rot="10800000">
            <a:off x="1286784" y="3646386"/>
            <a:ext cx="0" cy="412977"/>
          </a:xfrm>
          <a:prstGeom prst="straightConnector1">
            <a:avLst/>
          </a:prstGeom>
          <a:noFill/>
          <a:ln w="9525" cap="flat" cmpd="sng">
            <a:solidFill>
              <a:srgbClr val="C4BD97"/>
            </a:solidFill>
            <a:prstDash val="solid"/>
            <a:round/>
            <a:headEnd type="none" w="med" len="med"/>
            <a:tailEnd type="none" w="med" len="med"/>
          </a:ln>
        </p:spPr>
      </p:cxnSp>
      <p:cxnSp>
        <p:nvCxnSpPr>
          <p:cNvPr id="1145" name="Shape 1145"/>
          <p:cNvCxnSpPr/>
          <p:nvPr/>
        </p:nvCxnSpPr>
        <p:spPr>
          <a:xfrm rot="10800000">
            <a:off x="2560483" y="3629609"/>
            <a:ext cx="0" cy="412977"/>
          </a:xfrm>
          <a:prstGeom prst="straightConnector1">
            <a:avLst/>
          </a:prstGeom>
          <a:noFill/>
          <a:ln w="9525" cap="flat" cmpd="sng">
            <a:solidFill>
              <a:srgbClr val="C4BD97"/>
            </a:solidFill>
            <a:prstDash val="solid"/>
            <a:round/>
            <a:headEnd type="none" w="med" len="med"/>
            <a:tailEnd type="none" w="med" len="med"/>
          </a:ln>
        </p:spPr>
      </p:cxnSp>
      <p:cxnSp>
        <p:nvCxnSpPr>
          <p:cNvPr id="1146" name="Shape 1146"/>
          <p:cNvCxnSpPr/>
          <p:nvPr/>
        </p:nvCxnSpPr>
        <p:spPr>
          <a:xfrm rot="10800000">
            <a:off x="3500762" y="3646386"/>
            <a:ext cx="0" cy="412977"/>
          </a:xfrm>
          <a:prstGeom prst="straightConnector1">
            <a:avLst/>
          </a:prstGeom>
          <a:noFill/>
          <a:ln w="9525" cap="flat" cmpd="sng">
            <a:solidFill>
              <a:srgbClr val="C4BD97"/>
            </a:solidFill>
            <a:prstDash val="solid"/>
            <a:round/>
            <a:headEnd type="none" w="med" len="med"/>
            <a:tailEnd type="none" w="med" len="med"/>
          </a:ln>
        </p:spPr>
      </p:cxnSp>
      <p:cxnSp>
        <p:nvCxnSpPr>
          <p:cNvPr id="1147" name="Shape 1147"/>
          <p:cNvCxnSpPr/>
          <p:nvPr/>
        </p:nvCxnSpPr>
        <p:spPr>
          <a:xfrm rot="10800000">
            <a:off x="4281476" y="2686527"/>
            <a:ext cx="0" cy="1386873"/>
          </a:xfrm>
          <a:prstGeom prst="straightConnector1">
            <a:avLst/>
          </a:prstGeom>
          <a:noFill/>
          <a:ln w="9525" cap="flat" cmpd="sng">
            <a:solidFill>
              <a:srgbClr val="C4BD97"/>
            </a:solidFill>
            <a:prstDash val="solid"/>
            <a:round/>
            <a:headEnd type="none" w="med" len="med"/>
            <a:tailEnd type="none" w="med" len="med"/>
          </a:ln>
        </p:spPr>
      </p:cxnSp>
      <p:cxnSp>
        <p:nvCxnSpPr>
          <p:cNvPr id="1148" name="Shape 1148"/>
          <p:cNvCxnSpPr/>
          <p:nvPr/>
        </p:nvCxnSpPr>
        <p:spPr>
          <a:xfrm rot="10800000">
            <a:off x="1286785" y="3628744"/>
            <a:ext cx="1284996" cy="0"/>
          </a:xfrm>
          <a:prstGeom prst="straightConnector1">
            <a:avLst/>
          </a:prstGeom>
          <a:noFill/>
          <a:ln w="28575" cap="flat" cmpd="sng">
            <a:solidFill>
              <a:schemeClr val="dk1"/>
            </a:solidFill>
            <a:prstDash val="solid"/>
            <a:round/>
            <a:headEnd type="none" w="med" len="med"/>
            <a:tailEnd type="none" w="med" len="med"/>
          </a:ln>
        </p:spPr>
      </p:cxnSp>
      <p:cxnSp>
        <p:nvCxnSpPr>
          <p:cNvPr id="1149" name="Shape 1149"/>
          <p:cNvCxnSpPr/>
          <p:nvPr/>
        </p:nvCxnSpPr>
        <p:spPr>
          <a:xfrm flipH="1">
            <a:off x="3505201" y="2655750"/>
            <a:ext cx="776275" cy="965380"/>
          </a:xfrm>
          <a:prstGeom prst="straightConnector1">
            <a:avLst/>
          </a:prstGeom>
          <a:noFill/>
          <a:ln w="28575" cap="flat" cmpd="sng">
            <a:solidFill>
              <a:schemeClr val="dk1"/>
            </a:solidFill>
            <a:prstDash val="solid"/>
            <a:round/>
            <a:headEnd type="none" w="med" len="med"/>
            <a:tailEnd type="none" w="med" len="med"/>
          </a:ln>
        </p:spPr>
      </p:cxnSp>
      <p:sp>
        <p:nvSpPr>
          <p:cNvPr id="1150" name="Shape 1150"/>
          <p:cNvSpPr/>
          <p:nvPr/>
        </p:nvSpPr>
        <p:spPr>
          <a:xfrm>
            <a:off x="3265900" y="3284719"/>
            <a:ext cx="599215" cy="664502"/>
          </a:xfrm>
          <a:prstGeom prst="arc">
            <a:avLst>
              <a:gd name="adj1" fmla="val 18162566"/>
              <a:gd name="adj2" fmla="val 0"/>
            </a:avLst>
          </a:prstGeom>
          <a:noFill/>
          <a:ln w="9525" cap="flat" cmpd="sng">
            <a:solidFill>
              <a:srgbClr val="FF0000"/>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151" name="Shape 1151"/>
          <p:cNvSpPr txBox="1"/>
          <p:nvPr/>
        </p:nvSpPr>
        <p:spPr>
          <a:xfrm>
            <a:off x="3806478" y="3263324"/>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θ</a:t>
            </a:r>
          </a:p>
        </p:txBody>
      </p:sp>
      <p:sp>
        <p:nvSpPr>
          <p:cNvPr id="1152" name="Shape 1152"/>
          <p:cNvSpPr txBox="1"/>
          <p:nvPr/>
        </p:nvSpPr>
        <p:spPr>
          <a:xfrm>
            <a:off x="1016657" y="3264506"/>
            <a:ext cx="660757"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a:t>
            </a:r>
          </a:p>
        </p:txBody>
      </p:sp>
      <p:sp>
        <p:nvSpPr>
          <p:cNvPr id="1153" name="Shape 1153"/>
          <p:cNvSpPr txBox="1"/>
          <p:nvPr/>
        </p:nvSpPr>
        <p:spPr>
          <a:xfrm>
            <a:off x="2214300" y="3295283"/>
            <a:ext cx="59343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c'(b')</a:t>
            </a:r>
          </a:p>
        </p:txBody>
      </p:sp>
      <p:sp>
        <p:nvSpPr>
          <p:cNvPr id="1154" name="Shape 1154"/>
          <p:cNvSpPr txBox="1"/>
          <p:nvPr/>
        </p:nvSpPr>
        <p:spPr>
          <a:xfrm>
            <a:off x="2819400" y="3277053"/>
            <a:ext cx="76335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   </a:t>
            </a:r>
            <a:r>
              <a:rPr lang="en-US" sz="1600" b="0" i="0" u="none" strike="noStrike" cap="none" baseline="0">
                <a:solidFill>
                  <a:schemeClr val="dk1"/>
                </a:solidFill>
                <a:latin typeface="Calibri"/>
                <a:ea typeface="Calibri"/>
                <a:cs typeface="Calibri"/>
                <a:sym typeface="Calibri"/>
              </a:rPr>
              <a:t>d'(a')</a:t>
            </a:r>
          </a:p>
        </p:txBody>
      </p:sp>
      <p:sp>
        <p:nvSpPr>
          <p:cNvPr id="1155" name="Shape 1155"/>
          <p:cNvSpPr txBox="1"/>
          <p:nvPr/>
        </p:nvSpPr>
        <p:spPr>
          <a:xfrm>
            <a:off x="3757807" y="2286000"/>
            <a:ext cx="64793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c'(b')</a:t>
            </a:r>
          </a:p>
        </p:txBody>
      </p:sp>
      <p:sp>
        <p:nvSpPr>
          <p:cNvPr id="1156" name="Shape 1156"/>
          <p:cNvSpPr txBox="1"/>
          <p:nvPr/>
        </p:nvSpPr>
        <p:spPr>
          <a:xfrm>
            <a:off x="1736517" y="5045953"/>
            <a:ext cx="39305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35</a:t>
            </a:r>
          </a:p>
        </p:txBody>
      </p:sp>
      <p:cxnSp>
        <p:nvCxnSpPr>
          <p:cNvPr id="1157" name="Shape 1157"/>
          <p:cNvCxnSpPr/>
          <p:nvPr/>
        </p:nvCxnSpPr>
        <p:spPr>
          <a:xfrm flipH="1">
            <a:off x="5405118" y="3638612"/>
            <a:ext cx="2546320" cy="1238799"/>
          </a:xfrm>
          <a:prstGeom prst="straightConnector1">
            <a:avLst/>
          </a:prstGeom>
          <a:noFill/>
          <a:ln w="9525" cap="flat" cmpd="sng">
            <a:solidFill>
              <a:srgbClr val="C4BD97"/>
            </a:solidFill>
            <a:prstDash val="solid"/>
            <a:round/>
            <a:headEnd type="none" w="med" len="med"/>
            <a:tailEnd type="none" w="med" len="med"/>
          </a:ln>
        </p:spPr>
      </p:cxnSp>
      <p:cxnSp>
        <p:nvCxnSpPr>
          <p:cNvPr id="1158" name="Shape 1158"/>
          <p:cNvCxnSpPr/>
          <p:nvPr/>
        </p:nvCxnSpPr>
        <p:spPr>
          <a:xfrm rot="10800000" flipH="1">
            <a:off x="6110107" y="3624567"/>
            <a:ext cx="9389" cy="923072"/>
          </a:xfrm>
          <a:prstGeom prst="straightConnector1">
            <a:avLst/>
          </a:prstGeom>
          <a:noFill/>
          <a:ln w="9525" cap="flat" cmpd="sng">
            <a:solidFill>
              <a:srgbClr val="C4BD97"/>
            </a:solidFill>
            <a:prstDash val="solid"/>
            <a:round/>
            <a:headEnd type="none" w="med" len="med"/>
            <a:tailEnd type="none" w="med" len="med"/>
          </a:ln>
        </p:spPr>
      </p:cxnSp>
      <p:cxnSp>
        <p:nvCxnSpPr>
          <p:cNvPr id="1159" name="Shape 1159"/>
          <p:cNvCxnSpPr/>
          <p:nvPr/>
        </p:nvCxnSpPr>
        <p:spPr>
          <a:xfrm rot="10800000">
            <a:off x="6809960" y="3629610"/>
            <a:ext cx="0" cy="556431"/>
          </a:xfrm>
          <a:prstGeom prst="straightConnector1">
            <a:avLst/>
          </a:prstGeom>
          <a:noFill/>
          <a:ln w="9525" cap="flat" cmpd="sng">
            <a:solidFill>
              <a:srgbClr val="C4BD97"/>
            </a:solidFill>
            <a:prstDash val="solid"/>
            <a:round/>
            <a:headEnd type="none" w="med" len="med"/>
            <a:tailEnd type="none" w="med" len="med"/>
          </a:ln>
        </p:spPr>
      </p:cxnSp>
      <p:cxnSp>
        <p:nvCxnSpPr>
          <p:cNvPr id="1160" name="Shape 1160"/>
          <p:cNvCxnSpPr/>
          <p:nvPr/>
        </p:nvCxnSpPr>
        <p:spPr>
          <a:xfrm rot="10800000" flipH="1">
            <a:off x="7166049" y="2655332"/>
            <a:ext cx="9389" cy="2245754"/>
          </a:xfrm>
          <a:prstGeom prst="straightConnector1">
            <a:avLst/>
          </a:prstGeom>
          <a:noFill/>
          <a:ln w="9525" cap="flat" cmpd="sng">
            <a:solidFill>
              <a:srgbClr val="C4BD97"/>
            </a:solidFill>
            <a:prstDash val="solid"/>
            <a:round/>
            <a:headEnd type="none" w="med" len="med"/>
            <a:tailEnd type="none" w="med" len="med"/>
          </a:ln>
        </p:spPr>
      </p:cxnSp>
      <p:cxnSp>
        <p:nvCxnSpPr>
          <p:cNvPr id="1161" name="Shape 1161"/>
          <p:cNvCxnSpPr/>
          <p:nvPr/>
        </p:nvCxnSpPr>
        <p:spPr>
          <a:xfrm rot="10800000" flipH="1">
            <a:off x="6472503" y="2655332"/>
            <a:ext cx="9389" cy="2586033"/>
          </a:xfrm>
          <a:prstGeom prst="straightConnector1">
            <a:avLst/>
          </a:prstGeom>
          <a:noFill/>
          <a:ln w="9525" cap="flat" cmpd="sng">
            <a:solidFill>
              <a:srgbClr val="C4BD97"/>
            </a:solidFill>
            <a:prstDash val="solid"/>
            <a:round/>
            <a:headEnd type="none" w="med" len="med"/>
            <a:tailEnd type="none" w="med" len="med"/>
          </a:ln>
        </p:spPr>
      </p:cxnSp>
      <p:cxnSp>
        <p:nvCxnSpPr>
          <p:cNvPr id="1162" name="Shape 1162"/>
          <p:cNvCxnSpPr/>
          <p:nvPr/>
        </p:nvCxnSpPr>
        <p:spPr>
          <a:xfrm flipH="1">
            <a:off x="6119496" y="3637916"/>
            <a:ext cx="690853" cy="1393"/>
          </a:xfrm>
          <a:prstGeom prst="straightConnector1">
            <a:avLst/>
          </a:prstGeom>
          <a:noFill/>
          <a:ln w="28575" cap="flat" cmpd="sng">
            <a:solidFill>
              <a:schemeClr val="dk1"/>
            </a:solidFill>
            <a:prstDash val="solid"/>
            <a:round/>
            <a:headEnd type="none" w="med" len="med"/>
            <a:tailEnd type="none" w="med" len="med"/>
          </a:ln>
        </p:spPr>
      </p:cxnSp>
      <p:cxnSp>
        <p:nvCxnSpPr>
          <p:cNvPr id="1163" name="Shape 1163"/>
          <p:cNvCxnSpPr/>
          <p:nvPr/>
        </p:nvCxnSpPr>
        <p:spPr>
          <a:xfrm rot="10800000">
            <a:off x="6481892" y="2660055"/>
            <a:ext cx="693545" cy="0"/>
          </a:xfrm>
          <a:prstGeom prst="straightConnector1">
            <a:avLst/>
          </a:prstGeom>
          <a:noFill/>
          <a:ln w="28575" cap="flat" cmpd="sng">
            <a:solidFill>
              <a:schemeClr val="dk1"/>
            </a:solidFill>
            <a:prstDash val="solid"/>
            <a:round/>
            <a:headEnd type="none" w="med" len="med"/>
            <a:tailEnd type="none" w="med" len="med"/>
          </a:ln>
        </p:spPr>
      </p:cxnSp>
      <p:cxnSp>
        <p:nvCxnSpPr>
          <p:cNvPr id="1164" name="Shape 1164"/>
          <p:cNvCxnSpPr/>
          <p:nvPr/>
        </p:nvCxnSpPr>
        <p:spPr>
          <a:xfrm flipH="1">
            <a:off x="6805163" y="2656433"/>
            <a:ext cx="370274" cy="984360"/>
          </a:xfrm>
          <a:prstGeom prst="straightConnector1">
            <a:avLst/>
          </a:prstGeom>
          <a:noFill/>
          <a:ln w="28575" cap="flat" cmpd="sng">
            <a:solidFill>
              <a:schemeClr val="dk1"/>
            </a:solidFill>
            <a:prstDash val="solid"/>
            <a:round/>
            <a:headEnd type="none" w="med" len="med"/>
            <a:tailEnd type="none" w="med" len="med"/>
          </a:ln>
        </p:spPr>
      </p:cxnSp>
      <p:sp>
        <p:nvSpPr>
          <p:cNvPr id="1165" name="Shape 1165"/>
          <p:cNvSpPr txBox="1"/>
          <p:nvPr/>
        </p:nvSpPr>
        <p:spPr>
          <a:xfrm>
            <a:off x="7065263" y="3624567"/>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30°</a:t>
            </a:r>
          </a:p>
        </p:txBody>
      </p:sp>
      <p:sp>
        <p:nvSpPr>
          <p:cNvPr id="1166" name="Shape 1166"/>
          <p:cNvSpPr/>
          <p:nvPr/>
        </p:nvSpPr>
        <p:spPr>
          <a:xfrm rot="10294419">
            <a:off x="7458027" y="3319111"/>
            <a:ext cx="239023" cy="603639"/>
          </a:xfrm>
          <a:prstGeom prst="arc">
            <a:avLst>
              <a:gd name="adj1" fmla="val 17446589"/>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167" name="Shape 1167"/>
          <p:cNvSpPr txBox="1"/>
          <p:nvPr/>
        </p:nvSpPr>
        <p:spPr>
          <a:xfrm>
            <a:off x="7147728" y="4730728"/>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168" name="Shape 1168"/>
          <p:cNvSpPr txBox="1"/>
          <p:nvPr/>
        </p:nvSpPr>
        <p:spPr>
          <a:xfrm>
            <a:off x="6726785" y="3878696"/>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169" name="Shape 1169"/>
          <p:cNvSpPr txBox="1"/>
          <p:nvPr/>
        </p:nvSpPr>
        <p:spPr>
          <a:xfrm>
            <a:off x="6255337" y="5182808"/>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170" name="Shape 1170"/>
          <p:cNvSpPr txBox="1"/>
          <p:nvPr/>
        </p:nvSpPr>
        <p:spPr>
          <a:xfrm>
            <a:off x="5813003" y="4287416"/>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1171" name="Shape 1171"/>
          <p:cNvSpPr txBox="1"/>
          <p:nvPr/>
        </p:nvSpPr>
        <p:spPr>
          <a:xfrm>
            <a:off x="6828664" y="3341585"/>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172" name="Shape 1172"/>
          <p:cNvSpPr txBox="1"/>
          <p:nvPr/>
        </p:nvSpPr>
        <p:spPr>
          <a:xfrm>
            <a:off x="6226037" y="2365574"/>
            <a:ext cx="3337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173" name="Shape 1173"/>
          <p:cNvSpPr txBox="1"/>
          <p:nvPr/>
        </p:nvSpPr>
        <p:spPr>
          <a:xfrm>
            <a:off x="7140400" y="2365574"/>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174" name="Shape 1174"/>
          <p:cNvSpPr txBox="1"/>
          <p:nvPr/>
        </p:nvSpPr>
        <p:spPr>
          <a:xfrm>
            <a:off x="5813003" y="3348130"/>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grpSp>
        <p:nvGrpSpPr>
          <p:cNvPr id="1175" name="Shape 1175"/>
          <p:cNvGrpSpPr/>
          <p:nvPr/>
        </p:nvGrpSpPr>
        <p:grpSpPr>
          <a:xfrm rot="3834096">
            <a:off x="6233465" y="4350622"/>
            <a:ext cx="804185" cy="776274"/>
            <a:chOff x="4788170" y="3848528"/>
            <a:chExt cx="804185" cy="1285087"/>
          </a:xfrm>
        </p:grpSpPr>
        <p:cxnSp>
          <p:nvCxnSpPr>
            <p:cNvPr id="1176" name="Shape 1176"/>
            <p:cNvCxnSpPr/>
            <p:nvPr/>
          </p:nvCxnSpPr>
          <p:spPr>
            <a:xfrm>
              <a:off x="4794994" y="3850437"/>
              <a:ext cx="0" cy="1283178"/>
            </a:xfrm>
            <a:prstGeom prst="straightConnector1">
              <a:avLst/>
            </a:prstGeom>
            <a:noFill/>
            <a:ln w="28575" cap="flat" cmpd="sng">
              <a:solidFill>
                <a:schemeClr val="dk1"/>
              </a:solidFill>
              <a:prstDash val="solid"/>
              <a:round/>
              <a:headEnd type="none" w="med" len="med"/>
              <a:tailEnd type="none" w="med" len="med"/>
            </a:ln>
          </p:spPr>
        </p:cxnSp>
        <p:cxnSp>
          <p:nvCxnSpPr>
            <p:cNvPr id="1177" name="Shape 1177"/>
            <p:cNvCxnSpPr/>
            <p:nvPr/>
          </p:nvCxnSpPr>
          <p:spPr>
            <a:xfrm flipH="1">
              <a:off x="4788170" y="3850437"/>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178" name="Shape 1178"/>
            <p:cNvCxnSpPr/>
            <p:nvPr/>
          </p:nvCxnSpPr>
          <p:spPr>
            <a:xfrm flipH="1">
              <a:off x="4794993" y="5129496"/>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179" name="Shape 1179"/>
            <p:cNvCxnSpPr/>
            <p:nvPr/>
          </p:nvCxnSpPr>
          <p:spPr>
            <a:xfrm>
              <a:off x="5585532" y="3848528"/>
              <a:ext cx="0" cy="1283178"/>
            </a:xfrm>
            <a:prstGeom prst="straightConnector1">
              <a:avLst/>
            </a:prstGeom>
            <a:noFill/>
            <a:ln w="28575" cap="flat" cmpd="sng">
              <a:solidFill>
                <a:schemeClr val="dk1"/>
              </a:solidFill>
              <a:prstDash val="solid"/>
              <a:round/>
              <a:headEnd type="none" w="med" len="med"/>
              <a:tailEnd type="none" w="med" len="med"/>
            </a:ln>
          </p:spPr>
        </p:cxnSp>
      </p:grpSp>
      <p:cxnSp>
        <p:nvCxnSpPr>
          <p:cNvPr id="1180" name="Shape 1180"/>
          <p:cNvCxnSpPr/>
          <p:nvPr/>
        </p:nvCxnSpPr>
        <p:spPr>
          <a:xfrm flipH="1">
            <a:off x="6114801" y="2668916"/>
            <a:ext cx="370274" cy="984360"/>
          </a:xfrm>
          <a:prstGeom prst="straightConnector1">
            <a:avLst/>
          </a:prstGeom>
          <a:noFill/>
          <a:ln w="28575" cap="flat" cmpd="sng">
            <a:solidFill>
              <a:schemeClr val="dk1"/>
            </a:solidFill>
            <a:prstDash val="solid"/>
            <a:round/>
            <a:headEnd type="none" w="med" len="med"/>
            <a:tailEnd type="none" w="med" len="med"/>
          </a:ln>
        </p:spPr>
      </p:cxnSp>
      <p:sp>
        <p:nvSpPr>
          <p:cNvPr id="1181" name="Shape 1181"/>
          <p:cNvSpPr txBox="1"/>
          <p:nvPr/>
        </p:nvSpPr>
        <p:spPr>
          <a:xfrm>
            <a:off x="761166" y="5638800"/>
            <a:ext cx="322646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Ans:  </a:t>
            </a:r>
            <a:r>
              <a:rPr lang="en-US" sz="1600" b="0" i="0" u="none" strike="noStrike" cap="none" baseline="0">
                <a:solidFill>
                  <a:schemeClr val="dk1"/>
                </a:solidFill>
                <a:latin typeface="Calibri"/>
                <a:ea typeface="Calibri"/>
                <a:cs typeface="Calibri"/>
                <a:sym typeface="Calibri"/>
              </a:rPr>
              <a:t>Lamina Inclination  =  55° to HP</a:t>
            </a:r>
          </a:p>
        </p:txBody>
      </p:sp>
      <p:cxnSp>
        <p:nvCxnSpPr>
          <p:cNvPr id="1182" name="Shape 1182"/>
          <p:cNvCxnSpPr/>
          <p:nvPr/>
        </p:nvCxnSpPr>
        <p:spPr>
          <a:xfrm>
            <a:off x="4281476" y="4865585"/>
            <a:ext cx="0" cy="497850"/>
          </a:xfrm>
          <a:prstGeom prst="straightConnector1">
            <a:avLst/>
          </a:prstGeom>
          <a:noFill/>
          <a:ln w="9525" cap="flat" cmpd="sng">
            <a:solidFill>
              <a:srgbClr val="4A7DBB"/>
            </a:solidFill>
            <a:prstDash val="solid"/>
            <a:round/>
            <a:headEnd type="none" w="med" len="med"/>
            <a:tailEnd type="none" w="med" len="med"/>
          </a:ln>
        </p:spPr>
      </p:cxnSp>
      <p:cxnSp>
        <p:nvCxnSpPr>
          <p:cNvPr id="1183" name="Shape 1183"/>
          <p:cNvCxnSpPr/>
          <p:nvPr/>
        </p:nvCxnSpPr>
        <p:spPr>
          <a:xfrm>
            <a:off x="3493735" y="4867600"/>
            <a:ext cx="0" cy="497850"/>
          </a:xfrm>
          <a:prstGeom prst="straightConnector1">
            <a:avLst/>
          </a:prstGeom>
          <a:noFill/>
          <a:ln w="9525" cap="flat" cmpd="sng">
            <a:solidFill>
              <a:srgbClr val="4A7DBB"/>
            </a:solidFill>
            <a:prstDash val="solid"/>
            <a:round/>
            <a:headEnd type="none" w="med" len="med"/>
            <a:tailEnd type="none" w="med" len="med"/>
          </a:ln>
        </p:spPr>
      </p:cxnSp>
      <p:cxnSp>
        <p:nvCxnSpPr>
          <p:cNvPr id="1184" name="Shape 1184"/>
          <p:cNvCxnSpPr/>
          <p:nvPr/>
        </p:nvCxnSpPr>
        <p:spPr>
          <a:xfrm rot="10800000">
            <a:off x="3499460" y="5330235"/>
            <a:ext cx="767659" cy="0"/>
          </a:xfrm>
          <a:prstGeom prst="straightConnector1">
            <a:avLst/>
          </a:prstGeom>
          <a:noFill/>
          <a:ln w="9525" cap="flat" cmpd="sng">
            <a:solidFill>
              <a:srgbClr val="4A7DBB"/>
            </a:solidFill>
            <a:prstDash val="solid"/>
            <a:round/>
            <a:headEnd type="triangle" w="lg" len="lg"/>
            <a:tailEnd type="triangle" w="lg" len="lg"/>
          </a:ln>
        </p:spPr>
      </p:cxnSp>
      <p:sp>
        <p:nvSpPr>
          <p:cNvPr id="1185" name="Shape 1185"/>
          <p:cNvSpPr txBox="1"/>
          <p:nvPr/>
        </p:nvSpPr>
        <p:spPr>
          <a:xfrm>
            <a:off x="3696803" y="5060432"/>
            <a:ext cx="39305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20</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08"/>
                                        </p:tgtEl>
                                        <p:attrNameLst>
                                          <p:attrName>style.visibility</p:attrName>
                                        </p:attrNameLst>
                                      </p:cBhvr>
                                      <p:to>
                                        <p:strVal val="visible"/>
                                      </p:to>
                                    </p:set>
                                    <p:anim calcmode="lin" valueType="num">
                                      <p:cBhvr additive="base">
                                        <p:cTn id="7" dur="500"/>
                                        <p:tgtEl>
                                          <p:spTgt spid="1108"/>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12"/>
                                        </p:tgtEl>
                                        <p:attrNameLst>
                                          <p:attrName>style.visibility</p:attrName>
                                        </p:attrNameLst>
                                      </p:cBhvr>
                                      <p:to>
                                        <p:strVal val="visible"/>
                                      </p:to>
                                    </p:set>
                                    <p:animEffect transition="in" filter="fade">
                                      <p:cBhvr>
                                        <p:cTn id="12" dur="1"/>
                                        <p:tgtEl>
                                          <p:spTgt spid="1112"/>
                                        </p:tgtEl>
                                      </p:cBhvr>
                                    </p:animEffect>
                                  </p:childTnLst>
                                </p:cTn>
                              </p:par>
                              <p:par>
                                <p:cTn id="13" presetID="10" presetClass="entr" presetSubtype="0" fill="hold" nodeType="withEffect">
                                  <p:stCondLst>
                                    <p:cond delay="0"/>
                                  </p:stCondLst>
                                  <p:childTnLst>
                                    <p:set>
                                      <p:cBhvr>
                                        <p:cTn id="14" dur="1" fill="hold">
                                          <p:stCondLst>
                                            <p:cond delay="0"/>
                                          </p:stCondLst>
                                        </p:cTn>
                                        <p:tgtEl>
                                          <p:spTgt spid="1111"/>
                                        </p:tgtEl>
                                        <p:attrNameLst>
                                          <p:attrName>style.visibility</p:attrName>
                                        </p:attrNameLst>
                                      </p:cBhvr>
                                      <p:to>
                                        <p:strVal val="visible"/>
                                      </p:to>
                                    </p:set>
                                    <p:animEffect transition="in" filter="fade">
                                      <p:cBhvr>
                                        <p:cTn id="15" dur="1"/>
                                        <p:tgtEl>
                                          <p:spTgt spid="1111"/>
                                        </p:tgtEl>
                                      </p:cBhvr>
                                    </p:animEffect>
                                  </p:childTnLst>
                                </p:cTn>
                              </p:par>
                              <p:par>
                                <p:cTn id="16" presetID="10" presetClass="entr" presetSubtype="0" fill="hold" nodeType="withEffect">
                                  <p:stCondLst>
                                    <p:cond delay="0"/>
                                  </p:stCondLst>
                                  <p:childTnLst>
                                    <p:set>
                                      <p:cBhvr>
                                        <p:cTn id="17" dur="1" fill="hold">
                                          <p:stCondLst>
                                            <p:cond delay="0"/>
                                          </p:stCondLst>
                                        </p:cTn>
                                        <p:tgtEl>
                                          <p:spTgt spid="1113"/>
                                        </p:tgtEl>
                                        <p:attrNameLst>
                                          <p:attrName>style.visibility</p:attrName>
                                        </p:attrNameLst>
                                      </p:cBhvr>
                                      <p:to>
                                        <p:strVal val="visible"/>
                                      </p:to>
                                    </p:set>
                                    <p:animEffect transition="in" filter="fade">
                                      <p:cBhvr>
                                        <p:cTn id="18" dur="1"/>
                                        <p:tgtEl>
                                          <p:spTgt spid="1113"/>
                                        </p:tgtEl>
                                      </p:cBhvr>
                                    </p:animEffect>
                                  </p:childTnLst>
                                </p:cTn>
                              </p:par>
                              <p:par>
                                <p:cTn id="19" presetID="10" presetClass="entr" presetSubtype="0" fill="hold" nodeType="withEffect">
                                  <p:stCondLst>
                                    <p:cond delay="0"/>
                                  </p:stCondLst>
                                  <p:childTnLst>
                                    <p:set>
                                      <p:cBhvr>
                                        <p:cTn id="20" dur="1" fill="hold">
                                          <p:stCondLst>
                                            <p:cond delay="0"/>
                                          </p:stCondLst>
                                        </p:cTn>
                                        <p:tgtEl>
                                          <p:spTgt spid="1114"/>
                                        </p:tgtEl>
                                        <p:attrNameLst>
                                          <p:attrName>style.visibility</p:attrName>
                                        </p:attrNameLst>
                                      </p:cBhvr>
                                      <p:to>
                                        <p:strVal val="visible"/>
                                      </p:to>
                                    </p:set>
                                    <p:animEffect transition="in" filter="fade">
                                      <p:cBhvr>
                                        <p:cTn id="21" dur="1"/>
                                        <p:tgtEl>
                                          <p:spTgt spid="11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18"/>
                                        </p:tgtEl>
                                        <p:attrNameLst>
                                          <p:attrName>style.visibility</p:attrName>
                                        </p:attrNameLst>
                                      </p:cBhvr>
                                      <p:to>
                                        <p:strVal val="visible"/>
                                      </p:to>
                                    </p:set>
                                    <p:animEffect transition="in" filter="fade">
                                      <p:cBhvr>
                                        <p:cTn id="26" dur="1"/>
                                        <p:tgtEl>
                                          <p:spTgt spid="11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28"/>
                                        </p:tgtEl>
                                        <p:attrNameLst>
                                          <p:attrName>style.visibility</p:attrName>
                                        </p:attrNameLst>
                                      </p:cBhvr>
                                      <p:to>
                                        <p:strVal val="visible"/>
                                      </p:to>
                                    </p:set>
                                    <p:animEffect transition="in" filter="fade">
                                      <p:cBhvr>
                                        <p:cTn id="31" dur="1"/>
                                        <p:tgtEl>
                                          <p:spTgt spid="1128"/>
                                        </p:tgtEl>
                                      </p:cBhvr>
                                    </p:animEffect>
                                  </p:childTnLst>
                                </p:cTn>
                              </p:par>
                              <p:par>
                                <p:cTn id="32" presetID="10" presetClass="entr" presetSubtype="0" fill="hold" nodeType="withEffect">
                                  <p:stCondLst>
                                    <p:cond delay="0"/>
                                  </p:stCondLst>
                                  <p:childTnLst>
                                    <p:set>
                                      <p:cBhvr>
                                        <p:cTn id="33" dur="1" fill="hold">
                                          <p:stCondLst>
                                            <p:cond delay="0"/>
                                          </p:stCondLst>
                                        </p:cTn>
                                        <p:tgtEl>
                                          <p:spTgt spid="1131"/>
                                        </p:tgtEl>
                                        <p:attrNameLst>
                                          <p:attrName>style.visibility</p:attrName>
                                        </p:attrNameLst>
                                      </p:cBhvr>
                                      <p:to>
                                        <p:strVal val="visible"/>
                                      </p:to>
                                    </p:set>
                                    <p:animEffect transition="in" filter="fade">
                                      <p:cBhvr>
                                        <p:cTn id="34" dur="1"/>
                                        <p:tgtEl>
                                          <p:spTgt spid="1131"/>
                                        </p:tgtEl>
                                      </p:cBhvr>
                                    </p:animEffect>
                                  </p:childTnLst>
                                </p:cTn>
                              </p:par>
                              <p:par>
                                <p:cTn id="35" presetID="10" presetClass="entr" presetSubtype="0" fill="hold" nodeType="withEffect">
                                  <p:stCondLst>
                                    <p:cond delay="0"/>
                                  </p:stCondLst>
                                  <p:childTnLst>
                                    <p:set>
                                      <p:cBhvr>
                                        <p:cTn id="36" dur="1" fill="hold">
                                          <p:stCondLst>
                                            <p:cond delay="0"/>
                                          </p:stCondLst>
                                        </p:cTn>
                                        <p:tgtEl>
                                          <p:spTgt spid="1132"/>
                                        </p:tgtEl>
                                        <p:attrNameLst>
                                          <p:attrName>style.visibility</p:attrName>
                                        </p:attrNameLst>
                                      </p:cBhvr>
                                      <p:to>
                                        <p:strVal val="visible"/>
                                      </p:to>
                                    </p:set>
                                    <p:animEffect transition="in" filter="fade">
                                      <p:cBhvr>
                                        <p:cTn id="37" dur="1"/>
                                        <p:tgtEl>
                                          <p:spTgt spid="1132"/>
                                        </p:tgtEl>
                                      </p:cBhvr>
                                    </p:animEffect>
                                  </p:childTnLst>
                                </p:cTn>
                              </p:par>
                              <p:par>
                                <p:cTn id="38" presetID="10" presetClass="entr" presetSubtype="0" fill="hold" nodeType="withEffect">
                                  <p:stCondLst>
                                    <p:cond delay="0"/>
                                  </p:stCondLst>
                                  <p:childTnLst>
                                    <p:set>
                                      <p:cBhvr>
                                        <p:cTn id="39" dur="1" fill="hold">
                                          <p:stCondLst>
                                            <p:cond delay="0"/>
                                          </p:stCondLst>
                                        </p:cTn>
                                        <p:tgtEl>
                                          <p:spTgt spid="1129"/>
                                        </p:tgtEl>
                                        <p:attrNameLst>
                                          <p:attrName>style.visibility</p:attrName>
                                        </p:attrNameLst>
                                      </p:cBhvr>
                                      <p:to>
                                        <p:strVal val="visible"/>
                                      </p:to>
                                    </p:set>
                                    <p:animEffect transition="in" filter="fade">
                                      <p:cBhvr>
                                        <p:cTn id="40" dur="1"/>
                                        <p:tgtEl>
                                          <p:spTgt spid="112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141"/>
                                        </p:tgtEl>
                                        <p:attrNameLst>
                                          <p:attrName>style.visibility</p:attrName>
                                        </p:attrNameLst>
                                      </p:cBhvr>
                                      <p:to>
                                        <p:strVal val="visible"/>
                                      </p:to>
                                    </p:set>
                                    <p:animEffect transition="in" filter="fade">
                                      <p:cBhvr>
                                        <p:cTn id="45" dur="1"/>
                                        <p:tgtEl>
                                          <p:spTgt spid="1141"/>
                                        </p:tgtEl>
                                      </p:cBhvr>
                                    </p:animEffect>
                                  </p:childTnLst>
                                </p:cTn>
                              </p:par>
                              <p:par>
                                <p:cTn id="46" presetID="10" presetClass="entr" presetSubtype="0" fill="hold" nodeType="withEffect">
                                  <p:stCondLst>
                                    <p:cond delay="0"/>
                                  </p:stCondLst>
                                  <p:childTnLst>
                                    <p:set>
                                      <p:cBhvr>
                                        <p:cTn id="47" dur="1" fill="hold">
                                          <p:stCondLst>
                                            <p:cond delay="0"/>
                                          </p:stCondLst>
                                        </p:cTn>
                                        <p:tgtEl>
                                          <p:spTgt spid="1142"/>
                                        </p:tgtEl>
                                        <p:attrNameLst>
                                          <p:attrName>style.visibility</p:attrName>
                                        </p:attrNameLst>
                                      </p:cBhvr>
                                      <p:to>
                                        <p:strVal val="visible"/>
                                      </p:to>
                                    </p:set>
                                    <p:animEffect transition="in" filter="fade">
                                      <p:cBhvr>
                                        <p:cTn id="48" dur="1"/>
                                        <p:tgtEl>
                                          <p:spTgt spid="1142"/>
                                        </p:tgtEl>
                                      </p:cBhvr>
                                    </p:animEffect>
                                  </p:childTnLst>
                                </p:cTn>
                              </p:par>
                              <p:par>
                                <p:cTn id="49" presetID="10" presetClass="entr" presetSubtype="0" fill="hold" nodeType="withEffect">
                                  <p:stCondLst>
                                    <p:cond delay="0"/>
                                  </p:stCondLst>
                                  <p:childTnLst>
                                    <p:set>
                                      <p:cBhvr>
                                        <p:cTn id="50" dur="1" fill="hold">
                                          <p:stCondLst>
                                            <p:cond delay="0"/>
                                          </p:stCondLst>
                                        </p:cTn>
                                        <p:tgtEl>
                                          <p:spTgt spid="1143"/>
                                        </p:tgtEl>
                                        <p:attrNameLst>
                                          <p:attrName>style.visibility</p:attrName>
                                        </p:attrNameLst>
                                      </p:cBhvr>
                                      <p:to>
                                        <p:strVal val="visible"/>
                                      </p:to>
                                    </p:set>
                                    <p:animEffect transition="in" filter="fade">
                                      <p:cBhvr>
                                        <p:cTn id="51" dur="1"/>
                                        <p:tgtEl>
                                          <p:spTgt spid="1143"/>
                                        </p:tgtEl>
                                      </p:cBhvr>
                                    </p:animEffect>
                                  </p:childTnLst>
                                </p:cTn>
                              </p:par>
                              <p:par>
                                <p:cTn id="52" presetID="10" presetClass="entr" presetSubtype="0" fill="hold" nodeType="withEffect">
                                  <p:stCondLst>
                                    <p:cond delay="0"/>
                                  </p:stCondLst>
                                  <p:childTnLst>
                                    <p:set>
                                      <p:cBhvr>
                                        <p:cTn id="53" dur="1" fill="hold">
                                          <p:stCondLst>
                                            <p:cond delay="0"/>
                                          </p:stCondLst>
                                        </p:cTn>
                                        <p:tgtEl>
                                          <p:spTgt spid="1156"/>
                                        </p:tgtEl>
                                        <p:attrNameLst>
                                          <p:attrName>style.visibility</p:attrName>
                                        </p:attrNameLst>
                                      </p:cBhvr>
                                      <p:to>
                                        <p:strVal val="visible"/>
                                      </p:to>
                                    </p:set>
                                    <p:animEffect transition="in" filter="fade">
                                      <p:cBhvr>
                                        <p:cTn id="54" dur="1"/>
                                        <p:tgtEl>
                                          <p:spTgt spid="115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134"/>
                                        </p:tgtEl>
                                        <p:attrNameLst>
                                          <p:attrName>style.visibility</p:attrName>
                                        </p:attrNameLst>
                                      </p:cBhvr>
                                      <p:to>
                                        <p:strVal val="visible"/>
                                      </p:to>
                                    </p:set>
                                    <p:animEffect transition="in" filter="fade">
                                      <p:cBhvr>
                                        <p:cTn id="59" dur="1"/>
                                        <p:tgtEl>
                                          <p:spTgt spid="1134"/>
                                        </p:tgtEl>
                                      </p:cBhvr>
                                    </p:animEffect>
                                  </p:childTnLst>
                                </p:cTn>
                              </p:par>
                              <p:par>
                                <p:cTn id="60" presetID="10" presetClass="entr" presetSubtype="0" fill="hold" nodeType="withEffect">
                                  <p:stCondLst>
                                    <p:cond delay="0"/>
                                  </p:stCondLst>
                                  <p:childTnLst>
                                    <p:set>
                                      <p:cBhvr>
                                        <p:cTn id="61" dur="1" fill="hold">
                                          <p:stCondLst>
                                            <p:cond delay="0"/>
                                          </p:stCondLst>
                                        </p:cTn>
                                        <p:tgtEl>
                                          <p:spTgt spid="1130"/>
                                        </p:tgtEl>
                                        <p:attrNameLst>
                                          <p:attrName>style.visibility</p:attrName>
                                        </p:attrNameLst>
                                      </p:cBhvr>
                                      <p:to>
                                        <p:strVal val="visible"/>
                                      </p:to>
                                    </p:set>
                                    <p:animEffect transition="in" filter="fade">
                                      <p:cBhvr>
                                        <p:cTn id="62" dur="1"/>
                                        <p:tgtEl>
                                          <p:spTgt spid="1130"/>
                                        </p:tgtEl>
                                      </p:cBhvr>
                                    </p:animEffect>
                                  </p:childTnLst>
                                </p:cTn>
                              </p:par>
                              <p:par>
                                <p:cTn id="63" presetID="10" presetClass="entr" presetSubtype="0" fill="hold" nodeType="withEffect">
                                  <p:stCondLst>
                                    <p:cond delay="0"/>
                                  </p:stCondLst>
                                  <p:childTnLst>
                                    <p:set>
                                      <p:cBhvr>
                                        <p:cTn id="64" dur="1" fill="hold">
                                          <p:stCondLst>
                                            <p:cond delay="0"/>
                                          </p:stCondLst>
                                        </p:cTn>
                                        <p:tgtEl>
                                          <p:spTgt spid="1135"/>
                                        </p:tgtEl>
                                        <p:attrNameLst>
                                          <p:attrName>style.visibility</p:attrName>
                                        </p:attrNameLst>
                                      </p:cBhvr>
                                      <p:to>
                                        <p:strVal val="visible"/>
                                      </p:to>
                                    </p:set>
                                    <p:animEffect transition="in" filter="fade">
                                      <p:cBhvr>
                                        <p:cTn id="65" dur="1"/>
                                        <p:tgtEl>
                                          <p:spTgt spid="1135"/>
                                        </p:tgtEl>
                                      </p:cBhvr>
                                    </p:animEffect>
                                  </p:childTnLst>
                                </p:cTn>
                              </p:par>
                              <p:par>
                                <p:cTn id="66" presetID="10" presetClass="entr" presetSubtype="0" fill="hold" nodeType="withEffect">
                                  <p:stCondLst>
                                    <p:cond delay="0"/>
                                  </p:stCondLst>
                                  <p:childTnLst>
                                    <p:set>
                                      <p:cBhvr>
                                        <p:cTn id="67" dur="1" fill="hold">
                                          <p:stCondLst>
                                            <p:cond delay="0"/>
                                          </p:stCondLst>
                                        </p:cTn>
                                        <p:tgtEl>
                                          <p:spTgt spid="1136"/>
                                        </p:tgtEl>
                                        <p:attrNameLst>
                                          <p:attrName>style.visibility</p:attrName>
                                        </p:attrNameLst>
                                      </p:cBhvr>
                                      <p:to>
                                        <p:strVal val="visible"/>
                                      </p:to>
                                    </p:set>
                                    <p:animEffect transition="in" filter="fade">
                                      <p:cBhvr>
                                        <p:cTn id="68" dur="1"/>
                                        <p:tgtEl>
                                          <p:spTgt spid="113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144"/>
                                        </p:tgtEl>
                                        <p:attrNameLst>
                                          <p:attrName>style.visibility</p:attrName>
                                        </p:attrNameLst>
                                      </p:cBhvr>
                                      <p:to>
                                        <p:strVal val="visible"/>
                                      </p:to>
                                    </p:set>
                                    <p:animEffect transition="in" filter="fade">
                                      <p:cBhvr>
                                        <p:cTn id="73" dur="500"/>
                                        <p:tgtEl>
                                          <p:spTgt spid="1144"/>
                                        </p:tgtEl>
                                      </p:cBhvr>
                                    </p:animEffect>
                                  </p:childTnLst>
                                </p:cTn>
                              </p:par>
                              <p:par>
                                <p:cTn id="74" presetID="10" presetClass="entr" presetSubtype="0" fill="hold" nodeType="withEffect">
                                  <p:stCondLst>
                                    <p:cond delay="0"/>
                                  </p:stCondLst>
                                  <p:childTnLst>
                                    <p:set>
                                      <p:cBhvr>
                                        <p:cTn id="75" dur="1" fill="hold">
                                          <p:stCondLst>
                                            <p:cond delay="0"/>
                                          </p:stCondLst>
                                        </p:cTn>
                                        <p:tgtEl>
                                          <p:spTgt spid="1145"/>
                                        </p:tgtEl>
                                        <p:attrNameLst>
                                          <p:attrName>style.visibility</p:attrName>
                                        </p:attrNameLst>
                                      </p:cBhvr>
                                      <p:to>
                                        <p:strVal val="visible"/>
                                      </p:to>
                                    </p:set>
                                    <p:animEffect transition="in" filter="fade">
                                      <p:cBhvr>
                                        <p:cTn id="76" dur="500"/>
                                        <p:tgtEl>
                                          <p:spTgt spid="1145"/>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148"/>
                                        </p:tgtEl>
                                        <p:attrNameLst>
                                          <p:attrName>style.visibility</p:attrName>
                                        </p:attrNameLst>
                                      </p:cBhvr>
                                      <p:to>
                                        <p:strVal val="visible"/>
                                      </p:to>
                                    </p:set>
                                    <p:animEffect transition="in" filter="fade">
                                      <p:cBhvr>
                                        <p:cTn id="81" dur="1"/>
                                        <p:tgtEl>
                                          <p:spTgt spid="1148"/>
                                        </p:tgtEl>
                                      </p:cBhvr>
                                    </p:animEffect>
                                  </p:childTnLst>
                                </p:cTn>
                              </p:par>
                              <p:par>
                                <p:cTn id="82" presetID="10" presetClass="entr" presetSubtype="0" fill="hold" nodeType="withEffect">
                                  <p:stCondLst>
                                    <p:cond delay="0"/>
                                  </p:stCondLst>
                                  <p:childTnLst>
                                    <p:set>
                                      <p:cBhvr>
                                        <p:cTn id="83" dur="1" fill="hold">
                                          <p:stCondLst>
                                            <p:cond delay="0"/>
                                          </p:stCondLst>
                                        </p:cTn>
                                        <p:tgtEl>
                                          <p:spTgt spid="1152"/>
                                        </p:tgtEl>
                                        <p:attrNameLst>
                                          <p:attrName>style.visibility</p:attrName>
                                        </p:attrNameLst>
                                      </p:cBhvr>
                                      <p:to>
                                        <p:strVal val="visible"/>
                                      </p:to>
                                    </p:set>
                                    <p:animEffect transition="in" filter="fade">
                                      <p:cBhvr>
                                        <p:cTn id="84" dur="1"/>
                                        <p:tgtEl>
                                          <p:spTgt spid="1152"/>
                                        </p:tgtEl>
                                      </p:cBhvr>
                                    </p:animEffect>
                                  </p:childTnLst>
                                </p:cTn>
                              </p:par>
                              <p:par>
                                <p:cTn id="85" presetID="10" presetClass="entr" presetSubtype="0" fill="hold" nodeType="withEffect">
                                  <p:stCondLst>
                                    <p:cond delay="0"/>
                                  </p:stCondLst>
                                  <p:childTnLst>
                                    <p:set>
                                      <p:cBhvr>
                                        <p:cTn id="86" dur="1" fill="hold">
                                          <p:stCondLst>
                                            <p:cond delay="0"/>
                                          </p:stCondLst>
                                        </p:cTn>
                                        <p:tgtEl>
                                          <p:spTgt spid="1153"/>
                                        </p:tgtEl>
                                        <p:attrNameLst>
                                          <p:attrName>style.visibility</p:attrName>
                                        </p:attrNameLst>
                                      </p:cBhvr>
                                      <p:to>
                                        <p:strVal val="visible"/>
                                      </p:to>
                                    </p:set>
                                    <p:animEffect transition="in" filter="fade">
                                      <p:cBhvr>
                                        <p:cTn id="87" dur="1"/>
                                        <p:tgtEl>
                                          <p:spTgt spid="115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117"/>
                                        </p:tgtEl>
                                        <p:attrNameLst>
                                          <p:attrName>style.visibility</p:attrName>
                                        </p:attrNameLst>
                                      </p:cBhvr>
                                      <p:to>
                                        <p:strVal val="visible"/>
                                      </p:to>
                                    </p:set>
                                    <p:animEffect transition="in" filter="fade">
                                      <p:cBhvr>
                                        <p:cTn id="92" dur="500"/>
                                        <p:tgtEl>
                                          <p:spTgt spid="1117"/>
                                        </p:tgtEl>
                                      </p:cBhvr>
                                    </p:animEffect>
                                  </p:childTnLst>
                                </p:cTn>
                              </p:par>
                              <p:par>
                                <p:cTn id="93" presetID="10" presetClass="entr" presetSubtype="0" fill="hold" nodeType="withEffect">
                                  <p:stCondLst>
                                    <p:cond delay="0"/>
                                  </p:stCondLst>
                                  <p:childTnLst>
                                    <p:set>
                                      <p:cBhvr>
                                        <p:cTn id="94" dur="1" fill="hold">
                                          <p:stCondLst>
                                            <p:cond delay="0"/>
                                          </p:stCondLst>
                                        </p:cTn>
                                        <p:tgtEl>
                                          <p:spTgt spid="1133"/>
                                        </p:tgtEl>
                                        <p:attrNameLst>
                                          <p:attrName>style.visibility</p:attrName>
                                        </p:attrNameLst>
                                      </p:cBhvr>
                                      <p:to>
                                        <p:strVal val="visible"/>
                                      </p:to>
                                    </p:set>
                                    <p:animEffect transition="in" filter="fade">
                                      <p:cBhvr>
                                        <p:cTn id="95" dur="500"/>
                                        <p:tgtEl>
                                          <p:spTgt spid="1133"/>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1182"/>
                                        </p:tgtEl>
                                        <p:attrNameLst>
                                          <p:attrName>style.visibility</p:attrName>
                                        </p:attrNameLst>
                                      </p:cBhvr>
                                      <p:to>
                                        <p:strVal val="visible"/>
                                      </p:to>
                                    </p:set>
                                    <p:animEffect transition="in" filter="fade">
                                      <p:cBhvr>
                                        <p:cTn id="100" dur="1"/>
                                        <p:tgtEl>
                                          <p:spTgt spid="1182"/>
                                        </p:tgtEl>
                                      </p:cBhvr>
                                    </p:animEffect>
                                  </p:childTnLst>
                                </p:cTn>
                              </p:par>
                              <p:par>
                                <p:cTn id="101" presetID="10" presetClass="entr" presetSubtype="0" fill="hold" nodeType="withEffect">
                                  <p:stCondLst>
                                    <p:cond delay="0"/>
                                  </p:stCondLst>
                                  <p:childTnLst>
                                    <p:set>
                                      <p:cBhvr>
                                        <p:cTn id="102" dur="1" fill="hold">
                                          <p:stCondLst>
                                            <p:cond delay="0"/>
                                          </p:stCondLst>
                                        </p:cTn>
                                        <p:tgtEl>
                                          <p:spTgt spid="1183"/>
                                        </p:tgtEl>
                                        <p:attrNameLst>
                                          <p:attrName>style.visibility</p:attrName>
                                        </p:attrNameLst>
                                      </p:cBhvr>
                                      <p:to>
                                        <p:strVal val="visible"/>
                                      </p:to>
                                    </p:set>
                                    <p:animEffect transition="in" filter="fade">
                                      <p:cBhvr>
                                        <p:cTn id="103" dur="1"/>
                                        <p:tgtEl>
                                          <p:spTgt spid="1183"/>
                                        </p:tgtEl>
                                      </p:cBhvr>
                                    </p:animEffect>
                                  </p:childTnLst>
                                </p:cTn>
                              </p:par>
                              <p:par>
                                <p:cTn id="104" presetID="10" presetClass="entr" presetSubtype="0" fill="hold" nodeType="withEffect">
                                  <p:stCondLst>
                                    <p:cond delay="0"/>
                                  </p:stCondLst>
                                  <p:childTnLst>
                                    <p:set>
                                      <p:cBhvr>
                                        <p:cTn id="105" dur="1" fill="hold">
                                          <p:stCondLst>
                                            <p:cond delay="0"/>
                                          </p:stCondLst>
                                        </p:cTn>
                                        <p:tgtEl>
                                          <p:spTgt spid="1184"/>
                                        </p:tgtEl>
                                        <p:attrNameLst>
                                          <p:attrName>style.visibility</p:attrName>
                                        </p:attrNameLst>
                                      </p:cBhvr>
                                      <p:to>
                                        <p:strVal val="visible"/>
                                      </p:to>
                                    </p:set>
                                    <p:animEffect transition="in" filter="fade">
                                      <p:cBhvr>
                                        <p:cTn id="106" dur="1"/>
                                        <p:tgtEl>
                                          <p:spTgt spid="1184"/>
                                        </p:tgtEl>
                                      </p:cBhvr>
                                    </p:animEffect>
                                  </p:childTnLst>
                                </p:cTn>
                              </p:par>
                              <p:par>
                                <p:cTn id="107" presetID="10" presetClass="entr" presetSubtype="0" fill="hold" nodeType="withEffect">
                                  <p:stCondLst>
                                    <p:cond delay="0"/>
                                  </p:stCondLst>
                                  <p:childTnLst>
                                    <p:set>
                                      <p:cBhvr>
                                        <p:cTn id="108" dur="1" fill="hold">
                                          <p:stCondLst>
                                            <p:cond delay="0"/>
                                          </p:stCondLst>
                                        </p:cTn>
                                        <p:tgtEl>
                                          <p:spTgt spid="1185"/>
                                        </p:tgtEl>
                                        <p:attrNameLst>
                                          <p:attrName>style.visibility</p:attrName>
                                        </p:attrNameLst>
                                      </p:cBhvr>
                                      <p:to>
                                        <p:strVal val="visible"/>
                                      </p:to>
                                    </p:set>
                                    <p:animEffect transition="in" filter="fade">
                                      <p:cBhvr>
                                        <p:cTn id="109" dur="1"/>
                                        <p:tgtEl>
                                          <p:spTgt spid="1185"/>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1123"/>
                                        </p:tgtEl>
                                        <p:attrNameLst>
                                          <p:attrName>style.visibility</p:attrName>
                                        </p:attrNameLst>
                                      </p:cBhvr>
                                      <p:to>
                                        <p:strVal val="visible"/>
                                      </p:to>
                                    </p:set>
                                    <p:animEffect transition="in" filter="fade">
                                      <p:cBhvr>
                                        <p:cTn id="114" dur="1"/>
                                        <p:tgtEl>
                                          <p:spTgt spid="1123"/>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1138"/>
                                        </p:tgtEl>
                                        <p:attrNameLst>
                                          <p:attrName>style.visibility</p:attrName>
                                        </p:attrNameLst>
                                      </p:cBhvr>
                                      <p:to>
                                        <p:strVal val="visible"/>
                                      </p:to>
                                    </p:set>
                                    <p:animEffect transition="in" filter="fade">
                                      <p:cBhvr>
                                        <p:cTn id="119" dur="1"/>
                                        <p:tgtEl>
                                          <p:spTgt spid="1138"/>
                                        </p:tgtEl>
                                      </p:cBhvr>
                                    </p:animEffect>
                                  </p:childTnLst>
                                </p:cTn>
                              </p:par>
                              <p:par>
                                <p:cTn id="120" presetID="10" presetClass="entr" presetSubtype="0" fill="hold" nodeType="withEffect">
                                  <p:stCondLst>
                                    <p:cond delay="0"/>
                                  </p:stCondLst>
                                  <p:childTnLst>
                                    <p:set>
                                      <p:cBhvr>
                                        <p:cTn id="121" dur="1" fill="hold">
                                          <p:stCondLst>
                                            <p:cond delay="0"/>
                                          </p:stCondLst>
                                        </p:cTn>
                                        <p:tgtEl>
                                          <p:spTgt spid="1137"/>
                                        </p:tgtEl>
                                        <p:attrNameLst>
                                          <p:attrName>style.visibility</p:attrName>
                                        </p:attrNameLst>
                                      </p:cBhvr>
                                      <p:to>
                                        <p:strVal val="visible"/>
                                      </p:to>
                                    </p:set>
                                    <p:animEffect transition="in" filter="fade">
                                      <p:cBhvr>
                                        <p:cTn id="122" dur="1"/>
                                        <p:tgtEl>
                                          <p:spTgt spid="1137"/>
                                        </p:tgtEl>
                                      </p:cBhvr>
                                    </p:animEffect>
                                  </p:childTnLst>
                                </p:cTn>
                              </p:par>
                              <p:par>
                                <p:cTn id="123" presetID="10" presetClass="entr" presetSubtype="0" fill="hold" nodeType="withEffect">
                                  <p:stCondLst>
                                    <p:cond delay="0"/>
                                  </p:stCondLst>
                                  <p:childTnLst>
                                    <p:set>
                                      <p:cBhvr>
                                        <p:cTn id="124" dur="1" fill="hold">
                                          <p:stCondLst>
                                            <p:cond delay="0"/>
                                          </p:stCondLst>
                                        </p:cTn>
                                        <p:tgtEl>
                                          <p:spTgt spid="1139"/>
                                        </p:tgtEl>
                                        <p:attrNameLst>
                                          <p:attrName>style.visibility</p:attrName>
                                        </p:attrNameLst>
                                      </p:cBhvr>
                                      <p:to>
                                        <p:strVal val="visible"/>
                                      </p:to>
                                    </p:set>
                                    <p:animEffect transition="in" filter="fade">
                                      <p:cBhvr>
                                        <p:cTn id="125" dur="1"/>
                                        <p:tgtEl>
                                          <p:spTgt spid="1139"/>
                                        </p:tgtEl>
                                      </p:cBhvr>
                                    </p:animEffect>
                                  </p:childTnLst>
                                </p:cTn>
                              </p:par>
                              <p:par>
                                <p:cTn id="126" presetID="10" presetClass="entr" presetSubtype="0" fill="hold" nodeType="withEffect">
                                  <p:stCondLst>
                                    <p:cond delay="0"/>
                                  </p:stCondLst>
                                  <p:childTnLst>
                                    <p:set>
                                      <p:cBhvr>
                                        <p:cTn id="127" dur="1" fill="hold">
                                          <p:stCondLst>
                                            <p:cond delay="0"/>
                                          </p:stCondLst>
                                        </p:cTn>
                                        <p:tgtEl>
                                          <p:spTgt spid="1140"/>
                                        </p:tgtEl>
                                        <p:attrNameLst>
                                          <p:attrName>style.visibility</p:attrName>
                                        </p:attrNameLst>
                                      </p:cBhvr>
                                      <p:to>
                                        <p:strVal val="visible"/>
                                      </p:to>
                                    </p:set>
                                    <p:animEffect transition="in" filter="fade">
                                      <p:cBhvr>
                                        <p:cTn id="128" dur="1"/>
                                        <p:tgtEl>
                                          <p:spTgt spid="1140"/>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1146"/>
                                        </p:tgtEl>
                                        <p:attrNameLst>
                                          <p:attrName>style.visibility</p:attrName>
                                        </p:attrNameLst>
                                      </p:cBhvr>
                                      <p:to>
                                        <p:strVal val="visible"/>
                                      </p:to>
                                    </p:set>
                                    <p:animEffect transition="in" filter="fade">
                                      <p:cBhvr>
                                        <p:cTn id="133" dur="500"/>
                                        <p:tgtEl>
                                          <p:spTgt spid="1146"/>
                                        </p:tgtEl>
                                      </p:cBhvr>
                                    </p:animEffect>
                                  </p:childTnLst>
                                </p:cTn>
                              </p:par>
                              <p:par>
                                <p:cTn id="134" presetID="10" presetClass="entr" presetSubtype="0" fill="hold" nodeType="withEffect">
                                  <p:stCondLst>
                                    <p:cond delay="0"/>
                                  </p:stCondLst>
                                  <p:childTnLst>
                                    <p:set>
                                      <p:cBhvr>
                                        <p:cTn id="135" dur="1" fill="hold">
                                          <p:stCondLst>
                                            <p:cond delay="0"/>
                                          </p:stCondLst>
                                        </p:cTn>
                                        <p:tgtEl>
                                          <p:spTgt spid="1147"/>
                                        </p:tgtEl>
                                        <p:attrNameLst>
                                          <p:attrName>style.visibility</p:attrName>
                                        </p:attrNameLst>
                                      </p:cBhvr>
                                      <p:to>
                                        <p:strVal val="visible"/>
                                      </p:to>
                                    </p:set>
                                    <p:animEffect transition="in" filter="fade">
                                      <p:cBhvr>
                                        <p:cTn id="136" dur="500"/>
                                        <p:tgtEl>
                                          <p:spTgt spid="1147"/>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1149"/>
                                        </p:tgtEl>
                                        <p:attrNameLst>
                                          <p:attrName>style.visibility</p:attrName>
                                        </p:attrNameLst>
                                      </p:cBhvr>
                                      <p:to>
                                        <p:strVal val="visible"/>
                                      </p:to>
                                    </p:set>
                                    <p:animEffect transition="in" filter="fade">
                                      <p:cBhvr>
                                        <p:cTn id="141" dur="500"/>
                                        <p:tgtEl>
                                          <p:spTgt spid="1149"/>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1154"/>
                                        </p:tgtEl>
                                        <p:attrNameLst>
                                          <p:attrName>style.visibility</p:attrName>
                                        </p:attrNameLst>
                                      </p:cBhvr>
                                      <p:to>
                                        <p:strVal val="visible"/>
                                      </p:to>
                                    </p:set>
                                    <p:animEffect transition="in" filter="fade">
                                      <p:cBhvr>
                                        <p:cTn id="146" dur="1"/>
                                        <p:tgtEl>
                                          <p:spTgt spid="1154"/>
                                        </p:tgtEl>
                                      </p:cBhvr>
                                    </p:animEffect>
                                  </p:childTnLst>
                                </p:cTn>
                              </p:par>
                              <p:par>
                                <p:cTn id="147" presetID="10" presetClass="entr" presetSubtype="0" fill="hold" nodeType="withEffect">
                                  <p:stCondLst>
                                    <p:cond delay="0"/>
                                  </p:stCondLst>
                                  <p:childTnLst>
                                    <p:set>
                                      <p:cBhvr>
                                        <p:cTn id="148" dur="1" fill="hold">
                                          <p:stCondLst>
                                            <p:cond delay="0"/>
                                          </p:stCondLst>
                                        </p:cTn>
                                        <p:tgtEl>
                                          <p:spTgt spid="1155"/>
                                        </p:tgtEl>
                                        <p:attrNameLst>
                                          <p:attrName>style.visibility</p:attrName>
                                        </p:attrNameLst>
                                      </p:cBhvr>
                                      <p:to>
                                        <p:strVal val="visible"/>
                                      </p:to>
                                    </p:set>
                                    <p:animEffect transition="in" filter="fade">
                                      <p:cBhvr>
                                        <p:cTn id="149" dur="1"/>
                                        <p:tgtEl>
                                          <p:spTgt spid="1155"/>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nodeType="clickEffect">
                                  <p:stCondLst>
                                    <p:cond delay="0"/>
                                  </p:stCondLst>
                                  <p:childTnLst>
                                    <p:set>
                                      <p:cBhvr>
                                        <p:cTn id="153" dur="1" fill="hold">
                                          <p:stCondLst>
                                            <p:cond delay="0"/>
                                          </p:stCondLst>
                                        </p:cTn>
                                        <p:tgtEl>
                                          <p:spTgt spid="1165"/>
                                        </p:tgtEl>
                                        <p:attrNameLst>
                                          <p:attrName>style.visibility</p:attrName>
                                        </p:attrNameLst>
                                      </p:cBhvr>
                                      <p:to>
                                        <p:strVal val="visible"/>
                                      </p:to>
                                    </p:set>
                                    <p:animEffect transition="in" filter="fade">
                                      <p:cBhvr>
                                        <p:cTn id="154" dur="1"/>
                                        <p:tgtEl>
                                          <p:spTgt spid="1165"/>
                                        </p:tgtEl>
                                      </p:cBhvr>
                                    </p:animEffect>
                                  </p:childTnLst>
                                </p:cTn>
                              </p:par>
                              <p:par>
                                <p:cTn id="155" presetID="10" presetClass="entr" presetSubtype="0" fill="hold" nodeType="withEffect">
                                  <p:stCondLst>
                                    <p:cond delay="0"/>
                                  </p:stCondLst>
                                  <p:childTnLst>
                                    <p:set>
                                      <p:cBhvr>
                                        <p:cTn id="156" dur="1" fill="hold">
                                          <p:stCondLst>
                                            <p:cond delay="0"/>
                                          </p:stCondLst>
                                        </p:cTn>
                                        <p:tgtEl>
                                          <p:spTgt spid="1166"/>
                                        </p:tgtEl>
                                        <p:attrNameLst>
                                          <p:attrName>style.visibility</p:attrName>
                                        </p:attrNameLst>
                                      </p:cBhvr>
                                      <p:to>
                                        <p:strVal val="visible"/>
                                      </p:to>
                                    </p:set>
                                    <p:animEffect transition="in" filter="fade">
                                      <p:cBhvr>
                                        <p:cTn id="157" dur="1"/>
                                        <p:tgtEl>
                                          <p:spTgt spid="1166"/>
                                        </p:tgtEl>
                                      </p:cBhvr>
                                    </p:animEffect>
                                  </p:childTnLst>
                                </p:cTn>
                              </p:par>
                              <p:par>
                                <p:cTn id="158" presetID="10" presetClass="entr" presetSubtype="0" fill="hold" nodeType="withEffect">
                                  <p:stCondLst>
                                    <p:cond delay="0"/>
                                  </p:stCondLst>
                                  <p:childTnLst>
                                    <p:set>
                                      <p:cBhvr>
                                        <p:cTn id="159" dur="1" fill="hold">
                                          <p:stCondLst>
                                            <p:cond delay="0"/>
                                          </p:stCondLst>
                                        </p:cTn>
                                        <p:tgtEl>
                                          <p:spTgt spid="1157"/>
                                        </p:tgtEl>
                                        <p:attrNameLst>
                                          <p:attrName>style.visibility</p:attrName>
                                        </p:attrNameLst>
                                      </p:cBhvr>
                                      <p:to>
                                        <p:strVal val="visible"/>
                                      </p:to>
                                    </p:set>
                                    <p:animEffect transition="in" filter="fade">
                                      <p:cBhvr>
                                        <p:cTn id="160" dur="1"/>
                                        <p:tgtEl>
                                          <p:spTgt spid="1157"/>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nodeType="clickEffect">
                                  <p:stCondLst>
                                    <p:cond delay="0"/>
                                  </p:stCondLst>
                                  <p:childTnLst>
                                    <p:set>
                                      <p:cBhvr>
                                        <p:cTn id="164" dur="1" fill="hold">
                                          <p:stCondLst>
                                            <p:cond delay="0"/>
                                          </p:stCondLst>
                                        </p:cTn>
                                        <p:tgtEl>
                                          <p:spTgt spid="1170"/>
                                        </p:tgtEl>
                                        <p:attrNameLst>
                                          <p:attrName>style.visibility</p:attrName>
                                        </p:attrNameLst>
                                      </p:cBhvr>
                                      <p:to>
                                        <p:strVal val="visible"/>
                                      </p:to>
                                    </p:set>
                                    <p:animEffect transition="in" filter="fade">
                                      <p:cBhvr>
                                        <p:cTn id="165" dur="1"/>
                                        <p:tgtEl>
                                          <p:spTgt spid="1170"/>
                                        </p:tgtEl>
                                      </p:cBhvr>
                                    </p:animEffect>
                                  </p:childTnLst>
                                </p:cTn>
                              </p:par>
                              <p:par>
                                <p:cTn id="166" presetID="10" presetClass="entr" presetSubtype="0" fill="hold" nodeType="withEffect">
                                  <p:stCondLst>
                                    <p:cond delay="0"/>
                                  </p:stCondLst>
                                  <p:childTnLst>
                                    <p:set>
                                      <p:cBhvr>
                                        <p:cTn id="167" dur="1" fill="hold">
                                          <p:stCondLst>
                                            <p:cond delay="0"/>
                                          </p:stCondLst>
                                        </p:cTn>
                                        <p:tgtEl>
                                          <p:spTgt spid="1168"/>
                                        </p:tgtEl>
                                        <p:attrNameLst>
                                          <p:attrName>style.visibility</p:attrName>
                                        </p:attrNameLst>
                                      </p:cBhvr>
                                      <p:to>
                                        <p:strVal val="visible"/>
                                      </p:to>
                                    </p:set>
                                    <p:animEffect transition="in" filter="fade">
                                      <p:cBhvr>
                                        <p:cTn id="168" dur="1"/>
                                        <p:tgtEl>
                                          <p:spTgt spid="1168"/>
                                        </p:tgtEl>
                                      </p:cBhvr>
                                    </p:animEffect>
                                  </p:childTnLst>
                                </p:cTn>
                              </p:par>
                              <p:par>
                                <p:cTn id="169" presetID="10" presetClass="entr" presetSubtype="0" fill="hold" nodeType="withEffect">
                                  <p:stCondLst>
                                    <p:cond delay="0"/>
                                  </p:stCondLst>
                                  <p:childTnLst>
                                    <p:set>
                                      <p:cBhvr>
                                        <p:cTn id="170" dur="1" fill="hold">
                                          <p:stCondLst>
                                            <p:cond delay="0"/>
                                          </p:stCondLst>
                                        </p:cTn>
                                        <p:tgtEl>
                                          <p:spTgt spid="1167"/>
                                        </p:tgtEl>
                                        <p:attrNameLst>
                                          <p:attrName>style.visibility</p:attrName>
                                        </p:attrNameLst>
                                      </p:cBhvr>
                                      <p:to>
                                        <p:strVal val="visible"/>
                                      </p:to>
                                    </p:set>
                                    <p:animEffect transition="in" filter="fade">
                                      <p:cBhvr>
                                        <p:cTn id="171" dur="1"/>
                                        <p:tgtEl>
                                          <p:spTgt spid="1167"/>
                                        </p:tgtEl>
                                      </p:cBhvr>
                                    </p:animEffect>
                                  </p:childTnLst>
                                </p:cTn>
                              </p:par>
                              <p:par>
                                <p:cTn id="172" presetID="10" presetClass="entr" presetSubtype="0" fill="hold" nodeType="withEffect">
                                  <p:stCondLst>
                                    <p:cond delay="0"/>
                                  </p:stCondLst>
                                  <p:childTnLst>
                                    <p:set>
                                      <p:cBhvr>
                                        <p:cTn id="173" dur="1" fill="hold">
                                          <p:stCondLst>
                                            <p:cond delay="0"/>
                                          </p:stCondLst>
                                        </p:cTn>
                                        <p:tgtEl>
                                          <p:spTgt spid="1169"/>
                                        </p:tgtEl>
                                        <p:attrNameLst>
                                          <p:attrName>style.visibility</p:attrName>
                                        </p:attrNameLst>
                                      </p:cBhvr>
                                      <p:to>
                                        <p:strVal val="visible"/>
                                      </p:to>
                                    </p:set>
                                    <p:animEffect transition="in" filter="fade">
                                      <p:cBhvr>
                                        <p:cTn id="174" dur="1"/>
                                        <p:tgtEl>
                                          <p:spTgt spid="1169"/>
                                        </p:tgtEl>
                                      </p:cBhvr>
                                    </p:animEffect>
                                  </p:childTnLst>
                                </p:cTn>
                              </p:par>
                              <p:par>
                                <p:cTn id="175" presetID="10" presetClass="entr" presetSubtype="0" fill="hold" nodeType="withEffect">
                                  <p:stCondLst>
                                    <p:cond delay="0"/>
                                  </p:stCondLst>
                                  <p:childTnLst>
                                    <p:set>
                                      <p:cBhvr>
                                        <p:cTn id="176" dur="1" fill="hold">
                                          <p:stCondLst>
                                            <p:cond delay="0"/>
                                          </p:stCondLst>
                                        </p:cTn>
                                        <p:tgtEl>
                                          <p:spTgt spid="1175"/>
                                        </p:tgtEl>
                                        <p:attrNameLst>
                                          <p:attrName>style.visibility</p:attrName>
                                        </p:attrNameLst>
                                      </p:cBhvr>
                                      <p:to>
                                        <p:strVal val="visible"/>
                                      </p:to>
                                    </p:set>
                                    <p:animEffect transition="in" filter="fade">
                                      <p:cBhvr>
                                        <p:cTn id="177" dur="1"/>
                                        <p:tgtEl>
                                          <p:spTgt spid="1175"/>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nodeType="clickEffect">
                                  <p:stCondLst>
                                    <p:cond delay="0"/>
                                  </p:stCondLst>
                                  <p:childTnLst>
                                    <p:set>
                                      <p:cBhvr>
                                        <p:cTn id="181" dur="1" fill="hold">
                                          <p:stCondLst>
                                            <p:cond delay="0"/>
                                          </p:stCondLst>
                                        </p:cTn>
                                        <p:tgtEl>
                                          <p:spTgt spid="1107"/>
                                        </p:tgtEl>
                                        <p:attrNameLst>
                                          <p:attrName>style.visibility</p:attrName>
                                        </p:attrNameLst>
                                      </p:cBhvr>
                                      <p:to>
                                        <p:strVal val="visible"/>
                                      </p:to>
                                    </p:set>
                                    <p:animEffect transition="in" filter="fade">
                                      <p:cBhvr>
                                        <p:cTn id="182" dur="500"/>
                                        <p:tgtEl>
                                          <p:spTgt spid="1107"/>
                                        </p:tgtEl>
                                      </p:cBhvr>
                                    </p:animEffect>
                                  </p:childTnLst>
                                </p:cTn>
                              </p:par>
                              <p:par>
                                <p:cTn id="183" presetID="10" presetClass="entr" presetSubtype="0" fill="hold" nodeType="withEffect">
                                  <p:stCondLst>
                                    <p:cond delay="0"/>
                                  </p:stCondLst>
                                  <p:childTnLst>
                                    <p:set>
                                      <p:cBhvr>
                                        <p:cTn id="184" dur="1" fill="hold">
                                          <p:stCondLst>
                                            <p:cond delay="0"/>
                                          </p:stCondLst>
                                        </p:cTn>
                                        <p:tgtEl>
                                          <p:spTgt spid="1159"/>
                                        </p:tgtEl>
                                        <p:attrNameLst>
                                          <p:attrName>style.visibility</p:attrName>
                                        </p:attrNameLst>
                                      </p:cBhvr>
                                      <p:to>
                                        <p:strVal val="visible"/>
                                      </p:to>
                                    </p:set>
                                    <p:animEffect transition="in" filter="fade">
                                      <p:cBhvr>
                                        <p:cTn id="185" dur="500"/>
                                        <p:tgtEl>
                                          <p:spTgt spid="1159"/>
                                        </p:tgtEl>
                                      </p:cBhvr>
                                    </p:animEffect>
                                  </p:childTnLst>
                                </p:cTn>
                              </p:par>
                              <p:par>
                                <p:cTn id="186" presetID="10" presetClass="entr" presetSubtype="0" fill="hold" nodeType="withEffect">
                                  <p:stCondLst>
                                    <p:cond delay="0"/>
                                  </p:stCondLst>
                                  <p:childTnLst>
                                    <p:set>
                                      <p:cBhvr>
                                        <p:cTn id="187" dur="1" fill="hold">
                                          <p:stCondLst>
                                            <p:cond delay="0"/>
                                          </p:stCondLst>
                                        </p:cTn>
                                        <p:tgtEl>
                                          <p:spTgt spid="1161"/>
                                        </p:tgtEl>
                                        <p:attrNameLst>
                                          <p:attrName>style.visibility</p:attrName>
                                        </p:attrNameLst>
                                      </p:cBhvr>
                                      <p:to>
                                        <p:strVal val="visible"/>
                                      </p:to>
                                    </p:set>
                                    <p:animEffect transition="in" filter="fade">
                                      <p:cBhvr>
                                        <p:cTn id="188" dur="500"/>
                                        <p:tgtEl>
                                          <p:spTgt spid="1161"/>
                                        </p:tgtEl>
                                      </p:cBhvr>
                                    </p:animEffect>
                                  </p:childTnLst>
                                </p:cTn>
                              </p:par>
                              <p:par>
                                <p:cTn id="189" presetID="10" presetClass="entr" presetSubtype="0" fill="hold" nodeType="withEffect">
                                  <p:stCondLst>
                                    <p:cond delay="0"/>
                                  </p:stCondLst>
                                  <p:childTnLst>
                                    <p:set>
                                      <p:cBhvr>
                                        <p:cTn id="190" dur="1" fill="hold">
                                          <p:stCondLst>
                                            <p:cond delay="0"/>
                                          </p:stCondLst>
                                        </p:cTn>
                                        <p:tgtEl>
                                          <p:spTgt spid="1158"/>
                                        </p:tgtEl>
                                        <p:attrNameLst>
                                          <p:attrName>style.visibility</p:attrName>
                                        </p:attrNameLst>
                                      </p:cBhvr>
                                      <p:to>
                                        <p:strVal val="visible"/>
                                      </p:to>
                                    </p:set>
                                    <p:animEffect transition="in" filter="fade">
                                      <p:cBhvr>
                                        <p:cTn id="191" dur="500"/>
                                        <p:tgtEl>
                                          <p:spTgt spid="1158"/>
                                        </p:tgtEl>
                                      </p:cBhvr>
                                    </p:animEffect>
                                  </p:childTnLst>
                                </p:cTn>
                              </p:par>
                              <p:par>
                                <p:cTn id="192" presetID="10" presetClass="entr" presetSubtype="0" fill="hold" nodeType="withEffect">
                                  <p:stCondLst>
                                    <p:cond delay="0"/>
                                  </p:stCondLst>
                                  <p:childTnLst>
                                    <p:set>
                                      <p:cBhvr>
                                        <p:cTn id="193" dur="1" fill="hold">
                                          <p:stCondLst>
                                            <p:cond delay="0"/>
                                          </p:stCondLst>
                                        </p:cTn>
                                        <p:tgtEl>
                                          <p:spTgt spid="1160"/>
                                        </p:tgtEl>
                                        <p:attrNameLst>
                                          <p:attrName>style.visibility</p:attrName>
                                        </p:attrNameLst>
                                      </p:cBhvr>
                                      <p:to>
                                        <p:strVal val="visible"/>
                                      </p:to>
                                    </p:set>
                                    <p:animEffect transition="in" filter="fade">
                                      <p:cBhvr>
                                        <p:cTn id="194" dur="500"/>
                                        <p:tgtEl>
                                          <p:spTgt spid="1160"/>
                                        </p:tgtEl>
                                      </p:cBhvr>
                                    </p:animEffect>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nodeType="clickEffect">
                                  <p:stCondLst>
                                    <p:cond delay="0"/>
                                  </p:stCondLst>
                                  <p:childTnLst>
                                    <p:set>
                                      <p:cBhvr>
                                        <p:cTn id="198" dur="1" fill="hold">
                                          <p:stCondLst>
                                            <p:cond delay="0"/>
                                          </p:stCondLst>
                                        </p:cTn>
                                        <p:tgtEl>
                                          <p:spTgt spid="1172"/>
                                        </p:tgtEl>
                                        <p:attrNameLst>
                                          <p:attrName>style.visibility</p:attrName>
                                        </p:attrNameLst>
                                      </p:cBhvr>
                                      <p:to>
                                        <p:strVal val="visible"/>
                                      </p:to>
                                    </p:set>
                                    <p:animEffect transition="in" filter="fade">
                                      <p:cBhvr>
                                        <p:cTn id="199" dur="1"/>
                                        <p:tgtEl>
                                          <p:spTgt spid="1172"/>
                                        </p:tgtEl>
                                      </p:cBhvr>
                                    </p:animEffect>
                                  </p:childTnLst>
                                </p:cTn>
                              </p:par>
                              <p:par>
                                <p:cTn id="200" presetID="10" presetClass="entr" presetSubtype="0" fill="hold" nodeType="withEffect">
                                  <p:stCondLst>
                                    <p:cond delay="0"/>
                                  </p:stCondLst>
                                  <p:childTnLst>
                                    <p:set>
                                      <p:cBhvr>
                                        <p:cTn id="201" dur="1" fill="hold">
                                          <p:stCondLst>
                                            <p:cond delay="0"/>
                                          </p:stCondLst>
                                        </p:cTn>
                                        <p:tgtEl>
                                          <p:spTgt spid="1173"/>
                                        </p:tgtEl>
                                        <p:attrNameLst>
                                          <p:attrName>style.visibility</p:attrName>
                                        </p:attrNameLst>
                                      </p:cBhvr>
                                      <p:to>
                                        <p:strVal val="visible"/>
                                      </p:to>
                                    </p:set>
                                    <p:animEffect transition="in" filter="fade">
                                      <p:cBhvr>
                                        <p:cTn id="202" dur="1"/>
                                        <p:tgtEl>
                                          <p:spTgt spid="1173"/>
                                        </p:tgtEl>
                                      </p:cBhvr>
                                    </p:animEffect>
                                  </p:childTnLst>
                                </p:cTn>
                              </p:par>
                              <p:par>
                                <p:cTn id="203" presetID="10" presetClass="entr" presetSubtype="0" fill="hold" nodeType="withEffect">
                                  <p:stCondLst>
                                    <p:cond delay="0"/>
                                  </p:stCondLst>
                                  <p:childTnLst>
                                    <p:set>
                                      <p:cBhvr>
                                        <p:cTn id="204" dur="1" fill="hold">
                                          <p:stCondLst>
                                            <p:cond delay="0"/>
                                          </p:stCondLst>
                                        </p:cTn>
                                        <p:tgtEl>
                                          <p:spTgt spid="1171"/>
                                        </p:tgtEl>
                                        <p:attrNameLst>
                                          <p:attrName>style.visibility</p:attrName>
                                        </p:attrNameLst>
                                      </p:cBhvr>
                                      <p:to>
                                        <p:strVal val="visible"/>
                                      </p:to>
                                    </p:set>
                                    <p:animEffect transition="in" filter="fade">
                                      <p:cBhvr>
                                        <p:cTn id="205" dur="1"/>
                                        <p:tgtEl>
                                          <p:spTgt spid="1171"/>
                                        </p:tgtEl>
                                      </p:cBhvr>
                                    </p:animEffect>
                                  </p:childTnLst>
                                </p:cTn>
                              </p:par>
                              <p:par>
                                <p:cTn id="206" presetID="10" presetClass="entr" presetSubtype="0" fill="hold" nodeType="withEffect">
                                  <p:stCondLst>
                                    <p:cond delay="0"/>
                                  </p:stCondLst>
                                  <p:childTnLst>
                                    <p:set>
                                      <p:cBhvr>
                                        <p:cTn id="207" dur="1" fill="hold">
                                          <p:stCondLst>
                                            <p:cond delay="0"/>
                                          </p:stCondLst>
                                        </p:cTn>
                                        <p:tgtEl>
                                          <p:spTgt spid="1174"/>
                                        </p:tgtEl>
                                        <p:attrNameLst>
                                          <p:attrName>style.visibility</p:attrName>
                                        </p:attrNameLst>
                                      </p:cBhvr>
                                      <p:to>
                                        <p:strVal val="visible"/>
                                      </p:to>
                                    </p:set>
                                    <p:animEffect transition="in" filter="fade">
                                      <p:cBhvr>
                                        <p:cTn id="208" dur="1"/>
                                        <p:tgtEl>
                                          <p:spTgt spid="1174"/>
                                        </p:tgtEl>
                                      </p:cBhvr>
                                    </p:animEffect>
                                  </p:childTnLst>
                                </p:cTn>
                              </p:par>
                            </p:childTnLst>
                          </p:cTn>
                        </p:par>
                      </p:childTnLst>
                    </p:cTn>
                  </p:par>
                  <p:par>
                    <p:cTn id="209" fill="hold">
                      <p:stCondLst>
                        <p:cond delay="indefinite"/>
                      </p:stCondLst>
                      <p:childTnLst>
                        <p:par>
                          <p:cTn id="210" fill="hold">
                            <p:stCondLst>
                              <p:cond delay="0"/>
                            </p:stCondLst>
                            <p:childTnLst>
                              <p:par>
                                <p:cTn id="211" presetID="10" presetClass="entr" presetSubtype="0" fill="hold" nodeType="clickEffect">
                                  <p:stCondLst>
                                    <p:cond delay="0"/>
                                  </p:stCondLst>
                                  <p:childTnLst>
                                    <p:set>
                                      <p:cBhvr>
                                        <p:cTn id="212" dur="1" fill="hold">
                                          <p:stCondLst>
                                            <p:cond delay="0"/>
                                          </p:stCondLst>
                                        </p:cTn>
                                        <p:tgtEl>
                                          <p:spTgt spid="1162"/>
                                        </p:tgtEl>
                                        <p:attrNameLst>
                                          <p:attrName>style.visibility</p:attrName>
                                        </p:attrNameLst>
                                      </p:cBhvr>
                                      <p:to>
                                        <p:strVal val="visible"/>
                                      </p:to>
                                    </p:set>
                                    <p:animEffect transition="in" filter="fade">
                                      <p:cBhvr>
                                        <p:cTn id="213" dur="1"/>
                                        <p:tgtEl>
                                          <p:spTgt spid="1162"/>
                                        </p:tgtEl>
                                      </p:cBhvr>
                                    </p:animEffect>
                                  </p:childTnLst>
                                </p:cTn>
                              </p:par>
                              <p:par>
                                <p:cTn id="214" presetID="10" presetClass="entr" presetSubtype="0" fill="hold" nodeType="withEffect">
                                  <p:stCondLst>
                                    <p:cond delay="0"/>
                                  </p:stCondLst>
                                  <p:childTnLst>
                                    <p:set>
                                      <p:cBhvr>
                                        <p:cTn id="215" dur="1" fill="hold">
                                          <p:stCondLst>
                                            <p:cond delay="0"/>
                                          </p:stCondLst>
                                        </p:cTn>
                                        <p:tgtEl>
                                          <p:spTgt spid="1164"/>
                                        </p:tgtEl>
                                        <p:attrNameLst>
                                          <p:attrName>style.visibility</p:attrName>
                                        </p:attrNameLst>
                                      </p:cBhvr>
                                      <p:to>
                                        <p:strVal val="visible"/>
                                      </p:to>
                                    </p:set>
                                    <p:animEffect transition="in" filter="fade">
                                      <p:cBhvr>
                                        <p:cTn id="216" dur="1"/>
                                        <p:tgtEl>
                                          <p:spTgt spid="1164"/>
                                        </p:tgtEl>
                                      </p:cBhvr>
                                    </p:animEffect>
                                  </p:childTnLst>
                                </p:cTn>
                              </p:par>
                              <p:par>
                                <p:cTn id="217" presetID="10" presetClass="entr" presetSubtype="0" fill="hold" nodeType="withEffect">
                                  <p:stCondLst>
                                    <p:cond delay="0"/>
                                  </p:stCondLst>
                                  <p:childTnLst>
                                    <p:set>
                                      <p:cBhvr>
                                        <p:cTn id="218" dur="1" fill="hold">
                                          <p:stCondLst>
                                            <p:cond delay="0"/>
                                          </p:stCondLst>
                                        </p:cTn>
                                        <p:tgtEl>
                                          <p:spTgt spid="1163"/>
                                        </p:tgtEl>
                                        <p:attrNameLst>
                                          <p:attrName>style.visibility</p:attrName>
                                        </p:attrNameLst>
                                      </p:cBhvr>
                                      <p:to>
                                        <p:strVal val="visible"/>
                                      </p:to>
                                    </p:set>
                                    <p:animEffect transition="in" filter="fade">
                                      <p:cBhvr>
                                        <p:cTn id="219" dur="1"/>
                                        <p:tgtEl>
                                          <p:spTgt spid="1163"/>
                                        </p:tgtEl>
                                      </p:cBhvr>
                                    </p:animEffect>
                                  </p:childTnLst>
                                </p:cTn>
                              </p:par>
                              <p:par>
                                <p:cTn id="220" presetID="10" presetClass="entr" presetSubtype="0" fill="hold" nodeType="withEffect">
                                  <p:stCondLst>
                                    <p:cond delay="0"/>
                                  </p:stCondLst>
                                  <p:childTnLst>
                                    <p:set>
                                      <p:cBhvr>
                                        <p:cTn id="221" dur="1" fill="hold">
                                          <p:stCondLst>
                                            <p:cond delay="0"/>
                                          </p:stCondLst>
                                        </p:cTn>
                                        <p:tgtEl>
                                          <p:spTgt spid="1180"/>
                                        </p:tgtEl>
                                        <p:attrNameLst>
                                          <p:attrName>style.visibility</p:attrName>
                                        </p:attrNameLst>
                                      </p:cBhvr>
                                      <p:to>
                                        <p:strVal val="visible"/>
                                      </p:to>
                                    </p:set>
                                    <p:animEffect transition="in" filter="fade">
                                      <p:cBhvr>
                                        <p:cTn id="222" dur="1"/>
                                        <p:tgtEl>
                                          <p:spTgt spid="1180"/>
                                        </p:tgtEl>
                                      </p:cBhvr>
                                    </p:animEffect>
                                  </p:childTnLst>
                                </p:cTn>
                              </p:par>
                            </p:childTnLst>
                          </p:cTn>
                        </p:par>
                      </p:childTnLst>
                    </p:cTn>
                  </p:par>
                  <p:par>
                    <p:cTn id="223" fill="hold">
                      <p:stCondLst>
                        <p:cond delay="indefinite"/>
                      </p:stCondLst>
                      <p:childTnLst>
                        <p:par>
                          <p:cTn id="224" fill="hold">
                            <p:stCondLst>
                              <p:cond delay="0"/>
                            </p:stCondLst>
                            <p:childTnLst>
                              <p:par>
                                <p:cTn id="225" presetID="10" presetClass="entr" presetSubtype="0" fill="hold" nodeType="clickEffect">
                                  <p:stCondLst>
                                    <p:cond delay="0"/>
                                  </p:stCondLst>
                                  <p:childTnLst>
                                    <p:set>
                                      <p:cBhvr>
                                        <p:cTn id="226" dur="1" fill="hold">
                                          <p:stCondLst>
                                            <p:cond delay="0"/>
                                          </p:stCondLst>
                                        </p:cTn>
                                        <p:tgtEl>
                                          <p:spTgt spid="1150"/>
                                        </p:tgtEl>
                                        <p:attrNameLst>
                                          <p:attrName>style.visibility</p:attrName>
                                        </p:attrNameLst>
                                      </p:cBhvr>
                                      <p:to>
                                        <p:strVal val="visible"/>
                                      </p:to>
                                    </p:set>
                                    <p:animEffect transition="in" filter="fade">
                                      <p:cBhvr>
                                        <p:cTn id="227" dur="1"/>
                                        <p:tgtEl>
                                          <p:spTgt spid="1150"/>
                                        </p:tgtEl>
                                      </p:cBhvr>
                                    </p:animEffect>
                                  </p:childTnLst>
                                </p:cTn>
                              </p:par>
                              <p:par>
                                <p:cTn id="228" presetID="10" presetClass="entr" presetSubtype="0" fill="hold" nodeType="withEffect">
                                  <p:stCondLst>
                                    <p:cond delay="0"/>
                                  </p:stCondLst>
                                  <p:childTnLst>
                                    <p:set>
                                      <p:cBhvr>
                                        <p:cTn id="229" dur="1" fill="hold">
                                          <p:stCondLst>
                                            <p:cond delay="0"/>
                                          </p:stCondLst>
                                        </p:cTn>
                                        <p:tgtEl>
                                          <p:spTgt spid="1151"/>
                                        </p:tgtEl>
                                        <p:attrNameLst>
                                          <p:attrName>style.visibility</p:attrName>
                                        </p:attrNameLst>
                                      </p:cBhvr>
                                      <p:to>
                                        <p:strVal val="visible"/>
                                      </p:to>
                                    </p:set>
                                    <p:animEffect transition="in" filter="fade">
                                      <p:cBhvr>
                                        <p:cTn id="230" dur="1"/>
                                        <p:tgtEl>
                                          <p:spTgt spid="1151"/>
                                        </p:tgtEl>
                                      </p:cBhvr>
                                    </p:animEffect>
                                  </p:childTnLst>
                                </p:cTn>
                              </p:par>
                            </p:childTnLst>
                          </p:cTn>
                        </p:par>
                      </p:childTnLst>
                    </p:cTn>
                  </p:par>
                  <p:par>
                    <p:cTn id="231" fill="hold">
                      <p:stCondLst>
                        <p:cond delay="indefinite"/>
                      </p:stCondLst>
                      <p:childTnLst>
                        <p:par>
                          <p:cTn id="232" fill="hold">
                            <p:stCondLst>
                              <p:cond delay="0"/>
                            </p:stCondLst>
                            <p:childTnLst>
                              <p:par>
                                <p:cTn id="233" presetID="10" presetClass="entr" presetSubtype="0" fill="hold" nodeType="clickEffect">
                                  <p:stCondLst>
                                    <p:cond delay="0"/>
                                  </p:stCondLst>
                                  <p:childTnLst>
                                    <p:set>
                                      <p:cBhvr>
                                        <p:cTn id="234" dur="1" fill="hold">
                                          <p:stCondLst>
                                            <p:cond delay="0"/>
                                          </p:stCondLst>
                                        </p:cTn>
                                        <p:tgtEl>
                                          <p:spTgt spid="1181"/>
                                        </p:tgtEl>
                                        <p:attrNameLst>
                                          <p:attrName>style.visibility</p:attrName>
                                        </p:attrNameLst>
                                      </p:cBhvr>
                                      <p:to>
                                        <p:strVal val="visible"/>
                                      </p:to>
                                    </p:set>
                                    <p:animEffect transition="in" filter="fade">
                                      <p:cBhvr>
                                        <p:cTn id="235" dur="1"/>
                                        <p:tgtEl>
                                          <p:spTgt spid="1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9"/>
        <p:cNvGrpSpPr/>
        <p:nvPr/>
      </p:nvGrpSpPr>
      <p:grpSpPr>
        <a:xfrm>
          <a:off x="0" y="0"/>
          <a:ext cx="0" cy="0"/>
          <a:chOff x="0" y="0"/>
          <a:chExt cx="0" cy="0"/>
        </a:xfrm>
      </p:grpSpPr>
      <p:cxnSp>
        <p:nvCxnSpPr>
          <p:cNvPr id="1190" name="Shape 1190"/>
          <p:cNvCxnSpPr/>
          <p:nvPr/>
        </p:nvCxnSpPr>
        <p:spPr>
          <a:xfrm rot="10800000" flipH="1">
            <a:off x="3368878" y="3109182"/>
            <a:ext cx="1684147" cy="1400"/>
          </a:xfrm>
          <a:prstGeom prst="straightConnector1">
            <a:avLst/>
          </a:prstGeom>
          <a:noFill/>
          <a:ln w="9525" cap="flat" cmpd="sng">
            <a:solidFill>
              <a:srgbClr val="C4BD97"/>
            </a:solidFill>
            <a:prstDash val="solid"/>
            <a:round/>
            <a:headEnd type="none" w="med" len="med"/>
            <a:tailEnd type="none" w="med" len="med"/>
          </a:ln>
        </p:spPr>
      </p:cxnSp>
      <p:sp>
        <p:nvSpPr>
          <p:cNvPr id="1191" name="Shape 1191"/>
          <p:cNvSpPr/>
          <p:nvPr/>
        </p:nvSpPr>
        <p:spPr>
          <a:xfrm>
            <a:off x="362803" y="448016"/>
            <a:ext cx="8305799" cy="1631215"/>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15"/>
            </a:pPr>
            <a:r>
              <a:rPr lang="en-US" sz="2000" b="1" i="0" u="none" strike="noStrike" cap="none" baseline="0">
                <a:solidFill>
                  <a:schemeClr val="dk1"/>
                </a:solidFill>
                <a:latin typeface="Calibri"/>
                <a:ea typeface="Calibri"/>
                <a:cs typeface="Calibri"/>
                <a:sym typeface="Calibri"/>
              </a:rPr>
              <a:t>A rectangular lamina of sides 20mm x 25mm has an edge in HP and adjoining edge in VP. It is tilted such that the front view appears as a rectangle of 20mm x 15mm. The edge which is in VP is 30mm from RPP. Draw the top, front and left profile views in this position and find its inclinations with the corresponding principal planes.</a:t>
            </a:r>
          </a:p>
        </p:txBody>
      </p:sp>
      <p:cxnSp>
        <p:nvCxnSpPr>
          <p:cNvPr id="1192" name="Shape 1192"/>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1193" name="Shape 1193"/>
          <p:cNvCxnSpPr/>
          <p:nvPr/>
        </p:nvCxnSpPr>
        <p:spPr>
          <a:xfrm rot="10800000">
            <a:off x="381000" y="2132011"/>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1194" name="Shape 1194"/>
          <p:cNvCxnSpPr/>
          <p:nvPr/>
        </p:nvCxnSpPr>
        <p:spPr>
          <a:xfrm rot="10800000">
            <a:off x="685801" y="4020235"/>
            <a:ext cx="7696198" cy="0"/>
          </a:xfrm>
          <a:prstGeom prst="straightConnector1">
            <a:avLst/>
          </a:prstGeom>
          <a:noFill/>
          <a:ln w="9525" cap="flat" cmpd="sng">
            <a:solidFill>
              <a:schemeClr val="dk1"/>
            </a:solidFill>
            <a:prstDash val="solid"/>
            <a:round/>
            <a:headEnd type="none" w="med" len="med"/>
            <a:tailEnd type="none" w="med" len="med"/>
          </a:ln>
        </p:spPr>
      </p:cxnSp>
      <p:sp>
        <p:nvSpPr>
          <p:cNvPr id="1195" name="Shape 1195"/>
          <p:cNvSpPr txBox="1"/>
          <p:nvPr/>
        </p:nvSpPr>
        <p:spPr>
          <a:xfrm>
            <a:off x="362803" y="3848342"/>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1196" name="Shape 1196"/>
          <p:cNvSpPr txBox="1"/>
          <p:nvPr/>
        </p:nvSpPr>
        <p:spPr>
          <a:xfrm>
            <a:off x="8382000" y="3837157"/>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1197" name="Shape 1197"/>
          <p:cNvSpPr txBox="1"/>
          <p:nvPr/>
        </p:nvSpPr>
        <p:spPr>
          <a:xfrm>
            <a:off x="616193" y="3697069"/>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sp>
        <p:nvSpPr>
          <p:cNvPr id="1198" name="Shape 1198"/>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1199" name="Shape 1199"/>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grpSp>
        <p:nvGrpSpPr>
          <p:cNvPr id="1200" name="Shape 1200"/>
          <p:cNvGrpSpPr/>
          <p:nvPr/>
        </p:nvGrpSpPr>
        <p:grpSpPr>
          <a:xfrm rot="5400000">
            <a:off x="2352702" y="3000749"/>
            <a:ext cx="932699" cy="1142999"/>
            <a:chOff x="4788170" y="3848528"/>
            <a:chExt cx="804185" cy="1285087"/>
          </a:xfrm>
        </p:grpSpPr>
        <p:cxnSp>
          <p:nvCxnSpPr>
            <p:cNvPr id="1201" name="Shape 1201"/>
            <p:cNvCxnSpPr/>
            <p:nvPr/>
          </p:nvCxnSpPr>
          <p:spPr>
            <a:xfrm>
              <a:off x="4794994" y="3850437"/>
              <a:ext cx="0" cy="1283178"/>
            </a:xfrm>
            <a:prstGeom prst="straightConnector1">
              <a:avLst/>
            </a:prstGeom>
            <a:noFill/>
            <a:ln w="28575" cap="flat" cmpd="sng">
              <a:solidFill>
                <a:schemeClr val="dk1"/>
              </a:solidFill>
              <a:prstDash val="solid"/>
              <a:round/>
              <a:headEnd type="none" w="med" len="med"/>
              <a:tailEnd type="none" w="med" len="med"/>
            </a:ln>
          </p:spPr>
        </p:cxnSp>
        <p:cxnSp>
          <p:nvCxnSpPr>
            <p:cNvPr id="1202" name="Shape 1202"/>
            <p:cNvCxnSpPr/>
            <p:nvPr/>
          </p:nvCxnSpPr>
          <p:spPr>
            <a:xfrm flipH="1">
              <a:off x="4788170" y="3850437"/>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203" name="Shape 1203"/>
            <p:cNvCxnSpPr/>
            <p:nvPr/>
          </p:nvCxnSpPr>
          <p:spPr>
            <a:xfrm flipH="1">
              <a:off x="4794993" y="5129496"/>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204" name="Shape 1204"/>
            <p:cNvCxnSpPr/>
            <p:nvPr/>
          </p:nvCxnSpPr>
          <p:spPr>
            <a:xfrm>
              <a:off x="5585532" y="3848528"/>
              <a:ext cx="0" cy="1283178"/>
            </a:xfrm>
            <a:prstGeom prst="straightConnector1">
              <a:avLst/>
            </a:prstGeom>
            <a:noFill/>
            <a:ln w="28575" cap="flat" cmpd="sng">
              <a:solidFill>
                <a:schemeClr val="dk1"/>
              </a:solidFill>
              <a:prstDash val="solid"/>
              <a:round/>
              <a:headEnd type="none" w="med" len="med"/>
              <a:tailEnd type="none" w="med" len="med"/>
            </a:ln>
          </p:spPr>
        </p:cxnSp>
      </p:grpSp>
      <p:grpSp>
        <p:nvGrpSpPr>
          <p:cNvPr id="1205" name="Shape 1205"/>
          <p:cNvGrpSpPr/>
          <p:nvPr/>
        </p:nvGrpSpPr>
        <p:grpSpPr>
          <a:xfrm rot="5400000">
            <a:off x="4228616" y="3213163"/>
            <a:ext cx="932699" cy="724736"/>
            <a:chOff x="4788170" y="3848528"/>
            <a:chExt cx="804185" cy="1285087"/>
          </a:xfrm>
        </p:grpSpPr>
        <p:cxnSp>
          <p:nvCxnSpPr>
            <p:cNvPr id="1206" name="Shape 1206"/>
            <p:cNvCxnSpPr/>
            <p:nvPr/>
          </p:nvCxnSpPr>
          <p:spPr>
            <a:xfrm>
              <a:off x="4794994" y="3850437"/>
              <a:ext cx="0" cy="1283178"/>
            </a:xfrm>
            <a:prstGeom prst="straightConnector1">
              <a:avLst/>
            </a:prstGeom>
            <a:noFill/>
            <a:ln w="28575" cap="flat" cmpd="sng">
              <a:solidFill>
                <a:schemeClr val="dk1"/>
              </a:solidFill>
              <a:prstDash val="solid"/>
              <a:round/>
              <a:headEnd type="none" w="med" len="med"/>
              <a:tailEnd type="none" w="med" len="med"/>
            </a:ln>
          </p:spPr>
        </p:cxnSp>
        <p:cxnSp>
          <p:nvCxnSpPr>
            <p:cNvPr id="1207" name="Shape 1207"/>
            <p:cNvCxnSpPr/>
            <p:nvPr/>
          </p:nvCxnSpPr>
          <p:spPr>
            <a:xfrm flipH="1">
              <a:off x="4788170" y="3850437"/>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208" name="Shape 1208"/>
            <p:cNvCxnSpPr/>
            <p:nvPr/>
          </p:nvCxnSpPr>
          <p:spPr>
            <a:xfrm flipH="1">
              <a:off x="4794993" y="5129496"/>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209" name="Shape 1209"/>
            <p:cNvCxnSpPr/>
            <p:nvPr/>
          </p:nvCxnSpPr>
          <p:spPr>
            <a:xfrm>
              <a:off x="5585532" y="3848528"/>
              <a:ext cx="0" cy="1283178"/>
            </a:xfrm>
            <a:prstGeom prst="straightConnector1">
              <a:avLst/>
            </a:prstGeom>
            <a:noFill/>
            <a:ln w="28575" cap="flat" cmpd="sng">
              <a:solidFill>
                <a:schemeClr val="dk1"/>
              </a:solidFill>
              <a:prstDash val="solid"/>
              <a:round/>
              <a:headEnd type="none" w="med" len="med"/>
              <a:tailEnd type="none" w="med" len="med"/>
            </a:ln>
          </p:spPr>
        </p:cxnSp>
      </p:grpSp>
      <p:cxnSp>
        <p:nvCxnSpPr>
          <p:cNvPr id="1210" name="Shape 1210"/>
          <p:cNvCxnSpPr/>
          <p:nvPr/>
        </p:nvCxnSpPr>
        <p:spPr>
          <a:xfrm rot="10800000">
            <a:off x="4332597" y="4041881"/>
            <a:ext cx="724738" cy="883174"/>
          </a:xfrm>
          <a:prstGeom prst="straightConnector1">
            <a:avLst/>
          </a:prstGeom>
          <a:noFill/>
          <a:ln w="28575" cap="flat" cmpd="sng">
            <a:solidFill>
              <a:schemeClr val="dk1"/>
            </a:solidFill>
            <a:prstDash val="solid"/>
            <a:round/>
            <a:headEnd type="none" w="med" len="med"/>
            <a:tailEnd type="none" w="med" len="med"/>
          </a:ln>
        </p:spPr>
      </p:cxnSp>
      <p:cxnSp>
        <p:nvCxnSpPr>
          <p:cNvPr id="1211" name="Shape 1211"/>
          <p:cNvCxnSpPr/>
          <p:nvPr/>
        </p:nvCxnSpPr>
        <p:spPr>
          <a:xfrm rot="10800000">
            <a:off x="5053026" y="4027323"/>
            <a:ext cx="4308" cy="897731"/>
          </a:xfrm>
          <a:prstGeom prst="straightConnector1">
            <a:avLst/>
          </a:prstGeom>
          <a:noFill/>
          <a:ln w="9525" cap="flat" cmpd="sng">
            <a:solidFill>
              <a:srgbClr val="C4BD97"/>
            </a:solidFill>
            <a:prstDash val="solid"/>
            <a:round/>
            <a:headEnd type="none" w="med" len="med"/>
            <a:tailEnd type="none" w="med" len="med"/>
          </a:ln>
        </p:spPr>
      </p:cxnSp>
      <p:sp>
        <p:nvSpPr>
          <p:cNvPr id="1212" name="Shape 1212"/>
          <p:cNvSpPr txBox="1"/>
          <p:nvPr/>
        </p:nvSpPr>
        <p:spPr>
          <a:xfrm>
            <a:off x="5782101" y="4350416"/>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45°</a:t>
            </a:r>
          </a:p>
        </p:txBody>
      </p:sp>
      <p:cxnSp>
        <p:nvCxnSpPr>
          <p:cNvPr id="1213" name="Shape 1213"/>
          <p:cNvCxnSpPr/>
          <p:nvPr/>
        </p:nvCxnSpPr>
        <p:spPr>
          <a:xfrm rot="10800000">
            <a:off x="5782101" y="2530178"/>
            <a:ext cx="0" cy="3196488"/>
          </a:xfrm>
          <a:prstGeom prst="straightConnector1">
            <a:avLst/>
          </a:prstGeom>
          <a:noFill/>
          <a:ln w="9525" cap="flat" cmpd="sng">
            <a:solidFill>
              <a:schemeClr val="dk1"/>
            </a:solidFill>
            <a:prstDash val="solid"/>
            <a:round/>
            <a:headEnd type="none" w="med" len="med"/>
            <a:tailEnd type="none" w="med" len="med"/>
          </a:ln>
        </p:spPr>
      </p:cxnSp>
      <p:cxnSp>
        <p:nvCxnSpPr>
          <p:cNvPr id="1214" name="Shape 1214"/>
          <p:cNvCxnSpPr/>
          <p:nvPr/>
        </p:nvCxnSpPr>
        <p:spPr>
          <a:xfrm rot="10800000">
            <a:off x="5782102" y="4023434"/>
            <a:ext cx="1380697" cy="1430312"/>
          </a:xfrm>
          <a:prstGeom prst="straightConnector1">
            <a:avLst/>
          </a:prstGeom>
          <a:noFill/>
          <a:ln w="9525" cap="flat" cmpd="sng">
            <a:solidFill>
              <a:schemeClr val="dk1"/>
            </a:solidFill>
            <a:prstDash val="solid"/>
            <a:round/>
            <a:headEnd type="none" w="med" len="med"/>
            <a:tailEnd type="none" w="med" len="med"/>
          </a:ln>
        </p:spPr>
      </p:cxnSp>
      <p:sp>
        <p:nvSpPr>
          <p:cNvPr id="1215" name="Shape 1215"/>
          <p:cNvSpPr txBox="1"/>
          <p:nvPr/>
        </p:nvSpPr>
        <p:spPr>
          <a:xfrm>
            <a:off x="5638800" y="2202051"/>
            <a:ext cx="37061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r>
              <a:rPr lang="en-US" sz="1000" b="0" i="0" u="none" strike="noStrike" cap="none" baseline="0">
                <a:solidFill>
                  <a:schemeClr val="dk1"/>
                </a:solidFill>
                <a:latin typeface="Calibri"/>
                <a:ea typeface="Calibri"/>
                <a:cs typeface="Calibri"/>
                <a:sym typeface="Calibri"/>
              </a:rPr>
              <a:t>1</a:t>
            </a:r>
          </a:p>
        </p:txBody>
      </p:sp>
      <p:sp>
        <p:nvSpPr>
          <p:cNvPr id="1216" name="Shape 1216"/>
          <p:cNvSpPr txBox="1"/>
          <p:nvPr/>
        </p:nvSpPr>
        <p:spPr>
          <a:xfrm>
            <a:off x="5596794" y="5726667"/>
            <a:ext cx="37061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r>
              <a:rPr lang="en-US" sz="1000" b="0" i="0" u="none" strike="noStrike" cap="none" baseline="0">
                <a:solidFill>
                  <a:schemeClr val="dk1"/>
                </a:solidFill>
                <a:latin typeface="Calibri"/>
                <a:ea typeface="Calibri"/>
                <a:cs typeface="Calibri"/>
                <a:sym typeface="Calibri"/>
              </a:rPr>
              <a:t>1</a:t>
            </a:r>
          </a:p>
        </p:txBody>
      </p:sp>
      <p:sp>
        <p:nvSpPr>
          <p:cNvPr id="1217" name="Shape 1217"/>
          <p:cNvSpPr/>
          <p:nvPr/>
        </p:nvSpPr>
        <p:spPr>
          <a:xfrm rot="5400000">
            <a:off x="5520073" y="3782904"/>
            <a:ext cx="524055" cy="687533"/>
          </a:xfrm>
          <a:prstGeom prst="arc">
            <a:avLst>
              <a:gd name="adj1" fmla="val 18162566"/>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1218" name="Shape 1218"/>
          <p:cNvCxnSpPr/>
          <p:nvPr/>
        </p:nvCxnSpPr>
        <p:spPr>
          <a:xfrm>
            <a:off x="5062060" y="4925055"/>
            <a:ext cx="1595475" cy="0"/>
          </a:xfrm>
          <a:prstGeom prst="straightConnector1">
            <a:avLst/>
          </a:prstGeom>
          <a:noFill/>
          <a:ln w="9525" cap="flat" cmpd="sng">
            <a:solidFill>
              <a:srgbClr val="C4BD97"/>
            </a:solidFill>
            <a:prstDash val="solid"/>
            <a:round/>
            <a:headEnd type="none" w="med" len="med"/>
            <a:tailEnd type="none" w="med" len="med"/>
          </a:ln>
        </p:spPr>
      </p:cxnSp>
      <p:cxnSp>
        <p:nvCxnSpPr>
          <p:cNvPr id="1219" name="Shape 1219"/>
          <p:cNvCxnSpPr/>
          <p:nvPr/>
        </p:nvCxnSpPr>
        <p:spPr>
          <a:xfrm>
            <a:off x="6657535" y="3109182"/>
            <a:ext cx="0" cy="1815873"/>
          </a:xfrm>
          <a:prstGeom prst="straightConnector1">
            <a:avLst/>
          </a:prstGeom>
          <a:noFill/>
          <a:ln w="9525" cap="flat" cmpd="sng">
            <a:solidFill>
              <a:srgbClr val="C4BD97"/>
            </a:solidFill>
            <a:prstDash val="solid"/>
            <a:round/>
            <a:headEnd type="none" w="med" len="med"/>
            <a:tailEnd type="none" w="med" len="med"/>
          </a:ln>
        </p:spPr>
      </p:cxnSp>
      <p:cxnSp>
        <p:nvCxnSpPr>
          <p:cNvPr id="1220" name="Shape 1220"/>
          <p:cNvCxnSpPr/>
          <p:nvPr/>
        </p:nvCxnSpPr>
        <p:spPr>
          <a:xfrm>
            <a:off x="5055180" y="3109182"/>
            <a:ext cx="1602353" cy="0"/>
          </a:xfrm>
          <a:prstGeom prst="straightConnector1">
            <a:avLst/>
          </a:prstGeom>
          <a:noFill/>
          <a:ln w="9525" cap="flat" cmpd="sng">
            <a:solidFill>
              <a:srgbClr val="C4BD97"/>
            </a:solidFill>
            <a:prstDash val="solid"/>
            <a:round/>
            <a:headEnd type="none" w="med" len="med"/>
            <a:tailEnd type="none" w="med" len="med"/>
          </a:ln>
        </p:spPr>
      </p:cxnSp>
      <p:grpSp>
        <p:nvGrpSpPr>
          <p:cNvPr id="1221" name="Shape 1221"/>
          <p:cNvGrpSpPr/>
          <p:nvPr/>
        </p:nvGrpSpPr>
        <p:grpSpPr>
          <a:xfrm rot="5400000">
            <a:off x="5758213" y="3136048"/>
            <a:ext cx="932699" cy="865939"/>
            <a:chOff x="4788170" y="3848528"/>
            <a:chExt cx="804185" cy="1285087"/>
          </a:xfrm>
        </p:grpSpPr>
        <p:cxnSp>
          <p:nvCxnSpPr>
            <p:cNvPr id="1222" name="Shape 1222"/>
            <p:cNvCxnSpPr/>
            <p:nvPr/>
          </p:nvCxnSpPr>
          <p:spPr>
            <a:xfrm>
              <a:off x="4794994" y="3850437"/>
              <a:ext cx="0" cy="1283178"/>
            </a:xfrm>
            <a:prstGeom prst="straightConnector1">
              <a:avLst/>
            </a:prstGeom>
            <a:noFill/>
            <a:ln w="28575" cap="flat" cmpd="sng">
              <a:solidFill>
                <a:schemeClr val="dk1"/>
              </a:solidFill>
              <a:prstDash val="solid"/>
              <a:round/>
              <a:headEnd type="none" w="med" len="med"/>
              <a:tailEnd type="none" w="med" len="med"/>
            </a:ln>
          </p:spPr>
        </p:cxnSp>
        <p:cxnSp>
          <p:nvCxnSpPr>
            <p:cNvPr id="1223" name="Shape 1223"/>
            <p:cNvCxnSpPr/>
            <p:nvPr/>
          </p:nvCxnSpPr>
          <p:spPr>
            <a:xfrm flipH="1">
              <a:off x="4788170" y="3850437"/>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224" name="Shape 1224"/>
            <p:cNvCxnSpPr/>
            <p:nvPr/>
          </p:nvCxnSpPr>
          <p:spPr>
            <a:xfrm flipH="1">
              <a:off x="4794993" y="5129496"/>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225" name="Shape 1225"/>
            <p:cNvCxnSpPr/>
            <p:nvPr/>
          </p:nvCxnSpPr>
          <p:spPr>
            <a:xfrm>
              <a:off x="5585532" y="3848528"/>
              <a:ext cx="0" cy="1283178"/>
            </a:xfrm>
            <a:prstGeom prst="straightConnector1">
              <a:avLst/>
            </a:prstGeom>
            <a:noFill/>
            <a:ln w="28575" cap="flat" cmpd="sng">
              <a:solidFill>
                <a:schemeClr val="dk1"/>
              </a:solidFill>
              <a:prstDash val="solid"/>
              <a:round/>
              <a:headEnd type="none" w="med" len="med"/>
              <a:tailEnd type="none" w="med" len="med"/>
            </a:ln>
          </p:spPr>
        </p:cxnSp>
      </p:grpSp>
      <p:sp>
        <p:nvSpPr>
          <p:cNvPr id="1226" name="Shape 1226"/>
          <p:cNvSpPr/>
          <p:nvPr/>
        </p:nvSpPr>
        <p:spPr>
          <a:xfrm rot="2132015">
            <a:off x="4312276" y="3877895"/>
            <a:ext cx="239024" cy="603639"/>
          </a:xfrm>
          <a:prstGeom prst="arc">
            <a:avLst>
              <a:gd name="adj1" fmla="val 17446589"/>
              <a:gd name="adj2" fmla="val 0"/>
            </a:avLst>
          </a:prstGeom>
          <a:noFill/>
          <a:ln w="9525" cap="flat" cmpd="sng">
            <a:solidFill>
              <a:srgbClr val="FF0000"/>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FF0000"/>
              </a:solidFill>
              <a:latin typeface="Calibri"/>
              <a:ea typeface="Calibri"/>
              <a:cs typeface="Calibri"/>
              <a:sym typeface="Calibri"/>
            </a:endParaRPr>
          </a:p>
        </p:txBody>
      </p:sp>
      <p:sp>
        <p:nvSpPr>
          <p:cNvPr id="1227" name="Shape 1227"/>
          <p:cNvSpPr txBox="1"/>
          <p:nvPr/>
        </p:nvSpPr>
        <p:spPr>
          <a:xfrm>
            <a:off x="4569587" y="4037846"/>
            <a:ext cx="33534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rgbClr val="FF0000"/>
                </a:solidFill>
                <a:latin typeface="Calibri"/>
                <a:ea typeface="Calibri"/>
                <a:cs typeface="Calibri"/>
                <a:sym typeface="Calibri"/>
              </a:rPr>
              <a:t>ɸ</a:t>
            </a:r>
          </a:p>
        </p:txBody>
      </p:sp>
      <p:cxnSp>
        <p:nvCxnSpPr>
          <p:cNvPr id="1228" name="Shape 1228"/>
          <p:cNvCxnSpPr/>
          <p:nvPr/>
        </p:nvCxnSpPr>
        <p:spPr>
          <a:xfrm>
            <a:off x="1777686" y="3117096"/>
            <a:ext cx="0" cy="921504"/>
          </a:xfrm>
          <a:prstGeom prst="straightConnector1">
            <a:avLst/>
          </a:prstGeom>
          <a:noFill/>
          <a:ln w="9525" cap="flat" cmpd="sng">
            <a:solidFill>
              <a:srgbClr val="4A7DBB"/>
            </a:solidFill>
            <a:prstDash val="solid"/>
            <a:round/>
            <a:headEnd type="triangle" w="lg" len="lg"/>
            <a:tailEnd type="triangle" w="lg" len="lg"/>
          </a:ln>
        </p:spPr>
      </p:cxnSp>
      <p:sp>
        <p:nvSpPr>
          <p:cNvPr id="1229" name="Shape 1229"/>
          <p:cNvSpPr txBox="1"/>
          <p:nvPr/>
        </p:nvSpPr>
        <p:spPr>
          <a:xfrm>
            <a:off x="1410095" y="3364467"/>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20</a:t>
            </a:r>
          </a:p>
        </p:txBody>
      </p:sp>
      <p:cxnSp>
        <p:nvCxnSpPr>
          <p:cNvPr id="1230" name="Shape 1230"/>
          <p:cNvCxnSpPr/>
          <p:nvPr/>
        </p:nvCxnSpPr>
        <p:spPr>
          <a:xfrm>
            <a:off x="1725542" y="3112126"/>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1231" name="Shape 1231"/>
          <p:cNvCxnSpPr/>
          <p:nvPr/>
        </p:nvCxnSpPr>
        <p:spPr>
          <a:xfrm>
            <a:off x="3392639" y="2643265"/>
            <a:ext cx="0" cy="497850"/>
          </a:xfrm>
          <a:prstGeom prst="straightConnector1">
            <a:avLst/>
          </a:prstGeom>
          <a:noFill/>
          <a:ln w="9525" cap="flat" cmpd="sng">
            <a:solidFill>
              <a:srgbClr val="4A7DBB"/>
            </a:solidFill>
            <a:prstDash val="solid"/>
            <a:round/>
            <a:headEnd type="none" w="med" len="med"/>
            <a:tailEnd type="none" w="med" len="med"/>
          </a:ln>
        </p:spPr>
      </p:cxnSp>
      <p:cxnSp>
        <p:nvCxnSpPr>
          <p:cNvPr id="1232" name="Shape 1232"/>
          <p:cNvCxnSpPr/>
          <p:nvPr/>
        </p:nvCxnSpPr>
        <p:spPr>
          <a:xfrm>
            <a:off x="2247551" y="2643265"/>
            <a:ext cx="0" cy="497850"/>
          </a:xfrm>
          <a:prstGeom prst="straightConnector1">
            <a:avLst/>
          </a:prstGeom>
          <a:noFill/>
          <a:ln w="9525" cap="flat" cmpd="sng">
            <a:solidFill>
              <a:srgbClr val="4A7DBB"/>
            </a:solidFill>
            <a:prstDash val="solid"/>
            <a:round/>
            <a:headEnd type="none" w="med" len="med"/>
            <a:tailEnd type="none" w="med" len="med"/>
          </a:ln>
        </p:spPr>
      </p:cxnSp>
      <p:cxnSp>
        <p:nvCxnSpPr>
          <p:cNvPr id="1233" name="Shape 1233"/>
          <p:cNvCxnSpPr/>
          <p:nvPr/>
        </p:nvCxnSpPr>
        <p:spPr>
          <a:xfrm rot="10800000">
            <a:off x="2249517" y="2693141"/>
            <a:ext cx="1143121" cy="0"/>
          </a:xfrm>
          <a:prstGeom prst="straightConnector1">
            <a:avLst/>
          </a:prstGeom>
          <a:noFill/>
          <a:ln w="9525" cap="flat" cmpd="sng">
            <a:solidFill>
              <a:srgbClr val="4A7DBB"/>
            </a:solidFill>
            <a:prstDash val="solid"/>
            <a:round/>
            <a:headEnd type="triangle" w="lg" len="lg"/>
            <a:tailEnd type="triangle" w="lg" len="lg"/>
          </a:ln>
        </p:spPr>
      </p:cxnSp>
      <p:sp>
        <p:nvSpPr>
          <p:cNvPr id="1234" name="Shape 1234"/>
          <p:cNvSpPr txBox="1"/>
          <p:nvPr/>
        </p:nvSpPr>
        <p:spPr>
          <a:xfrm>
            <a:off x="2627273" y="2420186"/>
            <a:ext cx="39305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25</a:t>
            </a:r>
          </a:p>
        </p:txBody>
      </p:sp>
      <p:cxnSp>
        <p:nvCxnSpPr>
          <p:cNvPr id="1235" name="Shape 1235"/>
          <p:cNvCxnSpPr/>
          <p:nvPr/>
        </p:nvCxnSpPr>
        <p:spPr>
          <a:xfrm>
            <a:off x="4322676" y="2643265"/>
            <a:ext cx="0" cy="497850"/>
          </a:xfrm>
          <a:prstGeom prst="straightConnector1">
            <a:avLst/>
          </a:prstGeom>
          <a:noFill/>
          <a:ln w="9525" cap="flat" cmpd="sng">
            <a:solidFill>
              <a:srgbClr val="4A7DBB"/>
            </a:solidFill>
            <a:prstDash val="solid"/>
            <a:round/>
            <a:headEnd type="none" w="med" len="med"/>
            <a:tailEnd type="none" w="med" len="med"/>
          </a:ln>
        </p:spPr>
      </p:cxnSp>
      <p:cxnSp>
        <p:nvCxnSpPr>
          <p:cNvPr id="1236" name="Shape 1236"/>
          <p:cNvCxnSpPr/>
          <p:nvPr/>
        </p:nvCxnSpPr>
        <p:spPr>
          <a:xfrm rot="10800000">
            <a:off x="4324642" y="2693141"/>
            <a:ext cx="728383" cy="0"/>
          </a:xfrm>
          <a:prstGeom prst="straightConnector1">
            <a:avLst/>
          </a:prstGeom>
          <a:noFill/>
          <a:ln w="9525" cap="flat" cmpd="sng">
            <a:solidFill>
              <a:srgbClr val="4A7DBB"/>
            </a:solidFill>
            <a:prstDash val="solid"/>
            <a:round/>
            <a:headEnd type="triangle" w="lg" len="lg"/>
            <a:tailEnd type="triangle" w="lg" len="lg"/>
          </a:ln>
        </p:spPr>
      </p:cxnSp>
      <p:sp>
        <p:nvSpPr>
          <p:cNvPr id="1237" name="Shape 1237"/>
          <p:cNvSpPr txBox="1"/>
          <p:nvPr/>
        </p:nvSpPr>
        <p:spPr>
          <a:xfrm>
            <a:off x="4511878" y="2420186"/>
            <a:ext cx="39305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15</a:t>
            </a:r>
          </a:p>
        </p:txBody>
      </p:sp>
      <p:cxnSp>
        <p:nvCxnSpPr>
          <p:cNvPr id="1238" name="Shape 1238"/>
          <p:cNvCxnSpPr/>
          <p:nvPr/>
        </p:nvCxnSpPr>
        <p:spPr>
          <a:xfrm>
            <a:off x="5053026" y="2627161"/>
            <a:ext cx="0" cy="497850"/>
          </a:xfrm>
          <a:prstGeom prst="straightConnector1">
            <a:avLst/>
          </a:prstGeom>
          <a:noFill/>
          <a:ln w="9525" cap="flat" cmpd="sng">
            <a:solidFill>
              <a:srgbClr val="4A7DBB"/>
            </a:solidFill>
            <a:prstDash val="solid"/>
            <a:round/>
            <a:headEnd type="none" w="med" len="med"/>
            <a:tailEnd type="none" w="med" len="med"/>
          </a:ln>
        </p:spPr>
      </p:cxnSp>
      <p:cxnSp>
        <p:nvCxnSpPr>
          <p:cNvPr id="1239" name="Shape 1239"/>
          <p:cNvCxnSpPr/>
          <p:nvPr/>
        </p:nvCxnSpPr>
        <p:spPr>
          <a:xfrm rot="10800000">
            <a:off x="4333675" y="5648592"/>
            <a:ext cx="1448426" cy="0"/>
          </a:xfrm>
          <a:prstGeom prst="straightConnector1">
            <a:avLst/>
          </a:prstGeom>
          <a:noFill/>
          <a:ln w="9525" cap="flat" cmpd="sng">
            <a:solidFill>
              <a:srgbClr val="4A7DBB"/>
            </a:solidFill>
            <a:prstDash val="solid"/>
            <a:round/>
            <a:headEnd type="triangle" w="lg" len="lg"/>
            <a:tailEnd type="triangle" w="lg" len="lg"/>
          </a:ln>
        </p:spPr>
      </p:cxnSp>
      <p:cxnSp>
        <p:nvCxnSpPr>
          <p:cNvPr id="1240" name="Shape 1240"/>
          <p:cNvCxnSpPr/>
          <p:nvPr/>
        </p:nvCxnSpPr>
        <p:spPr>
          <a:xfrm rot="10800000">
            <a:off x="4318369" y="4017119"/>
            <a:ext cx="16551" cy="1654171"/>
          </a:xfrm>
          <a:prstGeom prst="straightConnector1">
            <a:avLst/>
          </a:prstGeom>
          <a:noFill/>
          <a:ln w="9525" cap="flat" cmpd="sng">
            <a:solidFill>
              <a:schemeClr val="accent1"/>
            </a:solidFill>
            <a:prstDash val="solid"/>
            <a:round/>
            <a:headEnd type="none" w="med" len="med"/>
            <a:tailEnd type="none" w="med" len="med"/>
          </a:ln>
        </p:spPr>
      </p:cxnSp>
      <p:sp>
        <p:nvSpPr>
          <p:cNvPr id="1241" name="Shape 1241"/>
          <p:cNvSpPr txBox="1"/>
          <p:nvPr/>
        </p:nvSpPr>
        <p:spPr>
          <a:xfrm>
            <a:off x="4869676" y="5376446"/>
            <a:ext cx="39305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30</a:t>
            </a:r>
          </a:p>
        </p:txBody>
      </p:sp>
      <p:sp>
        <p:nvSpPr>
          <p:cNvPr id="1242" name="Shape 1242"/>
          <p:cNvSpPr txBox="1"/>
          <p:nvPr/>
        </p:nvSpPr>
        <p:spPr>
          <a:xfrm>
            <a:off x="1956257" y="4020233"/>
            <a:ext cx="55816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a:t>
            </a:r>
          </a:p>
        </p:txBody>
      </p:sp>
      <p:sp>
        <p:nvSpPr>
          <p:cNvPr id="1243" name="Shape 1243"/>
          <p:cNvSpPr txBox="1"/>
          <p:nvPr/>
        </p:nvSpPr>
        <p:spPr>
          <a:xfrm>
            <a:off x="1939931" y="3717228"/>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244" name="Shape 1244"/>
          <p:cNvSpPr txBox="1"/>
          <p:nvPr/>
        </p:nvSpPr>
        <p:spPr>
          <a:xfrm>
            <a:off x="3363110" y="2801288"/>
            <a:ext cx="3337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245" name="Shape 1245"/>
          <p:cNvSpPr txBox="1"/>
          <p:nvPr/>
        </p:nvSpPr>
        <p:spPr>
          <a:xfrm>
            <a:off x="1956257" y="2815083"/>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246" name="Shape 1246"/>
          <p:cNvSpPr txBox="1"/>
          <p:nvPr/>
        </p:nvSpPr>
        <p:spPr>
          <a:xfrm>
            <a:off x="3338564" y="3717141"/>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1247" name="Shape 1247"/>
          <p:cNvSpPr txBox="1"/>
          <p:nvPr/>
        </p:nvSpPr>
        <p:spPr>
          <a:xfrm>
            <a:off x="4032057" y="3717228"/>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248" name="Shape 1248"/>
          <p:cNvSpPr txBox="1"/>
          <p:nvPr/>
        </p:nvSpPr>
        <p:spPr>
          <a:xfrm>
            <a:off x="5013919" y="2808567"/>
            <a:ext cx="3337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249" name="Shape 1249"/>
          <p:cNvSpPr txBox="1"/>
          <p:nvPr/>
        </p:nvSpPr>
        <p:spPr>
          <a:xfrm>
            <a:off x="4027855" y="2815083"/>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250" name="Shape 1250"/>
          <p:cNvSpPr txBox="1"/>
          <p:nvPr/>
        </p:nvSpPr>
        <p:spPr>
          <a:xfrm>
            <a:off x="5013919" y="3733800"/>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1251" name="Shape 1251"/>
          <p:cNvSpPr txBox="1"/>
          <p:nvPr/>
        </p:nvSpPr>
        <p:spPr>
          <a:xfrm>
            <a:off x="5468110" y="3717228"/>
            <a:ext cx="38824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252" name="Shape 1252"/>
          <p:cNvSpPr txBox="1"/>
          <p:nvPr/>
        </p:nvSpPr>
        <p:spPr>
          <a:xfrm>
            <a:off x="6634975" y="2815083"/>
            <a:ext cx="3754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253" name="Shape 1253"/>
          <p:cNvSpPr txBox="1"/>
          <p:nvPr/>
        </p:nvSpPr>
        <p:spPr>
          <a:xfrm>
            <a:off x="5456889" y="2801309"/>
            <a:ext cx="39946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254" name="Shape 1254"/>
          <p:cNvSpPr txBox="1"/>
          <p:nvPr/>
        </p:nvSpPr>
        <p:spPr>
          <a:xfrm>
            <a:off x="6629400" y="3717228"/>
            <a:ext cx="39946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1255" name="Shape 1255"/>
          <p:cNvSpPr txBox="1"/>
          <p:nvPr/>
        </p:nvSpPr>
        <p:spPr>
          <a:xfrm>
            <a:off x="3089796" y="4019367"/>
            <a:ext cx="54534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c(d)</a:t>
            </a:r>
          </a:p>
        </p:txBody>
      </p:sp>
      <p:sp>
        <p:nvSpPr>
          <p:cNvPr id="1256" name="Shape 1256"/>
          <p:cNvSpPr txBox="1"/>
          <p:nvPr/>
        </p:nvSpPr>
        <p:spPr>
          <a:xfrm>
            <a:off x="3831682" y="4029610"/>
            <a:ext cx="55816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a:t>
            </a:r>
          </a:p>
        </p:txBody>
      </p:sp>
      <p:sp>
        <p:nvSpPr>
          <p:cNvPr id="1257" name="Shape 1257"/>
          <p:cNvSpPr txBox="1"/>
          <p:nvPr/>
        </p:nvSpPr>
        <p:spPr>
          <a:xfrm>
            <a:off x="4635450" y="4888467"/>
            <a:ext cx="54534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c(d)</a:t>
            </a:r>
          </a:p>
        </p:txBody>
      </p:sp>
      <p:sp>
        <p:nvSpPr>
          <p:cNvPr id="1258" name="Shape 1258"/>
          <p:cNvSpPr txBox="1"/>
          <p:nvPr/>
        </p:nvSpPr>
        <p:spPr>
          <a:xfrm>
            <a:off x="7848600" y="3693953"/>
            <a:ext cx="5469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RPP</a:t>
            </a:r>
          </a:p>
        </p:txBody>
      </p:sp>
      <p:sp>
        <p:nvSpPr>
          <p:cNvPr id="1259" name="Shape 1259"/>
          <p:cNvSpPr txBox="1"/>
          <p:nvPr/>
        </p:nvSpPr>
        <p:spPr>
          <a:xfrm>
            <a:off x="6934200" y="2971800"/>
            <a:ext cx="60644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(LSV)</a:t>
            </a:r>
          </a:p>
        </p:txBody>
      </p:sp>
      <p:sp>
        <p:nvSpPr>
          <p:cNvPr id="1260" name="Shape 1260"/>
          <p:cNvSpPr txBox="1"/>
          <p:nvPr/>
        </p:nvSpPr>
        <p:spPr>
          <a:xfrm>
            <a:off x="761166" y="5638800"/>
            <a:ext cx="321523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Ans:  </a:t>
            </a:r>
            <a:r>
              <a:rPr lang="en-US" sz="1600" b="0" i="0" u="none" strike="noStrike" cap="none" baseline="0">
                <a:solidFill>
                  <a:schemeClr val="dk1"/>
                </a:solidFill>
                <a:latin typeface="Calibri"/>
                <a:ea typeface="Calibri"/>
                <a:cs typeface="Calibri"/>
                <a:sym typeface="Calibri"/>
              </a:rPr>
              <a:t>Lamina Inclination  =  53° to VP</a:t>
            </a:r>
          </a:p>
        </p:txBody>
      </p:sp>
      <p:cxnSp>
        <p:nvCxnSpPr>
          <p:cNvPr id="1261" name="Shape 1261"/>
          <p:cNvCxnSpPr/>
          <p:nvPr/>
        </p:nvCxnSpPr>
        <p:spPr>
          <a:xfrm rot="10800000">
            <a:off x="5967408" y="4925055"/>
            <a:ext cx="458929" cy="0"/>
          </a:xfrm>
          <a:prstGeom prst="straightConnector1">
            <a:avLst/>
          </a:prstGeom>
          <a:noFill/>
          <a:ln w="9525" cap="flat" cmpd="sng">
            <a:solidFill>
              <a:srgbClr val="538CD5"/>
            </a:solidFill>
            <a:prstDash val="solid"/>
            <a:round/>
            <a:headEnd type="triangle" w="lg" len="lg"/>
            <a:tailEnd type="none" w="med" len="med"/>
          </a:ln>
        </p:spPr>
      </p:cxnSp>
      <p:cxnSp>
        <p:nvCxnSpPr>
          <p:cNvPr id="1262" name="Shape 1262"/>
          <p:cNvCxnSpPr/>
          <p:nvPr/>
        </p:nvCxnSpPr>
        <p:spPr>
          <a:xfrm flipH="1">
            <a:off x="6657534" y="4274300"/>
            <a:ext cx="0" cy="373900"/>
          </a:xfrm>
          <a:prstGeom prst="straightConnector1">
            <a:avLst/>
          </a:prstGeom>
          <a:noFill/>
          <a:ln w="9525" cap="flat" cmpd="sng">
            <a:solidFill>
              <a:srgbClr val="538CD5"/>
            </a:solidFill>
            <a:prstDash val="solid"/>
            <a:round/>
            <a:headEnd type="triangle" w="lg" len="lg"/>
            <a:tailEnd type="none" w="med" len="med"/>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91"/>
                                        </p:tgtEl>
                                        <p:attrNameLst>
                                          <p:attrName>style.visibility</p:attrName>
                                        </p:attrNameLst>
                                      </p:cBhvr>
                                      <p:to>
                                        <p:strVal val="visible"/>
                                      </p:to>
                                    </p:set>
                                    <p:anim calcmode="lin" valueType="num">
                                      <p:cBhvr additive="base">
                                        <p:cTn id="7" dur="500"/>
                                        <p:tgtEl>
                                          <p:spTgt spid="1191"/>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95"/>
                                        </p:tgtEl>
                                        <p:attrNameLst>
                                          <p:attrName>style.visibility</p:attrName>
                                        </p:attrNameLst>
                                      </p:cBhvr>
                                      <p:to>
                                        <p:strVal val="visible"/>
                                      </p:to>
                                    </p:set>
                                    <p:animEffect transition="in" filter="fade">
                                      <p:cBhvr>
                                        <p:cTn id="12" dur="1"/>
                                        <p:tgtEl>
                                          <p:spTgt spid="1195"/>
                                        </p:tgtEl>
                                      </p:cBhvr>
                                    </p:animEffect>
                                  </p:childTnLst>
                                </p:cTn>
                              </p:par>
                              <p:par>
                                <p:cTn id="13" presetID="10" presetClass="entr" presetSubtype="0" fill="hold" nodeType="withEffect">
                                  <p:stCondLst>
                                    <p:cond delay="0"/>
                                  </p:stCondLst>
                                  <p:childTnLst>
                                    <p:set>
                                      <p:cBhvr>
                                        <p:cTn id="14" dur="1" fill="hold">
                                          <p:stCondLst>
                                            <p:cond delay="0"/>
                                          </p:stCondLst>
                                        </p:cTn>
                                        <p:tgtEl>
                                          <p:spTgt spid="1194"/>
                                        </p:tgtEl>
                                        <p:attrNameLst>
                                          <p:attrName>style.visibility</p:attrName>
                                        </p:attrNameLst>
                                      </p:cBhvr>
                                      <p:to>
                                        <p:strVal val="visible"/>
                                      </p:to>
                                    </p:set>
                                    <p:animEffect transition="in" filter="fade">
                                      <p:cBhvr>
                                        <p:cTn id="15" dur="1"/>
                                        <p:tgtEl>
                                          <p:spTgt spid="1194"/>
                                        </p:tgtEl>
                                      </p:cBhvr>
                                    </p:animEffect>
                                  </p:childTnLst>
                                </p:cTn>
                              </p:par>
                              <p:par>
                                <p:cTn id="16" presetID="10" presetClass="entr" presetSubtype="0" fill="hold" nodeType="withEffect">
                                  <p:stCondLst>
                                    <p:cond delay="0"/>
                                  </p:stCondLst>
                                  <p:childTnLst>
                                    <p:set>
                                      <p:cBhvr>
                                        <p:cTn id="17" dur="1" fill="hold">
                                          <p:stCondLst>
                                            <p:cond delay="0"/>
                                          </p:stCondLst>
                                        </p:cTn>
                                        <p:tgtEl>
                                          <p:spTgt spid="1196"/>
                                        </p:tgtEl>
                                        <p:attrNameLst>
                                          <p:attrName>style.visibility</p:attrName>
                                        </p:attrNameLst>
                                      </p:cBhvr>
                                      <p:to>
                                        <p:strVal val="visible"/>
                                      </p:to>
                                    </p:set>
                                    <p:animEffect transition="in" filter="fade">
                                      <p:cBhvr>
                                        <p:cTn id="18" dur="1"/>
                                        <p:tgtEl>
                                          <p:spTgt spid="1196"/>
                                        </p:tgtEl>
                                      </p:cBhvr>
                                    </p:animEffect>
                                  </p:childTnLst>
                                </p:cTn>
                              </p:par>
                              <p:par>
                                <p:cTn id="19" presetID="10" presetClass="entr" presetSubtype="0" fill="hold" nodeType="withEffect">
                                  <p:stCondLst>
                                    <p:cond delay="0"/>
                                  </p:stCondLst>
                                  <p:childTnLst>
                                    <p:set>
                                      <p:cBhvr>
                                        <p:cTn id="20" dur="1" fill="hold">
                                          <p:stCondLst>
                                            <p:cond delay="0"/>
                                          </p:stCondLst>
                                        </p:cTn>
                                        <p:tgtEl>
                                          <p:spTgt spid="1197"/>
                                        </p:tgtEl>
                                        <p:attrNameLst>
                                          <p:attrName>style.visibility</p:attrName>
                                        </p:attrNameLst>
                                      </p:cBhvr>
                                      <p:to>
                                        <p:strVal val="visible"/>
                                      </p:to>
                                    </p:set>
                                    <p:animEffect transition="in" filter="fade">
                                      <p:cBhvr>
                                        <p:cTn id="21" dur="1"/>
                                        <p:tgtEl>
                                          <p:spTgt spid="119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200"/>
                                        </p:tgtEl>
                                        <p:attrNameLst>
                                          <p:attrName>style.visibility</p:attrName>
                                        </p:attrNameLst>
                                      </p:cBhvr>
                                      <p:to>
                                        <p:strVal val="visible"/>
                                      </p:to>
                                    </p:set>
                                    <p:animEffect transition="in" filter="fade">
                                      <p:cBhvr>
                                        <p:cTn id="26" dur="1"/>
                                        <p:tgtEl>
                                          <p:spTgt spid="120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28"/>
                                        </p:tgtEl>
                                        <p:attrNameLst>
                                          <p:attrName>style.visibility</p:attrName>
                                        </p:attrNameLst>
                                      </p:cBhvr>
                                      <p:to>
                                        <p:strVal val="visible"/>
                                      </p:to>
                                    </p:set>
                                    <p:animEffect transition="in" filter="fade">
                                      <p:cBhvr>
                                        <p:cTn id="31" dur="1"/>
                                        <p:tgtEl>
                                          <p:spTgt spid="1228"/>
                                        </p:tgtEl>
                                      </p:cBhvr>
                                    </p:animEffect>
                                  </p:childTnLst>
                                </p:cTn>
                              </p:par>
                              <p:par>
                                <p:cTn id="32" presetID="10" presetClass="entr" presetSubtype="0" fill="hold" nodeType="withEffect">
                                  <p:stCondLst>
                                    <p:cond delay="0"/>
                                  </p:stCondLst>
                                  <p:childTnLst>
                                    <p:set>
                                      <p:cBhvr>
                                        <p:cTn id="33" dur="1" fill="hold">
                                          <p:stCondLst>
                                            <p:cond delay="0"/>
                                          </p:stCondLst>
                                        </p:cTn>
                                        <p:tgtEl>
                                          <p:spTgt spid="1229"/>
                                        </p:tgtEl>
                                        <p:attrNameLst>
                                          <p:attrName>style.visibility</p:attrName>
                                        </p:attrNameLst>
                                      </p:cBhvr>
                                      <p:to>
                                        <p:strVal val="visible"/>
                                      </p:to>
                                    </p:set>
                                    <p:animEffect transition="in" filter="fade">
                                      <p:cBhvr>
                                        <p:cTn id="34" dur="1"/>
                                        <p:tgtEl>
                                          <p:spTgt spid="1229"/>
                                        </p:tgtEl>
                                      </p:cBhvr>
                                    </p:animEffect>
                                  </p:childTnLst>
                                </p:cTn>
                              </p:par>
                              <p:par>
                                <p:cTn id="35" presetID="10" presetClass="entr" presetSubtype="0" fill="hold" nodeType="withEffect">
                                  <p:stCondLst>
                                    <p:cond delay="0"/>
                                  </p:stCondLst>
                                  <p:childTnLst>
                                    <p:set>
                                      <p:cBhvr>
                                        <p:cTn id="36" dur="1" fill="hold">
                                          <p:stCondLst>
                                            <p:cond delay="0"/>
                                          </p:stCondLst>
                                        </p:cTn>
                                        <p:tgtEl>
                                          <p:spTgt spid="1230"/>
                                        </p:tgtEl>
                                        <p:attrNameLst>
                                          <p:attrName>style.visibility</p:attrName>
                                        </p:attrNameLst>
                                      </p:cBhvr>
                                      <p:to>
                                        <p:strVal val="visible"/>
                                      </p:to>
                                    </p:set>
                                    <p:animEffect transition="in" filter="fade">
                                      <p:cBhvr>
                                        <p:cTn id="37" dur="1"/>
                                        <p:tgtEl>
                                          <p:spTgt spid="123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31"/>
                                        </p:tgtEl>
                                        <p:attrNameLst>
                                          <p:attrName>style.visibility</p:attrName>
                                        </p:attrNameLst>
                                      </p:cBhvr>
                                      <p:to>
                                        <p:strVal val="visible"/>
                                      </p:to>
                                    </p:set>
                                    <p:animEffect transition="in" filter="fade">
                                      <p:cBhvr>
                                        <p:cTn id="42" dur="1"/>
                                        <p:tgtEl>
                                          <p:spTgt spid="1231"/>
                                        </p:tgtEl>
                                      </p:cBhvr>
                                    </p:animEffect>
                                  </p:childTnLst>
                                </p:cTn>
                              </p:par>
                              <p:par>
                                <p:cTn id="43" presetID="10" presetClass="entr" presetSubtype="0" fill="hold" nodeType="withEffect">
                                  <p:stCondLst>
                                    <p:cond delay="0"/>
                                  </p:stCondLst>
                                  <p:childTnLst>
                                    <p:set>
                                      <p:cBhvr>
                                        <p:cTn id="44" dur="1" fill="hold">
                                          <p:stCondLst>
                                            <p:cond delay="0"/>
                                          </p:stCondLst>
                                        </p:cTn>
                                        <p:tgtEl>
                                          <p:spTgt spid="1232"/>
                                        </p:tgtEl>
                                        <p:attrNameLst>
                                          <p:attrName>style.visibility</p:attrName>
                                        </p:attrNameLst>
                                      </p:cBhvr>
                                      <p:to>
                                        <p:strVal val="visible"/>
                                      </p:to>
                                    </p:set>
                                    <p:animEffect transition="in" filter="fade">
                                      <p:cBhvr>
                                        <p:cTn id="45" dur="1"/>
                                        <p:tgtEl>
                                          <p:spTgt spid="1232"/>
                                        </p:tgtEl>
                                      </p:cBhvr>
                                    </p:animEffect>
                                  </p:childTnLst>
                                </p:cTn>
                              </p:par>
                              <p:par>
                                <p:cTn id="46" presetID="10" presetClass="entr" presetSubtype="0" fill="hold" nodeType="withEffect">
                                  <p:stCondLst>
                                    <p:cond delay="0"/>
                                  </p:stCondLst>
                                  <p:childTnLst>
                                    <p:set>
                                      <p:cBhvr>
                                        <p:cTn id="47" dur="1" fill="hold">
                                          <p:stCondLst>
                                            <p:cond delay="0"/>
                                          </p:stCondLst>
                                        </p:cTn>
                                        <p:tgtEl>
                                          <p:spTgt spid="1233"/>
                                        </p:tgtEl>
                                        <p:attrNameLst>
                                          <p:attrName>style.visibility</p:attrName>
                                        </p:attrNameLst>
                                      </p:cBhvr>
                                      <p:to>
                                        <p:strVal val="visible"/>
                                      </p:to>
                                    </p:set>
                                    <p:animEffect transition="in" filter="fade">
                                      <p:cBhvr>
                                        <p:cTn id="48" dur="1"/>
                                        <p:tgtEl>
                                          <p:spTgt spid="1233"/>
                                        </p:tgtEl>
                                      </p:cBhvr>
                                    </p:animEffect>
                                  </p:childTnLst>
                                </p:cTn>
                              </p:par>
                              <p:par>
                                <p:cTn id="49" presetID="10" presetClass="entr" presetSubtype="0" fill="hold" nodeType="withEffect">
                                  <p:stCondLst>
                                    <p:cond delay="0"/>
                                  </p:stCondLst>
                                  <p:childTnLst>
                                    <p:set>
                                      <p:cBhvr>
                                        <p:cTn id="50" dur="1" fill="hold">
                                          <p:stCondLst>
                                            <p:cond delay="0"/>
                                          </p:stCondLst>
                                        </p:cTn>
                                        <p:tgtEl>
                                          <p:spTgt spid="1234"/>
                                        </p:tgtEl>
                                        <p:attrNameLst>
                                          <p:attrName>style.visibility</p:attrName>
                                        </p:attrNameLst>
                                      </p:cBhvr>
                                      <p:to>
                                        <p:strVal val="visible"/>
                                      </p:to>
                                    </p:set>
                                    <p:animEffect transition="in" filter="fade">
                                      <p:cBhvr>
                                        <p:cTn id="51" dur="1"/>
                                        <p:tgtEl>
                                          <p:spTgt spid="123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245"/>
                                        </p:tgtEl>
                                        <p:attrNameLst>
                                          <p:attrName>style.visibility</p:attrName>
                                        </p:attrNameLst>
                                      </p:cBhvr>
                                      <p:to>
                                        <p:strVal val="visible"/>
                                      </p:to>
                                    </p:set>
                                    <p:animEffect transition="in" filter="fade">
                                      <p:cBhvr>
                                        <p:cTn id="56" dur="1"/>
                                        <p:tgtEl>
                                          <p:spTgt spid="1245"/>
                                        </p:tgtEl>
                                      </p:cBhvr>
                                    </p:animEffect>
                                  </p:childTnLst>
                                </p:cTn>
                              </p:par>
                              <p:par>
                                <p:cTn id="57" presetID="10" presetClass="entr" presetSubtype="0" fill="hold" nodeType="withEffect">
                                  <p:stCondLst>
                                    <p:cond delay="0"/>
                                  </p:stCondLst>
                                  <p:childTnLst>
                                    <p:set>
                                      <p:cBhvr>
                                        <p:cTn id="58" dur="1" fill="hold">
                                          <p:stCondLst>
                                            <p:cond delay="0"/>
                                          </p:stCondLst>
                                        </p:cTn>
                                        <p:tgtEl>
                                          <p:spTgt spid="1244"/>
                                        </p:tgtEl>
                                        <p:attrNameLst>
                                          <p:attrName>style.visibility</p:attrName>
                                        </p:attrNameLst>
                                      </p:cBhvr>
                                      <p:to>
                                        <p:strVal val="visible"/>
                                      </p:to>
                                    </p:set>
                                    <p:animEffect transition="in" filter="fade">
                                      <p:cBhvr>
                                        <p:cTn id="59" dur="1"/>
                                        <p:tgtEl>
                                          <p:spTgt spid="1244"/>
                                        </p:tgtEl>
                                      </p:cBhvr>
                                    </p:animEffect>
                                  </p:childTnLst>
                                </p:cTn>
                              </p:par>
                              <p:par>
                                <p:cTn id="60" presetID="10" presetClass="entr" presetSubtype="0" fill="hold" nodeType="withEffect">
                                  <p:stCondLst>
                                    <p:cond delay="0"/>
                                  </p:stCondLst>
                                  <p:childTnLst>
                                    <p:set>
                                      <p:cBhvr>
                                        <p:cTn id="61" dur="1" fill="hold">
                                          <p:stCondLst>
                                            <p:cond delay="0"/>
                                          </p:stCondLst>
                                        </p:cTn>
                                        <p:tgtEl>
                                          <p:spTgt spid="1246"/>
                                        </p:tgtEl>
                                        <p:attrNameLst>
                                          <p:attrName>style.visibility</p:attrName>
                                        </p:attrNameLst>
                                      </p:cBhvr>
                                      <p:to>
                                        <p:strVal val="visible"/>
                                      </p:to>
                                    </p:set>
                                    <p:animEffect transition="in" filter="fade">
                                      <p:cBhvr>
                                        <p:cTn id="62" dur="1"/>
                                        <p:tgtEl>
                                          <p:spTgt spid="1246"/>
                                        </p:tgtEl>
                                      </p:cBhvr>
                                    </p:animEffect>
                                  </p:childTnLst>
                                </p:cTn>
                              </p:par>
                              <p:par>
                                <p:cTn id="63" presetID="10" presetClass="entr" presetSubtype="0" fill="hold" nodeType="withEffect">
                                  <p:stCondLst>
                                    <p:cond delay="0"/>
                                  </p:stCondLst>
                                  <p:childTnLst>
                                    <p:set>
                                      <p:cBhvr>
                                        <p:cTn id="64" dur="1" fill="hold">
                                          <p:stCondLst>
                                            <p:cond delay="0"/>
                                          </p:stCondLst>
                                        </p:cTn>
                                        <p:tgtEl>
                                          <p:spTgt spid="1243"/>
                                        </p:tgtEl>
                                        <p:attrNameLst>
                                          <p:attrName>style.visibility</p:attrName>
                                        </p:attrNameLst>
                                      </p:cBhvr>
                                      <p:to>
                                        <p:strVal val="visible"/>
                                      </p:to>
                                    </p:set>
                                    <p:animEffect transition="in" filter="fade">
                                      <p:cBhvr>
                                        <p:cTn id="65" dur="1"/>
                                        <p:tgtEl>
                                          <p:spTgt spid="124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242"/>
                                        </p:tgtEl>
                                        <p:attrNameLst>
                                          <p:attrName>style.visibility</p:attrName>
                                        </p:attrNameLst>
                                      </p:cBhvr>
                                      <p:to>
                                        <p:strVal val="visible"/>
                                      </p:to>
                                    </p:set>
                                    <p:animEffect transition="in" filter="fade">
                                      <p:cBhvr>
                                        <p:cTn id="70" dur="1"/>
                                        <p:tgtEl>
                                          <p:spTgt spid="1242"/>
                                        </p:tgtEl>
                                      </p:cBhvr>
                                    </p:animEffect>
                                  </p:childTnLst>
                                </p:cTn>
                              </p:par>
                              <p:par>
                                <p:cTn id="71" presetID="10" presetClass="entr" presetSubtype="0" fill="hold" nodeType="withEffect">
                                  <p:stCondLst>
                                    <p:cond delay="0"/>
                                  </p:stCondLst>
                                  <p:childTnLst>
                                    <p:set>
                                      <p:cBhvr>
                                        <p:cTn id="72" dur="1" fill="hold">
                                          <p:stCondLst>
                                            <p:cond delay="0"/>
                                          </p:stCondLst>
                                        </p:cTn>
                                        <p:tgtEl>
                                          <p:spTgt spid="1255"/>
                                        </p:tgtEl>
                                        <p:attrNameLst>
                                          <p:attrName>style.visibility</p:attrName>
                                        </p:attrNameLst>
                                      </p:cBhvr>
                                      <p:to>
                                        <p:strVal val="visible"/>
                                      </p:to>
                                    </p:set>
                                    <p:animEffect transition="in" filter="fade">
                                      <p:cBhvr>
                                        <p:cTn id="73" dur="1"/>
                                        <p:tgtEl>
                                          <p:spTgt spid="125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190"/>
                                        </p:tgtEl>
                                        <p:attrNameLst>
                                          <p:attrName>style.visibility</p:attrName>
                                        </p:attrNameLst>
                                      </p:cBhvr>
                                      <p:to>
                                        <p:strVal val="visible"/>
                                      </p:to>
                                    </p:set>
                                    <p:animEffect transition="in" filter="fade">
                                      <p:cBhvr>
                                        <p:cTn id="78" dur="500"/>
                                        <p:tgtEl>
                                          <p:spTgt spid="119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235"/>
                                        </p:tgtEl>
                                        <p:attrNameLst>
                                          <p:attrName>style.visibility</p:attrName>
                                        </p:attrNameLst>
                                      </p:cBhvr>
                                      <p:to>
                                        <p:strVal val="visible"/>
                                      </p:to>
                                    </p:set>
                                    <p:animEffect transition="in" filter="fade">
                                      <p:cBhvr>
                                        <p:cTn id="83" dur="1"/>
                                        <p:tgtEl>
                                          <p:spTgt spid="1235"/>
                                        </p:tgtEl>
                                      </p:cBhvr>
                                    </p:animEffect>
                                  </p:childTnLst>
                                </p:cTn>
                              </p:par>
                              <p:par>
                                <p:cTn id="84" presetID="10" presetClass="entr" presetSubtype="0" fill="hold" nodeType="withEffect">
                                  <p:stCondLst>
                                    <p:cond delay="0"/>
                                  </p:stCondLst>
                                  <p:childTnLst>
                                    <p:set>
                                      <p:cBhvr>
                                        <p:cTn id="85" dur="1" fill="hold">
                                          <p:stCondLst>
                                            <p:cond delay="0"/>
                                          </p:stCondLst>
                                        </p:cTn>
                                        <p:tgtEl>
                                          <p:spTgt spid="1236"/>
                                        </p:tgtEl>
                                        <p:attrNameLst>
                                          <p:attrName>style.visibility</p:attrName>
                                        </p:attrNameLst>
                                      </p:cBhvr>
                                      <p:to>
                                        <p:strVal val="visible"/>
                                      </p:to>
                                    </p:set>
                                    <p:animEffect transition="in" filter="fade">
                                      <p:cBhvr>
                                        <p:cTn id="86" dur="1"/>
                                        <p:tgtEl>
                                          <p:spTgt spid="1236"/>
                                        </p:tgtEl>
                                      </p:cBhvr>
                                    </p:animEffect>
                                  </p:childTnLst>
                                </p:cTn>
                              </p:par>
                              <p:par>
                                <p:cTn id="87" presetID="10" presetClass="entr" presetSubtype="0" fill="hold" nodeType="withEffect">
                                  <p:stCondLst>
                                    <p:cond delay="0"/>
                                  </p:stCondLst>
                                  <p:childTnLst>
                                    <p:set>
                                      <p:cBhvr>
                                        <p:cTn id="88" dur="1" fill="hold">
                                          <p:stCondLst>
                                            <p:cond delay="0"/>
                                          </p:stCondLst>
                                        </p:cTn>
                                        <p:tgtEl>
                                          <p:spTgt spid="1237"/>
                                        </p:tgtEl>
                                        <p:attrNameLst>
                                          <p:attrName>style.visibility</p:attrName>
                                        </p:attrNameLst>
                                      </p:cBhvr>
                                      <p:to>
                                        <p:strVal val="visible"/>
                                      </p:to>
                                    </p:set>
                                    <p:animEffect transition="in" filter="fade">
                                      <p:cBhvr>
                                        <p:cTn id="89" dur="1"/>
                                        <p:tgtEl>
                                          <p:spTgt spid="1237"/>
                                        </p:tgtEl>
                                      </p:cBhvr>
                                    </p:animEffect>
                                  </p:childTnLst>
                                </p:cTn>
                              </p:par>
                              <p:par>
                                <p:cTn id="90" presetID="10" presetClass="entr" presetSubtype="0" fill="hold" nodeType="withEffect">
                                  <p:stCondLst>
                                    <p:cond delay="0"/>
                                  </p:stCondLst>
                                  <p:childTnLst>
                                    <p:set>
                                      <p:cBhvr>
                                        <p:cTn id="91" dur="1" fill="hold">
                                          <p:stCondLst>
                                            <p:cond delay="0"/>
                                          </p:stCondLst>
                                        </p:cTn>
                                        <p:tgtEl>
                                          <p:spTgt spid="1238"/>
                                        </p:tgtEl>
                                        <p:attrNameLst>
                                          <p:attrName>style.visibility</p:attrName>
                                        </p:attrNameLst>
                                      </p:cBhvr>
                                      <p:to>
                                        <p:strVal val="visible"/>
                                      </p:to>
                                    </p:set>
                                    <p:animEffect transition="in" filter="fade">
                                      <p:cBhvr>
                                        <p:cTn id="92" dur="1"/>
                                        <p:tgtEl>
                                          <p:spTgt spid="123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205"/>
                                        </p:tgtEl>
                                        <p:attrNameLst>
                                          <p:attrName>style.visibility</p:attrName>
                                        </p:attrNameLst>
                                      </p:cBhvr>
                                      <p:to>
                                        <p:strVal val="visible"/>
                                      </p:to>
                                    </p:set>
                                    <p:animEffect transition="in" filter="fade">
                                      <p:cBhvr>
                                        <p:cTn id="97" dur="1"/>
                                        <p:tgtEl>
                                          <p:spTgt spid="1205"/>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1248"/>
                                        </p:tgtEl>
                                        <p:attrNameLst>
                                          <p:attrName>style.visibility</p:attrName>
                                        </p:attrNameLst>
                                      </p:cBhvr>
                                      <p:to>
                                        <p:strVal val="visible"/>
                                      </p:to>
                                    </p:set>
                                    <p:animEffect transition="in" filter="fade">
                                      <p:cBhvr>
                                        <p:cTn id="102" dur="1"/>
                                        <p:tgtEl>
                                          <p:spTgt spid="1248"/>
                                        </p:tgtEl>
                                      </p:cBhvr>
                                    </p:animEffect>
                                  </p:childTnLst>
                                </p:cTn>
                              </p:par>
                              <p:par>
                                <p:cTn id="103" presetID="10" presetClass="entr" presetSubtype="0" fill="hold" nodeType="withEffect">
                                  <p:stCondLst>
                                    <p:cond delay="0"/>
                                  </p:stCondLst>
                                  <p:childTnLst>
                                    <p:set>
                                      <p:cBhvr>
                                        <p:cTn id="104" dur="1" fill="hold">
                                          <p:stCondLst>
                                            <p:cond delay="0"/>
                                          </p:stCondLst>
                                        </p:cTn>
                                        <p:tgtEl>
                                          <p:spTgt spid="1250"/>
                                        </p:tgtEl>
                                        <p:attrNameLst>
                                          <p:attrName>style.visibility</p:attrName>
                                        </p:attrNameLst>
                                      </p:cBhvr>
                                      <p:to>
                                        <p:strVal val="visible"/>
                                      </p:to>
                                    </p:set>
                                    <p:animEffect transition="in" filter="fade">
                                      <p:cBhvr>
                                        <p:cTn id="105" dur="1"/>
                                        <p:tgtEl>
                                          <p:spTgt spid="1250"/>
                                        </p:tgtEl>
                                      </p:cBhvr>
                                    </p:animEffect>
                                  </p:childTnLst>
                                </p:cTn>
                              </p:par>
                              <p:par>
                                <p:cTn id="106" presetID="10" presetClass="entr" presetSubtype="0" fill="hold" nodeType="withEffect">
                                  <p:stCondLst>
                                    <p:cond delay="0"/>
                                  </p:stCondLst>
                                  <p:childTnLst>
                                    <p:set>
                                      <p:cBhvr>
                                        <p:cTn id="107" dur="1" fill="hold">
                                          <p:stCondLst>
                                            <p:cond delay="0"/>
                                          </p:stCondLst>
                                        </p:cTn>
                                        <p:tgtEl>
                                          <p:spTgt spid="1247"/>
                                        </p:tgtEl>
                                        <p:attrNameLst>
                                          <p:attrName>style.visibility</p:attrName>
                                        </p:attrNameLst>
                                      </p:cBhvr>
                                      <p:to>
                                        <p:strVal val="visible"/>
                                      </p:to>
                                    </p:set>
                                    <p:animEffect transition="in" filter="fade">
                                      <p:cBhvr>
                                        <p:cTn id="108" dur="1"/>
                                        <p:tgtEl>
                                          <p:spTgt spid="1247"/>
                                        </p:tgtEl>
                                      </p:cBhvr>
                                    </p:animEffect>
                                  </p:childTnLst>
                                </p:cTn>
                              </p:par>
                              <p:par>
                                <p:cTn id="109" presetID="10" presetClass="entr" presetSubtype="0" fill="hold" nodeType="withEffect">
                                  <p:stCondLst>
                                    <p:cond delay="0"/>
                                  </p:stCondLst>
                                  <p:childTnLst>
                                    <p:set>
                                      <p:cBhvr>
                                        <p:cTn id="110" dur="1" fill="hold">
                                          <p:stCondLst>
                                            <p:cond delay="0"/>
                                          </p:stCondLst>
                                        </p:cTn>
                                        <p:tgtEl>
                                          <p:spTgt spid="1249"/>
                                        </p:tgtEl>
                                        <p:attrNameLst>
                                          <p:attrName>style.visibility</p:attrName>
                                        </p:attrNameLst>
                                      </p:cBhvr>
                                      <p:to>
                                        <p:strVal val="visible"/>
                                      </p:to>
                                    </p:set>
                                    <p:animEffect transition="in" filter="fade">
                                      <p:cBhvr>
                                        <p:cTn id="111" dur="1"/>
                                        <p:tgtEl>
                                          <p:spTgt spid="1249"/>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1211"/>
                                        </p:tgtEl>
                                        <p:attrNameLst>
                                          <p:attrName>style.visibility</p:attrName>
                                        </p:attrNameLst>
                                      </p:cBhvr>
                                      <p:to>
                                        <p:strVal val="visible"/>
                                      </p:to>
                                    </p:set>
                                    <p:animEffect transition="in" filter="fade">
                                      <p:cBhvr>
                                        <p:cTn id="116" dur="500"/>
                                        <p:tgtEl>
                                          <p:spTgt spid="1211"/>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1210"/>
                                        </p:tgtEl>
                                        <p:attrNameLst>
                                          <p:attrName>style.visibility</p:attrName>
                                        </p:attrNameLst>
                                      </p:cBhvr>
                                      <p:to>
                                        <p:strVal val="visible"/>
                                      </p:to>
                                    </p:set>
                                    <p:animEffect transition="in" filter="fade">
                                      <p:cBhvr>
                                        <p:cTn id="121" dur="1"/>
                                        <p:tgtEl>
                                          <p:spTgt spid="1210"/>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1256"/>
                                        </p:tgtEl>
                                        <p:attrNameLst>
                                          <p:attrName>style.visibility</p:attrName>
                                        </p:attrNameLst>
                                      </p:cBhvr>
                                      <p:to>
                                        <p:strVal val="visible"/>
                                      </p:to>
                                    </p:set>
                                    <p:animEffect transition="in" filter="fade">
                                      <p:cBhvr>
                                        <p:cTn id="126" dur="1"/>
                                        <p:tgtEl>
                                          <p:spTgt spid="1256"/>
                                        </p:tgtEl>
                                      </p:cBhvr>
                                    </p:animEffect>
                                  </p:childTnLst>
                                </p:cTn>
                              </p:par>
                              <p:par>
                                <p:cTn id="127" presetID="10" presetClass="entr" presetSubtype="0" fill="hold" nodeType="withEffect">
                                  <p:stCondLst>
                                    <p:cond delay="0"/>
                                  </p:stCondLst>
                                  <p:childTnLst>
                                    <p:set>
                                      <p:cBhvr>
                                        <p:cTn id="128" dur="1" fill="hold">
                                          <p:stCondLst>
                                            <p:cond delay="0"/>
                                          </p:stCondLst>
                                        </p:cTn>
                                        <p:tgtEl>
                                          <p:spTgt spid="1257"/>
                                        </p:tgtEl>
                                        <p:attrNameLst>
                                          <p:attrName>style.visibility</p:attrName>
                                        </p:attrNameLst>
                                      </p:cBhvr>
                                      <p:to>
                                        <p:strVal val="visible"/>
                                      </p:to>
                                    </p:set>
                                    <p:animEffect transition="in" filter="fade">
                                      <p:cBhvr>
                                        <p:cTn id="129" dur="1"/>
                                        <p:tgtEl>
                                          <p:spTgt spid="1257"/>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1240"/>
                                        </p:tgtEl>
                                        <p:attrNameLst>
                                          <p:attrName>style.visibility</p:attrName>
                                        </p:attrNameLst>
                                      </p:cBhvr>
                                      <p:to>
                                        <p:strVal val="visible"/>
                                      </p:to>
                                    </p:set>
                                    <p:animEffect transition="in" filter="fade">
                                      <p:cBhvr>
                                        <p:cTn id="134" dur="1"/>
                                        <p:tgtEl>
                                          <p:spTgt spid="1240"/>
                                        </p:tgtEl>
                                      </p:cBhvr>
                                    </p:animEffect>
                                  </p:childTnLst>
                                </p:cTn>
                              </p:par>
                              <p:par>
                                <p:cTn id="135" presetID="10" presetClass="entr" presetSubtype="0" fill="hold" nodeType="withEffect">
                                  <p:stCondLst>
                                    <p:cond delay="0"/>
                                  </p:stCondLst>
                                  <p:childTnLst>
                                    <p:set>
                                      <p:cBhvr>
                                        <p:cTn id="136" dur="1" fill="hold">
                                          <p:stCondLst>
                                            <p:cond delay="0"/>
                                          </p:stCondLst>
                                        </p:cTn>
                                        <p:tgtEl>
                                          <p:spTgt spid="1239"/>
                                        </p:tgtEl>
                                        <p:attrNameLst>
                                          <p:attrName>style.visibility</p:attrName>
                                        </p:attrNameLst>
                                      </p:cBhvr>
                                      <p:to>
                                        <p:strVal val="visible"/>
                                      </p:to>
                                    </p:set>
                                    <p:animEffect transition="in" filter="fade">
                                      <p:cBhvr>
                                        <p:cTn id="137" dur="1"/>
                                        <p:tgtEl>
                                          <p:spTgt spid="1239"/>
                                        </p:tgtEl>
                                      </p:cBhvr>
                                    </p:animEffect>
                                  </p:childTnLst>
                                </p:cTn>
                              </p:par>
                              <p:par>
                                <p:cTn id="138" presetID="10" presetClass="entr" presetSubtype="0" fill="hold" nodeType="withEffect">
                                  <p:stCondLst>
                                    <p:cond delay="0"/>
                                  </p:stCondLst>
                                  <p:childTnLst>
                                    <p:set>
                                      <p:cBhvr>
                                        <p:cTn id="139" dur="1" fill="hold">
                                          <p:stCondLst>
                                            <p:cond delay="0"/>
                                          </p:stCondLst>
                                        </p:cTn>
                                        <p:tgtEl>
                                          <p:spTgt spid="1241"/>
                                        </p:tgtEl>
                                        <p:attrNameLst>
                                          <p:attrName>style.visibility</p:attrName>
                                        </p:attrNameLst>
                                      </p:cBhvr>
                                      <p:to>
                                        <p:strVal val="visible"/>
                                      </p:to>
                                    </p:set>
                                    <p:animEffect transition="in" filter="fade">
                                      <p:cBhvr>
                                        <p:cTn id="140" dur="1"/>
                                        <p:tgtEl>
                                          <p:spTgt spid="1241"/>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nodeType="clickEffect">
                                  <p:stCondLst>
                                    <p:cond delay="0"/>
                                  </p:stCondLst>
                                  <p:childTnLst>
                                    <p:set>
                                      <p:cBhvr>
                                        <p:cTn id="144" dur="1" fill="hold">
                                          <p:stCondLst>
                                            <p:cond delay="0"/>
                                          </p:stCondLst>
                                        </p:cTn>
                                        <p:tgtEl>
                                          <p:spTgt spid="1213"/>
                                        </p:tgtEl>
                                        <p:attrNameLst>
                                          <p:attrName>style.visibility</p:attrName>
                                        </p:attrNameLst>
                                      </p:cBhvr>
                                      <p:to>
                                        <p:strVal val="visible"/>
                                      </p:to>
                                    </p:set>
                                    <p:animEffect transition="in" filter="fade">
                                      <p:cBhvr>
                                        <p:cTn id="145" dur="1"/>
                                        <p:tgtEl>
                                          <p:spTgt spid="1213"/>
                                        </p:tgtEl>
                                      </p:cBhvr>
                                    </p:animEffect>
                                  </p:childTnLst>
                                </p:cTn>
                              </p:par>
                              <p:par>
                                <p:cTn id="146" presetID="10" presetClass="entr" presetSubtype="0" fill="hold" nodeType="withEffect">
                                  <p:stCondLst>
                                    <p:cond delay="0"/>
                                  </p:stCondLst>
                                  <p:childTnLst>
                                    <p:set>
                                      <p:cBhvr>
                                        <p:cTn id="147" dur="1" fill="hold">
                                          <p:stCondLst>
                                            <p:cond delay="0"/>
                                          </p:stCondLst>
                                        </p:cTn>
                                        <p:tgtEl>
                                          <p:spTgt spid="1215"/>
                                        </p:tgtEl>
                                        <p:attrNameLst>
                                          <p:attrName>style.visibility</p:attrName>
                                        </p:attrNameLst>
                                      </p:cBhvr>
                                      <p:to>
                                        <p:strVal val="visible"/>
                                      </p:to>
                                    </p:set>
                                    <p:animEffect transition="in" filter="fade">
                                      <p:cBhvr>
                                        <p:cTn id="148" dur="1"/>
                                        <p:tgtEl>
                                          <p:spTgt spid="1215"/>
                                        </p:tgtEl>
                                      </p:cBhvr>
                                    </p:animEffect>
                                  </p:childTnLst>
                                </p:cTn>
                              </p:par>
                              <p:par>
                                <p:cTn id="149" presetID="10" presetClass="entr" presetSubtype="0" fill="hold" nodeType="withEffect">
                                  <p:stCondLst>
                                    <p:cond delay="0"/>
                                  </p:stCondLst>
                                  <p:childTnLst>
                                    <p:set>
                                      <p:cBhvr>
                                        <p:cTn id="150" dur="1" fill="hold">
                                          <p:stCondLst>
                                            <p:cond delay="0"/>
                                          </p:stCondLst>
                                        </p:cTn>
                                        <p:tgtEl>
                                          <p:spTgt spid="1216"/>
                                        </p:tgtEl>
                                        <p:attrNameLst>
                                          <p:attrName>style.visibility</p:attrName>
                                        </p:attrNameLst>
                                      </p:cBhvr>
                                      <p:to>
                                        <p:strVal val="visible"/>
                                      </p:to>
                                    </p:set>
                                    <p:animEffect transition="in" filter="fade">
                                      <p:cBhvr>
                                        <p:cTn id="151" dur="1"/>
                                        <p:tgtEl>
                                          <p:spTgt spid="1216"/>
                                        </p:tgtEl>
                                      </p:cBhvr>
                                    </p:animEffect>
                                  </p:childTnLst>
                                </p:cTn>
                              </p:par>
                              <p:par>
                                <p:cTn id="152" presetID="10" presetClass="entr" presetSubtype="0" fill="hold" nodeType="withEffect">
                                  <p:stCondLst>
                                    <p:cond delay="0"/>
                                  </p:stCondLst>
                                  <p:childTnLst>
                                    <p:set>
                                      <p:cBhvr>
                                        <p:cTn id="153" dur="1" fill="hold">
                                          <p:stCondLst>
                                            <p:cond delay="0"/>
                                          </p:stCondLst>
                                        </p:cTn>
                                        <p:tgtEl>
                                          <p:spTgt spid="1258"/>
                                        </p:tgtEl>
                                        <p:attrNameLst>
                                          <p:attrName>style.visibility</p:attrName>
                                        </p:attrNameLst>
                                      </p:cBhvr>
                                      <p:to>
                                        <p:strVal val="visible"/>
                                      </p:to>
                                    </p:set>
                                    <p:animEffect transition="in" filter="fade">
                                      <p:cBhvr>
                                        <p:cTn id="154" dur="1"/>
                                        <p:tgtEl>
                                          <p:spTgt spid="1258"/>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nodeType="clickEffect">
                                  <p:stCondLst>
                                    <p:cond delay="0"/>
                                  </p:stCondLst>
                                  <p:childTnLst>
                                    <p:set>
                                      <p:cBhvr>
                                        <p:cTn id="158" dur="1" fill="hold">
                                          <p:stCondLst>
                                            <p:cond delay="0"/>
                                          </p:stCondLst>
                                        </p:cTn>
                                        <p:tgtEl>
                                          <p:spTgt spid="1212"/>
                                        </p:tgtEl>
                                        <p:attrNameLst>
                                          <p:attrName>style.visibility</p:attrName>
                                        </p:attrNameLst>
                                      </p:cBhvr>
                                      <p:to>
                                        <p:strVal val="visible"/>
                                      </p:to>
                                    </p:set>
                                    <p:animEffect transition="in" filter="fade">
                                      <p:cBhvr>
                                        <p:cTn id="159" dur="1"/>
                                        <p:tgtEl>
                                          <p:spTgt spid="1212"/>
                                        </p:tgtEl>
                                      </p:cBhvr>
                                    </p:animEffect>
                                  </p:childTnLst>
                                </p:cTn>
                              </p:par>
                              <p:par>
                                <p:cTn id="160" presetID="10" presetClass="entr" presetSubtype="0" fill="hold" nodeType="withEffect">
                                  <p:stCondLst>
                                    <p:cond delay="0"/>
                                  </p:stCondLst>
                                  <p:childTnLst>
                                    <p:set>
                                      <p:cBhvr>
                                        <p:cTn id="161" dur="1" fill="hold">
                                          <p:stCondLst>
                                            <p:cond delay="0"/>
                                          </p:stCondLst>
                                        </p:cTn>
                                        <p:tgtEl>
                                          <p:spTgt spid="1217"/>
                                        </p:tgtEl>
                                        <p:attrNameLst>
                                          <p:attrName>style.visibility</p:attrName>
                                        </p:attrNameLst>
                                      </p:cBhvr>
                                      <p:to>
                                        <p:strVal val="visible"/>
                                      </p:to>
                                    </p:set>
                                    <p:animEffect transition="in" filter="fade">
                                      <p:cBhvr>
                                        <p:cTn id="162" dur="1"/>
                                        <p:tgtEl>
                                          <p:spTgt spid="1217"/>
                                        </p:tgtEl>
                                      </p:cBhvr>
                                    </p:animEffect>
                                  </p:childTnLst>
                                </p:cTn>
                              </p:par>
                              <p:par>
                                <p:cTn id="163" presetID="10" presetClass="entr" presetSubtype="0" fill="hold" nodeType="withEffect">
                                  <p:stCondLst>
                                    <p:cond delay="0"/>
                                  </p:stCondLst>
                                  <p:childTnLst>
                                    <p:set>
                                      <p:cBhvr>
                                        <p:cTn id="164" dur="1" fill="hold">
                                          <p:stCondLst>
                                            <p:cond delay="0"/>
                                          </p:stCondLst>
                                        </p:cTn>
                                        <p:tgtEl>
                                          <p:spTgt spid="1214"/>
                                        </p:tgtEl>
                                        <p:attrNameLst>
                                          <p:attrName>style.visibility</p:attrName>
                                        </p:attrNameLst>
                                      </p:cBhvr>
                                      <p:to>
                                        <p:strVal val="visible"/>
                                      </p:to>
                                    </p:set>
                                    <p:animEffect transition="in" filter="fade">
                                      <p:cBhvr>
                                        <p:cTn id="165" dur="1"/>
                                        <p:tgtEl>
                                          <p:spTgt spid="1214"/>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nodeType="clickEffect">
                                  <p:stCondLst>
                                    <p:cond delay="0"/>
                                  </p:stCondLst>
                                  <p:childTnLst>
                                    <p:set>
                                      <p:cBhvr>
                                        <p:cTn id="169" dur="1" fill="hold">
                                          <p:stCondLst>
                                            <p:cond delay="0"/>
                                          </p:stCondLst>
                                        </p:cTn>
                                        <p:tgtEl>
                                          <p:spTgt spid="1218"/>
                                        </p:tgtEl>
                                        <p:attrNameLst>
                                          <p:attrName>style.visibility</p:attrName>
                                        </p:attrNameLst>
                                      </p:cBhvr>
                                      <p:to>
                                        <p:strVal val="visible"/>
                                      </p:to>
                                    </p:set>
                                    <p:animEffect transition="in" filter="fade">
                                      <p:cBhvr>
                                        <p:cTn id="170" dur="500"/>
                                        <p:tgtEl>
                                          <p:spTgt spid="1218"/>
                                        </p:tgtEl>
                                      </p:cBhvr>
                                    </p:animEffect>
                                  </p:childTnLst>
                                </p:cTn>
                              </p:par>
                              <p:par>
                                <p:cTn id="171" presetID="10" presetClass="entr" presetSubtype="0" fill="hold" nodeType="withEffect">
                                  <p:stCondLst>
                                    <p:cond delay="0"/>
                                  </p:stCondLst>
                                  <p:childTnLst>
                                    <p:set>
                                      <p:cBhvr>
                                        <p:cTn id="172" dur="1" fill="hold">
                                          <p:stCondLst>
                                            <p:cond delay="0"/>
                                          </p:stCondLst>
                                        </p:cTn>
                                        <p:tgtEl>
                                          <p:spTgt spid="1261"/>
                                        </p:tgtEl>
                                        <p:attrNameLst>
                                          <p:attrName>style.visibility</p:attrName>
                                        </p:attrNameLst>
                                      </p:cBhvr>
                                      <p:to>
                                        <p:strVal val="visible"/>
                                      </p:to>
                                    </p:set>
                                    <p:animEffect transition="in" filter="fade">
                                      <p:cBhvr>
                                        <p:cTn id="173" dur="500"/>
                                        <p:tgtEl>
                                          <p:spTgt spid="1261"/>
                                        </p:tgtEl>
                                      </p:cBhvr>
                                    </p:animEffect>
                                  </p:childTnLst>
                                </p:cTn>
                              </p:par>
                            </p:childTnLst>
                          </p:cTn>
                        </p:par>
                      </p:childTnLst>
                    </p:cTn>
                  </p:par>
                  <p:par>
                    <p:cTn id="174" fill="hold">
                      <p:stCondLst>
                        <p:cond delay="indefinite"/>
                      </p:stCondLst>
                      <p:childTnLst>
                        <p:par>
                          <p:cTn id="175" fill="hold">
                            <p:stCondLst>
                              <p:cond delay="0"/>
                            </p:stCondLst>
                            <p:childTnLst>
                              <p:par>
                                <p:cTn id="176" presetID="10" presetClass="entr" presetSubtype="0" fill="hold" nodeType="clickEffect">
                                  <p:stCondLst>
                                    <p:cond delay="0"/>
                                  </p:stCondLst>
                                  <p:childTnLst>
                                    <p:set>
                                      <p:cBhvr>
                                        <p:cTn id="177" dur="1" fill="hold">
                                          <p:stCondLst>
                                            <p:cond delay="0"/>
                                          </p:stCondLst>
                                        </p:cTn>
                                        <p:tgtEl>
                                          <p:spTgt spid="1262"/>
                                        </p:tgtEl>
                                        <p:attrNameLst>
                                          <p:attrName>style.visibility</p:attrName>
                                        </p:attrNameLst>
                                      </p:cBhvr>
                                      <p:to>
                                        <p:strVal val="visible"/>
                                      </p:to>
                                    </p:set>
                                    <p:animEffect transition="in" filter="fade">
                                      <p:cBhvr>
                                        <p:cTn id="178" dur="500"/>
                                        <p:tgtEl>
                                          <p:spTgt spid="1262"/>
                                        </p:tgtEl>
                                      </p:cBhvr>
                                    </p:animEffect>
                                  </p:childTnLst>
                                </p:cTn>
                              </p:par>
                              <p:par>
                                <p:cTn id="179" presetID="10" presetClass="entr" presetSubtype="0" fill="hold" nodeType="withEffect">
                                  <p:stCondLst>
                                    <p:cond delay="0"/>
                                  </p:stCondLst>
                                  <p:childTnLst>
                                    <p:set>
                                      <p:cBhvr>
                                        <p:cTn id="180" dur="1" fill="hold">
                                          <p:stCondLst>
                                            <p:cond delay="0"/>
                                          </p:stCondLst>
                                        </p:cTn>
                                        <p:tgtEl>
                                          <p:spTgt spid="1219"/>
                                        </p:tgtEl>
                                        <p:attrNameLst>
                                          <p:attrName>style.visibility</p:attrName>
                                        </p:attrNameLst>
                                      </p:cBhvr>
                                      <p:to>
                                        <p:strVal val="visible"/>
                                      </p:to>
                                    </p:set>
                                    <p:animEffect transition="in" filter="fade">
                                      <p:cBhvr>
                                        <p:cTn id="181" dur="500"/>
                                        <p:tgtEl>
                                          <p:spTgt spid="1219"/>
                                        </p:tgtEl>
                                      </p:cBhvr>
                                    </p:animEffec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nodeType="clickEffect">
                                  <p:stCondLst>
                                    <p:cond delay="0"/>
                                  </p:stCondLst>
                                  <p:childTnLst>
                                    <p:set>
                                      <p:cBhvr>
                                        <p:cTn id="185" dur="1" fill="hold">
                                          <p:stCondLst>
                                            <p:cond delay="0"/>
                                          </p:stCondLst>
                                        </p:cTn>
                                        <p:tgtEl>
                                          <p:spTgt spid="1220"/>
                                        </p:tgtEl>
                                        <p:attrNameLst>
                                          <p:attrName>style.visibility</p:attrName>
                                        </p:attrNameLst>
                                      </p:cBhvr>
                                      <p:to>
                                        <p:strVal val="visible"/>
                                      </p:to>
                                    </p:set>
                                    <p:animEffect transition="in" filter="fade">
                                      <p:cBhvr>
                                        <p:cTn id="186" dur="500"/>
                                        <p:tgtEl>
                                          <p:spTgt spid="1220"/>
                                        </p:tgtEl>
                                      </p:cBhvr>
                                    </p:animEffect>
                                  </p:childTnLst>
                                </p:cTn>
                              </p:par>
                            </p:childTnLst>
                          </p:cTn>
                        </p:par>
                      </p:childTnLst>
                    </p:cTn>
                  </p:par>
                  <p:par>
                    <p:cTn id="187" fill="hold">
                      <p:stCondLst>
                        <p:cond delay="indefinite"/>
                      </p:stCondLst>
                      <p:childTnLst>
                        <p:par>
                          <p:cTn id="188" fill="hold">
                            <p:stCondLst>
                              <p:cond delay="0"/>
                            </p:stCondLst>
                            <p:childTnLst>
                              <p:par>
                                <p:cTn id="189" presetID="10" presetClass="entr" presetSubtype="0" fill="hold" nodeType="clickEffect">
                                  <p:stCondLst>
                                    <p:cond delay="0"/>
                                  </p:stCondLst>
                                  <p:childTnLst>
                                    <p:set>
                                      <p:cBhvr>
                                        <p:cTn id="190" dur="1" fill="hold">
                                          <p:stCondLst>
                                            <p:cond delay="0"/>
                                          </p:stCondLst>
                                        </p:cTn>
                                        <p:tgtEl>
                                          <p:spTgt spid="1251"/>
                                        </p:tgtEl>
                                        <p:attrNameLst>
                                          <p:attrName>style.visibility</p:attrName>
                                        </p:attrNameLst>
                                      </p:cBhvr>
                                      <p:to>
                                        <p:strVal val="visible"/>
                                      </p:to>
                                    </p:set>
                                    <p:animEffect transition="in" filter="fade">
                                      <p:cBhvr>
                                        <p:cTn id="191" dur="1"/>
                                        <p:tgtEl>
                                          <p:spTgt spid="1251"/>
                                        </p:tgtEl>
                                      </p:cBhvr>
                                    </p:animEffect>
                                  </p:childTnLst>
                                </p:cTn>
                              </p:par>
                              <p:par>
                                <p:cTn id="192" presetID="10" presetClass="entr" presetSubtype="0" fill="hold" nodeType="withEffect">
                                  <p:stCondLst>
                                    <p:cond delay="0"/>
                                  </p:stCondLst>
                                  <p:childTnLst>
                                    <p:set>
                                      <p:cBhvr>
                                        <p:cTn id="193" dur="1" fill="hold">
                                          <p:stCondLst>
                                            <p:cond delay="0"/>
                                          </p:stCondLst>
                                        </p:cTn>
                                        <p:tgtEl>
                                          <p:spTgt spid="1253"/>
                                        </p:tgtEl>
                                        <p:attrNameLst>
                                          <p:attrName>style.visibility</p:attrName>
                                        </p:attrNameLst>
                                      </p:cBhvr>
                                      <p:to>
                                        <p:strVal val="visible"/>
                                      </p:to>
                                    </p:set>
                                    <p:animEffect transition="in" filter="fade">
                                      <p:cBhvr>
                                        <p:cTn id="194" dur="1"/>
                                        <p:tgtEl>
                                          <p:spTgt spid="1253"/>
                                        </p:tgtEl>
                                      </p:cBhvr>
                                    </p:animEffect>
                                  </p:childTnLst>
                                </p:cTn>
                              </p:par>
                              <p:par>
                                <p:cTn id="195" presetID="10" presetClass="entr" presetSubtype="0" fill="hold" nodeType="withEffect">
                                  <p:stCondLst>
                                    <p:cond delay="0"/>
                                  </p:stCondLst>
                                  <p:childTnLst>
                                    <p:set>
                                      <p:cBhvr>
                                        <p:cTn id="196" dur="1" fill="hold">
                                          <p:stCondLst>
                                            <p:cond delay="0"/>
                                          </p:stCondLst>
                                        </p:cTn>
                                        <p:tgtEl>
                                          <p:spTgt spid="1252"/>
                                        </p:tgtEl>
                                        <p:attrNameLst>
                                          <p:attrName>style.visibility</p:attrName>
                                        </p:attrNameLst>
                                      </p:cBhvr>
                                      <p:to>
                                        <p:strVal val="visible"/>
                                      </p:to>
                                    </p:set>
                                    <p:animEffect transition="in" filter="fade">
                                      <p:cBhvr>
                                        <p:cTn id="197" dur="1"/>
                                        <p:tgtEl>
                                          <p:spTgt spid="1252"/>
                                        </p:tgtEl>
                                      </p:cBhvr>
                                    </p:animEffect>
                                  </p:childTnLst>
                                </p:cTn>
                              </p:par>
                              <p:par>
                                <p:cTn id="198" presetID="10" presetClass="entr" presetSubtype="0" fill="hold" nodeType="withEffect">
                                  <p:stCondLst>
                                    <p:cond delay="0"/>
                                  </p:stCondLst>
                                  <p:childTnLst>
                                    <p:set>
                                      <p:cBhvr>
                                        <p:cTn id="199" dur="1" fill="hold">
                                          <p:stCondLst>
                                            <p:cond delay="0"/>
                                          </p:stCondLst>
                                        </p:cTn>
                                        <p:tgtEl>
                                          <p:spTgt spid="1254"/>
                                        </p:tgtEl>
                                        <p:attrNameLst>
                                          <p:attrName>style.visibility</p:attrName>
                                        </p:attrNameLst>
                                      </p:cBhvr>
                                      <p:to>
                                        <p:strVal val="visible"/>
                                      </p:to>
                                    </p:set>
                                    <p:animEffect transition="in" filter="fade">
                                      <p:cBhvr>
                                        <p:cTn id="200" dur="1"/>
                                        <p:tgtEl>
                                          <p:spTgt spid="1254"/>
                                        </p:tgtEl>
                                      </p:cBhvr>
                                    </p:animEffec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nodeType="clickEffect">
                                  <p:stCondLst>
                                    <p:cond delay="0"/>
                                  </p:stCondLst>
                                  <p:childTnLst>
                                    <p:set>
                                      <p:cBhvr>
                                        <p:cTn id="204" dur="1" fill="hold">
                                          <p:stCondLst>
                                            <p:cond delay="0"/>
                                          </p:stCondLst>
                                        </p:cTn>
                                        <p:tgtEl>
                                          <p:spTgt spid="1221"/>
                                        </p:tgtEl>
                                        <p:attrNameLst>
                                          <p:attrName>style.visibility</p:attrName>
                                        </p:attrNameLst>
                                      </p:cBhvr>
                                      <p:to>
                                        <p:strVal val="visible"/>
                                      </p:to>
                                    </p:set>
                                    <p:animEffect transition="in" filter="fade">
                                      <p:cBhvr>
                                        <p:cTn id="205" dur="1"/>
                                        <p:tgtEl>
                                          <p:spTgt spid="1221"/>
                                        </p:tgtEl>
                                      </p:cBhvr>
                                    </p:animEffect>
                                  </p:childTnLst>
                                </p:cTn>
                              </p:par>
                            </p:childTnLst>
                          </p:cTn>
                        </p:par>
                      </p:childTnLst>
                    </p:cTn>
                  </p:par>
                  <p:par>
                    <p:cTn id="206" fill="hold">
                      <p:stCondLst>
                        <p:cond delay="indefinite"/>
                      </p:stCondLst>
                      <p:childTnLst>
                        <p:par>
                          <p:cTn id="207" fill="hold">
                            <p:stCondLst>
                              <p:cond delay="0"/>
                            </p:stCondLst>
                            <p:childTnLst>
                              <p:par>
                                <p:cTn id="208" presetID="10" presetClass="entr" presetSubtype="0" fill="hold" nodeType="clickEffect">
                                  <p:stCondLst>
                                    <p:cond delay="0"/>
                                  </p:stCondLst>
                                  <p:childTnLst>
                                    <p:set>
                                      <p:cBhvr>
                                        <p:cTn id="209" dur="1" fill="hold">
                                          <p:stCondLst>
                                            <p:cond delay="0"/>
                                          </p:stCondLst>
                                        </p:cTn>
                                        <p:tgtEl>
                                          <p:spTgt spid="1259"/>
                                        </p:tgtEl>
                                        <p:attrNameLst>
                                          <p:attrName>style.visibility</p:attrName>
                                        </p:attrNameLst>
                                      </p:cBhvr>
                                      <p:to>
                                        <p:strVal val="visible"/>
                                      </p:to>
                                    </p:set>
                                    <p:animEffect transition="in" filter="fade">
                                      <p:cBhvr>
                                        <p:cTn id="210" dur="1"/>
                                        <p:tgtEl>
                                          <p:spTgt spid="1259"/>
                                        </p:tgtEl>
                                      </p:cBhvr>
                                    </p:animEffect>
                                  </p:childTnLst>
                                </p:cTn>
                              </p:par>
                            </p:childTnLst>
                          </p:cTn>
                        </p:par>
                      </p:childTnLst>
                    </p:cTn>
                  </p:par>
                  <p:par>
                    <p:cTn id="211" fill="hold">
                      <p:stCondLst>
                        <p:cond delay="indefinite"/>
                      </p:stCondLst>
                      <p:childTnLst>
                        <p:par>
                          <p:cTn id="212" fill="hold">
                            <p:stCondLst>
                              <p:cond delay="0"/>
                            </p:stCondLst>
                            <p:childTnLst>
                              <p:par>
                                <p:cTn id="213" presetID="10" presetClass="entr" presetSubtype="0" fill="hold" nodeType="clickEffect">
                                  <p:stCondLst>
                                    <p:cond delay="0"/>
                                  </p:stCondLst>
                                  <p:childTnLst>
                                    <p:set>
                                      <p:cBhvr>
                                        <p:cTn id="214" dur="1" fill="hold">
                                          <p:stCondLst>
                                            <p:cond delay="0"/>
                                          </p:stCondLst>
                                        </p:cTn>
                                        <p:tgtEl>
                                          <p:spTgt spid="1226"/>
                                        </p:tgtEl>
                                        <p:attrNameLst>
                                          <p:attrName>style.visibility</p:attrName>
                                        </p:attrNameLst>
                                      </p:cBhvr>
                                      <p:to>
                                        <p:strVal val="visible"/>
                                      </p:to>
                                    </p:set>
                                    <p:animEffect transition="in" filter="fade">
                                      <p:cBhvr>
                                        <p:cTn id="215" dur="1"/>
                                        <p:tgtEl>
                                          <p:spTgt spid="1226"/>
                                        </p:tgtEl>
                                      </p:cBhvr>
                                    </p:animEffect>
                                  </p:childTnLst>
                                </p:cTn>
                              </p:par>
                              <p:par>
                                <p:cTn id="216" presetID="10" presetClass="entr" presetSubtype="0" fill="hold" nodeType="withEffect">
                                  <p:stCondLst>
                                    <p:cond delay="0"/>
                                  </p:stCondLst>
                                  <p:childTnLst>
                                    <p:set>
                                      <p:cBhvr>
                                        <p:cTn id="217" dur="1" fill="hold">
                                          <p:stCondLst>
                                            <p:cond delay="0"/>
                                          </p:stCondLst>
                                        </p:cTn>
                                        <p:tgtEl>
                                          <p:spTgt spid="1227"/>
                                        </p:tgtEl>
                                        <p:attrNameLst>
                                          <p:attrName>style.visibility</p:attrName>
                                        </p:attrNameLst>
                                      </p:cBhvr>
                                      <p:to>
                                        <p:strVal val="visible"/>
                                      </p:to>
                                    </p:set>
                                    <p:animEffect transition="in" filter="fade">
                                      <p:cBhvr>
                                        <p:cTn id="218" dur="1"/>
                                        <p:tgtEl>
                                          <p:spTgt spid="1227"/>
                                        </p:tgtEl>
                                      </p:cBhvr>
                                    </p:animEffect>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nodeType="clickEffect">
                                  <p:stCondLst>
                                    <p:cond delay="0"/>
                                  </p:stCondLst>
                                  <p:childTnLst>
                                    <p:set>
                                      <p:cBhvr>
                                        <p:cTn id="222" dur="1" fill="hold">
                                          <p:stCondLst>
                                            <p:cond delay="0"/>
                                          </p:stCondLst>
                                        </p:cTn>
                                        <p:tgtEl>
                                          <p:spTgt spid="1260"/>
                                        </p:tgtEl>
                                        <p:attrNameLst>
                                          <p:attrName>style.visibility</p:attrName>
                                        </p:attrNameLst>
                                      </p:cBhvr>
                                      <p:to>
                                        <p:strVal val="visible"/>
                                      </p:to>
                                    </p:set>
                                    <p:animEffect transition="in" filter="fade">
                                      <p:cBhvr>
                                        <p:cTn id="223" dur="1"/>
                                        <p:tgtEl>
                                          <p:spTgt spid="1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cxnSp>
        <p:nvCxnSpPr>
          <p:cNvPr id="1267" name="Shape 1267"/>
          <p:cNvCxnSpPr/>
          <p:nvPr/>
        </p:nvCxnSpPr>
        <p:spPr>
          <a:xfrm>
            <a:off x="5333998" y="4027551"/>
            <a:ext cx="0" cy="833517"/>
          </a:xfrm>
          <a:prstGeom prst="straightConnector1">
            <a:avLst/>
          </a:prstGeom>
          <a:noFill/>
          <a:ln w="9525" cap="flat" cmpd="sng">
            <a:solidFill>
              <a:srgbClr val="C4BD97"/>
            </a:solidFill>
            <a:prstDash val="solid"/>
            <a:round/>
            <a:headEnd type="none" w="med" len="med"/>
            <a:tailEnd type="none" w="med" len="med"/>
          </a:ln>
        </p:spPr>
      </p:cxnSp>
      <p:cxnSp>
        <p:nvCxnSpPr>
          <p:cNvPr id="1268" name="Shape 1268"/>
          <p:cNvCxnSpPr/>
          <p:nvPr/>
        </p:nvCxnSpPr>
        <p:spPr>
          <a:xfrm>
            <a:off x="6095998" y="4038600"/>
            <a:ext cx="0" cy="833517"/>
          </a:xfrm>
          <a:prstGeom prst="straightConnector1">
            <a:avLst/>
          </a:prstGeom>
          <a:noFill/>
          <a:ln w="9525" cap="flat" cmpd="sng">
            <a:solidFill>
              <a:srgbClr val="C4BD97"/>
            </a:solidFill>
            <a:prstDash val="solid"/>
            <a:round/>
            <a:headEnd type="none" w="med" len="med"/>
            <a:tailEnd type="none" w="med" len="med"/>
          </a:ln>
        </p:spPr>
      </p:cxnSp>
      <p:sp>
        <p:nvSpPr>
          <p:cNvPr id="1269" name="Shape 1269"/>
          <p:cNvSpPr/>
          <p:nvPr/>
        </p:nvSpPr>
        <p:spPr>
          <a:xfrm>
            <a:off x="362803" y="448016"/>
            <a:ext cx="8305799" cy="1015662"/>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16"/>
            </a:pPr>
            <a:r>
              <a:rPr lang="en-US" sz="2000" b="1" i="0" u="none" strike="noStrike" cap="none" baseline="0">
                <a:solidFill>
                  <a:schemeClr val="dk1"/>
                </a:solidFill>
                <a:latin typeface="Calibri"/>
                <a:ea typeface="Calibri"/>
                <a:cs typeface="Calibri"/>
                <a:sym typeface="Calibri"/>
              </a:rPr>
              <a:t>The front view of a rectangular lamina of sides 30mm x 20mm is a square of 20mm sides. Draw the projections and determine the inclinations of the lamina with HP and VP.</a:t>
            </a:r>
          </a:p>
        </p:txBody>
      </p:sp>
      <p:cxnSp>
        <p:nvCxnSpPr>
          <p:cNvPr id="1270" name="Shape 1270"/>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1271" name="Shape 1271"/>
          <p:cNvCxnSpPr/>
          <p:nvPr/>
        </p:nvCxnSpPr>
        <p:spPr>
          <a:xfrm rot="10800000">
            <a:off x="381000" y="1600199"/>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1272" name="Shape 1272"/>
          <p:cNvCxnSpPr/>
          <p:nvPr/>
        </p:nvCxnSpPr>
        <p:spPr>
          <a:xfrm rot="10800000">
            <a:off x="685801" y="4020235"/>
            <a:ext cx="7696198" cy="0"/>
          </a:xfrm>
          <a:prstGeom prst="straightConnector1">
            <a:avLst/>
          </a:prstGeom>
          <a:noFill/>
          <a:ln w="9525" cap="flat" cmpd="sng">
            <a:solidFill>
              <a:schemeClr val="dk1"/>
            </a:solidFill>
            <a:prstDash val="solid"/>
            <a:round/>
            <a:headEnd type="none" w="med" len="med"/>
            <a:tailEnd type="none" w="med" len="med"/>
          </a:ln>
        </p:spPr>
      </p:cxnSp>
      <p:sp>
        <p:nvSpPr>
          <p:cNvPr id="1273" name="Shape 1273"/>
          <p:cNvSpPr txBox="1"/>
          <p:nvPr/>
        </p:nvSpPr>
        <p:spPr>
          <a:xfrm>
            <a:off x="362803" y="3848342"/>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1274" name="Shape 1274"/>
          <p:cNvSpPr txBox="1"/>
          <p:nvPr/>
        </p:nvSpPr>
        <p:spPr>
          <a:xfrm>
            <a:off x="8382000" y="3837157"/>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1275" name="Shape 1275"/>
          <p:cNvSpPr txBox="1"/>
          <p:nvPr/>
        </p:nvSpPr>
        <p:spPr>
          <a:xfrm>
            <a:off x="616193" y="3697069"/>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sp>
        <p:nvSpPr>
          <p:cNvPr id="1276" name="Shape 1276"/>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1277" name="Shape 1277"/>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1278" name="Shape 1278"/>
          <p:cNvCxnSpPr/>
          <p:nvPr/>
        </p:nvCxnSpPr>
        <p:spPr>
          <a:xfrm rot="10800000">
            <a:off x="1528017" y="4033009"/>
            <a:ext cx="1136445" cy="0"/>
          </a:xfrm>
          <a:prstGeom prst="straightConnector1">
            <a:avLst/>
          </a:prstGeom>
          <a:noFill/>
          <a:ln w="28575" cap="flat" cmpd="sng">
            <a:solidFill>
              <a:schemeClr val="dk1"/>
            </a:solidFill>
            <a:prstDash val="solid"/>
            <a:round/>
            <a:headEnd type="none" w="med" len="med"/>
            <a:tailEnd type="none" w="med" len="med"/>
          </a:ln>
        </p:spPr>
      </p:cxnSp>
      <p:sp>
        <p:nvSpPr>
          <p:cNvPr id="1279" name="Shape 1279"/>
          <p:cNvSpPr txBox="1"/>
          <p:nvPr/>
        </p:nvSpPr>
        <p:spPr>
          <a:xfrm>
            <a:off x="1276259" y="3998262"/>
            <a:ext cx="55816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a(d)</a:t>
            </a:r>
          </a:p>
        </p:txBody>
      </p:sp>
      <p:cxnSp>
        <p:nvCxnSpPr>
          <p:cNvPr id="1280" name="Shape 1280"/>
          <p:cNvCxnSpPr/>
          <p:nvPr/>
        </p:nvCxnSpPr>
        <p:spPr>
          <a:xfrm rot="10800000" flipH="1">
            <a:off x="2663614" y="3312558"/>
            <a:ext cx="1905430" cy="1706"/>
          </a:xfrm>
          <a:prstGeom prst="straightConnector1">
            <a:avLst/>
          </a:prstGeom>
          <a:noFill/>
          <a:ln w="9525" cap="flat" cmpd="sng">
            <a:solidFill>
              <a:srgbClr val="C4BD97"/>
            </a:solidFill>
            <a:prstDash val="solid"/>
            <a:round/>
            <a:headEnd type="none" w="med" len="med"/>
            <a:tailEnd type="none" w="med" len="med"/>
          </a:ln>
        </p:spPr>
      </p:cxnSp>
      <p:grpSp>
        <p:nvGrpSpPr>
          <p:cNvPr id="1281" name="Shape 1281"/>
          <p:cNvGrpSpPr/>
          <p:nvPr/>
        </p:nvGrpSpPr>
        <p:grpSpPr>
          <a:xfrm rot="5400000">
            <a:off x="1695415" y="2347798"/>
            <a:ext cx="804185" cy="1138982"/>
            <a:chOff x="4788170" y="3848528"/>
            <a:chExt cx="804185" cy="1285087"/>
          </a:xfrm>
        </p:grpSpPr>
        <p:cxnSp>
          <p:nvCxnSpPr>
            <p:cNvPr id="1282" name="Shape 1282"/>
            <p:cNvCxnSpPr/>
            <p:nvPr/>
          </p:nvCxnSpPr>
          <p:spPr>
            <a:xfrm>
              <a:off x="4794994" y="3850437"/>
              <a:ext cx="0" cy="1283178"/>
            </a:xfrm>
            <a:prstGeom prst="straightConnector1">
              <a:avLst/>
            </a:prstGeom>
            <a:noFill/>
            <a:ln w="28575" cap="flat" cmpd="sng">
              <a:solidFill>
                <a:schemeClr val="dk1"/>
              </a:solidFill>
              <a:prstDash val="solid"/>
              <a:round/>
              <a:headEnd type="none" w="med" len="med"/>
              <a:tailEnd type="none" w="med" len="med"/>
            </a:ln>
          </p:spPr>
        </p:cxnSp>
        <p:cxnSp>
          <p:nvCxnSpPr>
            <p:cNvPr id="1283" name="Shape 1283"/>
            <p:cNvCxnSpPr/>
            <p:nvPr/>
          </p:nvCxnSpPr>
          <p:spPr>
            <a:xfrm flipH="1">
              <a:off x="4788170" y="3850437"/>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284" name="Shape 1284"/>
            <p:cNvCxnSpPr/>
            <p:nvPr/>
          </p:nvCxnSpPr>
          <p:spPr>
            <a:xfrm flipH="1">
              <a:off x="4794993" y="5129496"/>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285" name="Shape 1285"/>
            <p:cNvCxnSpPr/>
            <p:nvPr/>
          </p:nvCxnSpPr>
          <p:spPr>
            <a:xfrm>
              <a:off x="5585532" y="3848528"/>
              <a:ext cx="0" cy="1283178"/>
            </a:xfrm>
            <a:prstGeom prst="straightConnector1">
              <a:avLst/>
            </a:prstGeom>
            <a:noFill/>
            <a:ln w="28575" cap="flat" cmpd="sng">
              <a:solidFill>
                <a:schemeClr val="dk1"/>
              </a:solidFill>
              <a:prstDash val="solid"/>
              <a:round/>
              <a:headEnd type="none" w="med" len="med"/>
              <a:tailEnd type="none" w="med" len="med"/>
            </a:ln>
          </p:spPr>
        </p:cxnSp>
      </p:grpSp>
      <p:grpSp>
        <p:nvGrpSpPr>
          <p:cNvPr id="1286" name="Shape 1286"/>
          <p:cNvGrpSpPr/>
          <p:nvPr/>
        </p:nvGrpSpPr>
        <p:grpSpPr>
          <a:xfrm rot="5400000">
            <a:off x="3738136" y="2535979"/>
            <a:ext cx="804185" cy="776274"/>
            <a:chOff x="4788170" y="3848528"/>
            <a:chExt cx="804185" cy="1285087"/>
          </a:xfrm>
        </p:grpSpPr>
        <p:cxnSp>
          <p:nvCxnSpPr>
            <p:cNvPr id="1287" name="Shape 1287"/>
            <p:cNvCxnSpPr/>
            <p:nvPr/>
          </p:nvCxnSpPr>
          <p:spPr>
            <a:xfrm>
              <a:off x="4794994" y="3850437"/>
              <a:ext cx="0" cy="1283178"/>
            </a:xfrm>
            <a:prstGeom prst="straightConnector1">
              <a:avLst/>
            </a:prstGeom>
            <a:noFill/>
            <a:ln w="28575" cap="flat" cmpd="sng">
              <a:solidFill>
                <a:schemeClr val="dk1"/>
              </a:solidFill>
              <a:prstDash val="solid"/>
              <a:round/>
              <a:headEnd type="none" w="med" len="med"/>
              <a:tailEnd type="none" w="med" len="med"/>
            </a:ln>
          </p:spPr>
        </p:cxnSp>
        <p:cxnSp>
          <p:nvCxnSpPr>
            <p:cNvPr id="1288" name="Shape 1288"/>
            <p:cNvCxnSpPr/>
            <p:nvPr/>
          </p:nvCxnSpPr>
          <p:spPr>
            <a:xfrm flipH="1">
              <a:off x="4788170" y="3850437"/>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289" name="Shape 1289"/>
            <p:cNvCxnSpPr/>
            <p:nvPr/>
          </p:nvCxnSpPr>
          <p:spPr>
            <a:xfrm flipH="1">
              <a:off x="4794993" y="5129496"/>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290" name="Shape 1290"/>
            <p:cNvCxnSpPr/>
            <p:nvPr/>
          </p:nvCxnSpPr>
          <p:spPr>
            <a:xfrm>
              <a:off x="5585532" y="3848528"/>
              <a:ext cx="0" cy="1283178"/>
            </a:xfrm>
            <a:prstGeom prst="straightConnector1">
              <a:avLst/>
            </a:prstGeom>
            <a:noFill/>
            <a:ln w="28575" cap="flat" cmpd="sng">
              <a:solidFill>
                <a:schemeClr val="dk1"/>
              </a:solidFill>
              <a:prstDash val="solid"/>
              <a:round/>
              <a:headEnd type="none" w="med" len="med"/>
              <a:tailEnd type="none" w="med" len="med"/>
            </a:ln>
          </p:spPr>
        </p:cxnSp>
      </p:grpSp>
      <p:grpSp>
        <p:nvGrpSpPr>
          <p:cNvPr id="1291" name="Shape 1291"/>
          <p:cNvGrpSpPr/>
          <p:nvPr/>
        </p:nvGrpSpPr>
        <p:grpSpPr>
          <a:xfrm rot="5400000">
            <a:off x="5310567" y="3229500"/>
            <a:ext cx="822225" cy="776274"/>
            <a:chOff x="4788170" y="3848528"/>
            <a:chExt cx="804185" cy="1285087"/>
          </a:xfrm>
        </p:grpSpPr>
        <p:cxnSp>
          <p:nvCxnSpPr>
            <p:cNvPr id="1292" name="Shape 1292"/>
            <p:cNvCxnSpPr/>
            <p:nvPr/>
          </p:nvCxnSpPr>
          <p:spPr>
            <a:xfrm>
              <a:off x="4794994" y="3850437"/>
              <a:ext cx="0" cy="1283178"/>
            </a:xfrm>
            <a:prstGeom prst="straightConnector1">
              <a:avLst/>
            </a:prstGeom>
            <a:noFill/>
            <a:ln w="28575" cap="flat" cmpd="sng">
              <a:solidFill>
                <a:schemeClr val="dk1"/>
              </a:solidFill>
              <a:prstDash val="solid"/>
              <a:round/>
              <a:headEnd type="none" w="med" len="med"/>
              <a:tailEnd type="none" w="med" len="med"/>
            </a:ln>
          </p:spPr>
        </p:cxnSp>
        <p:cxnSp>
          <p:nvCxnSpPr>
            <p:cNvPr id="1293" name="Shape 1293"/>
            <p:cNvCxnSpPr/>
            <p:nvPr/>
          </p:nvCxnSpPr>
          <p:spPr>
            <a:xfrm flipH="1">
              <a:off x="4788170" y="3850437"/>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294" name="Shape 1294"/>
            <p:cNvCxnSpPr/>
            <p:nvPr/>
          </p:nvCxnSpPr>
          <p:spPr>
            <a:xfrm flipH="1">
              <a:off x="4794993" y="5129496"/>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295" name="Shape 1295"/>
            <p:cNvCxnSpPr/>
            <p:nvPr/>
          </p:nvCxnSpPr>
          <p:spPr>
            <a:xfrm>
              <a:off x="5585532" y="3848528"/>
              <a:ext cx="0" cy="1283178"/>
            </a:xfrm>
            <a:prstGeom prst="straightConnector1">
              <a:avLst/>
            </a:prstGeom>
            <a:noFill/>
            <a:ln w="28575" cap="flat" cmpd="sng">
              <a:solidFill>
                <a:schemeClr val="dk1"/>
              </a:solidFill>
              <a:prstDash val="solid"/>
              <a:round/>
              <a:headEnd type="none" w="med" len="med"/>
              <a:tailEnd type="none" w="med" len="med"/>
            </a:ln>
          </p:spPr>
        </p:cxnSp>
      </p:grpSp>
      <p:cxnSp>
        <p:nvCxnSpPr>
          <p:cNvPr id="1296" name="Shape 1296"/>
          <p:cNvCxnSpPr/>
          <p:nvPr/>
        </p:nvCxnSpPr>
        <p:spPr>
          <a:xfrm>
            <a:off x="1048154" y="2497843"/>
            <a:ext cx="0" cy="828366"/>
          </a:xfrm>
          <a:prstGeom prst="straightConnector1">
            <a:avLst/>
          </a:prstGeom>
          <a:noFill/>
          <a:ln w="9525" cap="flat" cmpd="sng">
            <a:solidFill>
              <a:srgbClr val="4A7DBB"/>
            </a:solidFill>
            <a:prstDash val="solid"/>
            <a:round/>
            <a:headEnd type="triangle" w="lg" len="lg"/>
            <a:tailEnd type="triangle" w="lg" len="lg"/>
          </a:ln>
        </p:spPr>
      </p:cxnSp>
      <p:sp>
        <p:nvSpPr>
          <p:cNvPr id="1297" name="Shape 1297"/>
          <p:cNvSpPr txBox="1"/>
          <p:nvPr/>
        </p:nvSpPr>
        <p:spPr>
          <a:xfrm>
            <a:off x="685800" y="2727360"/>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20</a:t>
            </a:r>
          </a:p>
        </p:txBody>
      </p:sp>
      <p:sp>
        <p:nvSpPr>
          <p:cNvPr id="1298" name="Shape 1298"/>
          <p:cNvSpPr txBox="1"/>
          <p:nvPr/>
        </p:nvSpPr>
        <p:spPr>
          <a:xfrm>
            <a:off x="2614009" y="2221966"/>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cxnSp>
        <p:nvCxnSpPr>
          <p:cNvPr id="1299" name="Shape 1299"/>
          <p:cNvCxnSpPr/>
          <p:nvPr/>
        </p:nvCxnSpPr>
        <p:spPr>
          <a:xfrm>
            <a:off x="997171" y="2509216"/>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1300" name="Shape 1300"/>
          <p:cNvCxnSpPr/>
          <p:nvPr/>
        </p:nvCxnSpPr>
        <p:spPr>
          <a:xfrm>
            <a:off x="1009883" y="3312557"/>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1301" name="Shape 1301"/>
          <p:cNvCxnSpPr/>
          <p:nvPr/>
        </p:nvCxnSpPr>
        <p:spPr>
          <a:xfrm>
            <a:off x="2667000" y="2514600"/>
            <a:ext cx="1891988" cy="4210"/>
          </a:xfrm>
          <a:prstGeom prst="straightConnector1">
            <a:avLst/>
          </a:prstGeom>
          <a:noFill/>
          <a:ln w="9525" cap="flat" cmpd="sng">
            <a:solidFill>
              <a:srgbClr val="C4BD97"/>
            </a:solidFill>
            <a:prstDash val="solid"/>
            <a:round/>
            <a:headEnd type="none" w="med" len="med"/>
            <a:tailEnd type="none" w="med" len="med"/>
          </a:ln>
        </p:spPr>
      </p:cxnSp>
      <p:sp>
        <p:nvSpPr>
          <p:cNvPr id="1302" name="Shape 1302"/>
          <p:cNvSpPr txBox="1"/>
          <p:nvPr/>
        </p:nvSpPr>
        <p:spPr>
          <a:xfrm>
            <a:off x="2590800" y="3275380"/>
            <a:ext cx="3337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303" name="Shape 1303"/>
          <p:cNvSpPr txBox="1"/>
          <p:nvPr/>
        </p:nvSpPr>
        <p:spPr>
          <a:xfrm>
            <a:off x="1221523" y="3268924"/>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1304" name="Shape 1304"/>
          <p:cNvSpPr txBox="1"/>
          <p:nvPr/>
        </p:nvSpPr>
        <p:spPr>
          <a:xfrm>
            <a:off x="4499387" y="2225556"/>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305" name="Shape 1305"/>
          <p:cNvSpPr txBox="1"/>
          <p:nvPr/>
        </p:nvSpPr>
        <p:spPr>
          <a:xfrm>
            <a:off x="3463430" y="2213403"/>
            <a:ext cx="34656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306" name="Shape 1306"/>
          <p:cNvSpPr txBox="1"/>
          <p:nvPr/>
        </p:nvSpPr>
        <p:spPr>
          <a:xfrm>
            <a:off x="4466853" y="3268924"/>
            <a:ext cx="3337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307" name="Shape 1307"/>
          <p:cNvSpPr txBox="1"/>
          <p:nvPr/>
        </p:nvSpPr>
        <p:spPr>
          <a:xfrm>
            <a:off x="3477162" y="3288267"/>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cxnSp>
        <p:nvCxnSpPr>
          <p:cNvPr id="1308" name="Shape 1308"/>
          <p:cNvCxnSpPr/>
          <p:nvPr/>
        </p:nvCxnSpPr>
        <p:spPr>
          <a:xfrm>
            <a:off x="2667000" y="2016750"/>
            <a:ext cx="0" cy="497850"/>
          </a:xfrm>
          <a:prstGeom prst="straightConnector1">
            <a:avLst/>
          </a:prstGeom>
          <a:noFill/>
          <a:ln w="9525" cap="flat" cmpd="sng">
            <a:solidFill>
              <a:srgbClr val="4A7DBB"/>
            </a:solidFill>
            <a:prstDash val="solid"/>
            <a:round/>
            <a:headEnd type="none" w="med" len="med"/>
            <a:tailEnd type="none" w="med" len="med"/>
          </a:ln>
        </p:spPr>
      </p:cxnSp>
      <p:cxnSp>
        <p:nvCxnSpPr>
          <p:cNvPr id="1309" name="Shape 1309"/>
          <p:cNvCxnSpPr/>
          <p:nvPr/>
        </p:nvCxnSpPr>
        <p:spPr>
          <a:xfrm>
            <a:off x="1528016" y="2011572"/>
            <a:ext cx="0" cy="497850"/>
          </a:xfrm>
          <a:prstGeom prst="straightConnector1">
            <a:avLst/>
          </a:prstGeom>
          <a:noFill/>
          <a:ln w="9525" cap="flat" cmpd="sng">
            <a:solidFill>
              <a:srgbClr val="4A7DBB"/>
            </a:solidFill>
            <a:prstDash val="solid"/>
            <a:round/>
            <a:headEnd type="none" w="med" len="med"/>
            <a:tailEnd type="none" w="med" len="med"/>
          </a:ln>
        </p:spPr>
      </p:cxnSp>
      <p:cxnSp>
        <p:nvCxnSpPr>
          <p:cNvPr id="1310" name="Shape 1310"/>
          <p:cNvCxnSpPr/>
          <p:nvPr/>
        </p:nvCxnSpPr>
        <p:spPr>
          <a:xfrm rot="10800000">
            <a:off x="1528018" y="2041094"/>
            <a:ext cx="1135595" cy="0"/>
          </a:xfrm>
          <a:prstGeom prst="straightConnector1">
            <a:avLst/>
          </a:prstGeom>
          <a:noFill/>
          <a:ln w="9525" cap="flat" cmpd="sng">
            <a:solidFill>
              <a:srgbClr val="4A7DBB"/>
            </a:solidFill>
            <a:prstDash val="solid"/>
            <a:round/>
            <a:headEnd type="triangle" w="lg" len="lg"/>
            <a:tailEnd type="triangle" w="lg" len="lg"/>
          </a:ln>
        </p:spPr>
      </p:cxnSp>
      <p:sp>
        <p:nvSpPr>
          <p:cNvPr id="1311" name="Shape 1311"/>
          <p:cNvSpPr txBox="1"/>
          <p:nvPr/>
        </p:nvSpPr>
        <p:spPr>
          <a:xfrm>
            <a:off x="1969143" y="1752600"/>
            <a:ext cx="39305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30</a:t>
            </a:r>
          </a:p>
        </p:txBody>
      </p:sp>
      <p:sp>
        <p:nvSpPr>
          <p:cNvPr id="1312" name="Shape 1312"/>
          <p:cNvSpPr txBox="1"/>
          <p:nvPr/>
        </p:nvSpPr>
        <p:spPr>
          <a:xfrm>
            <a:off x="5074717" y="4881476"/>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313" name="Shape 1313"/>
          <p:cNvSpPr txBox="1"/>
          <p:nvPr/>
        </p:nvSpPr>
        <p:spPr>
          <a:xfrm>
            <a:off x="5030107" y="393178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314" name="Shape 1314"/>
          <p:cNvSpPr txBox="1"/>
          <p:nvPr/>
        </p:nvSpPr>
        <p:spPr>
          <a:xfrm>
            <a:off x="6109819" y="4858371"/>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315" name="Shape 1315"/>
          <p:cNvSpPr txBox="1"/>
          <p:nvPr/>
        </p:nvSpPr>
        <p:spPr>
          <a:xfrm>
            <a:off x="6107510" y="397406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1316" name="Shape 1316"/>
          <p:cNvSpPr txBox="1"/>
          <p:nvPr/>
        </p:nvSpPr>
        <p:spPr>
          <a:xfrm>
            <a:off x="1242409" y="2221467"/>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cxnSp>
        <p:nvCxnSpPr>
          <p:cNvPr id="1317" name="Shape 1317"/>
          <p:cNvCxnSpPr/>
          <p:nvPr/>
        </p:nvCxnSpPr>
        <p:spPr>
          <a:xfrm>
            <a:off x="4533900" y="2049932"/>
            <a:ext cx="0" cy="497850"/>
          </a:xfrm>
          <a:prstGeom prst="straightConnector1">
            <a:avLst/>
          </a:prstGeom>
          <a:noFill/>
          <a:ln w="9525" cap="flat" cmpd="sng">
            <a:solidFill>
              <a:srgbClr val="4A7DBB"/>
            </a:solidFill>
            <a:prstDash val="solid"/>
            <a:round/>
            <a:headEnd type="none" w="med" len="med"/>
            <a:tailEnd type="none" w="med" len="med"/>
          </a:ln>
        </p:spPr>
      </p:cxnSp>
      <p:cxnSp>
        <p:nvCxnSpPr>
          <p:cNvPr id="1318" name="Shape 1318"/>
          <p:cNvCxnSpPr/>
          <p:nvPr/>
        </p:nvCxnSpPr>
        <p:spPr>
          <a:xfrm>
            <a:off x="3743325" y="2030998"/>
            <a:ext cx="0" cy="497850"/>
          </a:xfrm>
          <a:prstGeom prst="straightConnector1">
            <a:avLst/>
          </a:prstGeom>
          <a:noFill/>
          <a:ln w="9525" cap="flat" cmpd="sng">
            <a:solidFill>
              <a:srgbClr val="4A7DBB"/>
            </a:solidFill>
            <a:prstDash val="solid"/>
            <a:round/>
            <a:headEnd type="none" w="med" len="med"/>
            <a:tailEnd type="none" w="med" len="med"/>
          </a:ln>
        </p:spPr>
      </p:cxnSp>
      <p:cxnSp>
        <p:nvCxnSpPr>
          <p:cNvPr id="1319" name="Shape 1319"/>
          <p:cNvCxnSpPr/>
          <p:nvPr/>
        </p:nvCxnSpPr>
        <p:spPr>
          <a:xfrm rot="10800000">
            <a:off x="3733800" y="2074277"/>
            <a:ext cx="800099" cy="0"/>
          </a:xfrm>
          <a:prstGeom prst="straightConnector1">
            <a:avLst/>
          </a:prstGeom>
          <a:noFill/>
          <a:ln w="9525" cap="flat" cmpd="sng">
            <a:solidFill>
              <a:srgbClr val="4A7DBB"/>
            </a:solidFill>
            <a:prstDash val="solid"/>
            <a:round/>
            <a:headEnd type="triangle" w="lg" len="lg"/>
            <a:tailEnd type="triangle" w="lg" len="lg"/>
          </a:ln>
        </p:spPr>
      </p:cxnSp>
      <p:sp>
        <p:nvSpPr>
          <p:cNvPr id="1320" name="Shape 1320"/>
          <p:cNvSpPr txBox="1"/>
          <p:nvPr/>
        </p:nvSpPr>
        <p:spPr>
          <a:xfrm>
            <a:off x="3962400" y="1785782"/>
            <a:ext cx="39305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20</a:t>
            </a:r>
          </a:p>
        </p:txBody>
      </p:sp>
      <p:cxnSp>
        <p:nvCxnSpPr>
          <p:cNvPr id="1321" name="Shape 1321"/>
          <p:cNvCxnSpPr/>
          <p:nvPr/>
        </p:nvCxnSpPr>
        <p:spPr>
          <a:xfrm flipH="1">
            <a:off x="1528016" y="3312557"/>
            <a:ext cx="3653" cy="709266"/>
          </a:xfrm>
          <a:prstGeom prst="straightConnector1">
            <a:avLst/>
          </a:prstGeom>
          <a:noFill/>
          <a:ln w="9525" cap="flat" cmpd="sng">
            <a:solidFill>
              <a:srgbClr val="C4BD97"/>
            </a:solidFill>
            <a:prstDash val="solid"/>
            <a:round/>
            <a:headEnd type="none" w="med" len="med"/>
            <a:tailEnd type="none" w="med" len="med"/>
          </a:ln>
        </p:spPr>
      </p:cxnSp>
      <p:cxnSp>
        <p:nvCxnSpPr>
          <p:cNvPr id="1322" name="Shape 1322"/>
          <p:cNvCxnSpPr/>
          <p:nvPr/>
        </p:nvCxnSpPr>
        <p:spPr>
          <a:xfrm>
            <a:off x="2663614" y="3326210"/>
            <a:ext cx="0" cy="706798"/>
          </a:xfrm>
          <a:prstGeom prst="straightConnector1">
            <a:avLst/>
          </a:prstGeom>
          <a:noFill/>
          <a:ln w="9525" cap="flat" cmpd="sng">
            <a:solidFill>
              <a:srgbClr val="C4BD97"/>
            </a:solidFill>
            <a:prstDash val="solid"/>
            <a:round/>
            <a:headEnd type="none" w="med" len="med"/>
            <a:tailEnd type="none" w="med" len="med"/>
          </a:ln>
        </p:spPr>
      </p:cxnSp>
      <p:cxnSp>
        <p:nvCxnSpPr>
          <p:cNvPr id="1323" name="Shape 1323"/>
          <p:cNvCxnSpPr/>
          <p:nvPr/>
        </p:nvCxnSpPr>
        <p:spPr>
          <a:xfrm>
            <a:off x="3743325" y="3312557"/>
            <a:ext cx="3" cy="720450"/>
          </a:xfrm>
          <a:prstGeom prst="straightConnector1">
            <a:avLst/>
          </a:prstGeom>
          <a:noFill/>
          <a:ln w="9525" cap="flat" cmpd="sng">
            <a:solidFill>
              <a:srgbClr val="C4BD97"/>
            </a:solidFill>
            <a:prstDash val="solid"/>
            <a:round/>
            <a:headEnd type="none" w="med" len="med"/>
            <a:tailEnd type="none" w="med" len="med"/>
          </a:ln>
        </p:spPr>
      </p:cxnSp>
      <p:cxnSp>
        <p:nvCxnSpPr>
          <p:cNvPr id="1324" name="Shape 1324"/>
          <p:cNvCxnSpPr/>
          <p:nvPr/>
        </p:nvCxnSpPr>
        <p:spPr>
          <a:xfrm>
            <a:off x="4533900" y="3329162"/>
            <a:ext cx="0" cy="1574580"/>
          </a:xfrm>
          <a:prstGeom prst="straightConnector1">
            <a:avLst/>
          </a:prstGeom>
          <a:noFill/>
          <a:ln w="9525" cap="flat" cmpd="sng">
            <a:solidFill>
              <a:srgbClr val="C4BD97"/>
            </a:solidFill>
            <a:prstDash val="solid"/>
            <a:round/>
            <a:headEnd type="none" w="med" len="med"/>
            <a:tailEnd type="none" w="med" len="med"/>
          </a:ln>
        </p:spPr>
      </p:cxnSp>
      <p:cxnSp>
        <p:nvCxnSpPr>
          <p:cNvPr id="1325" name="Shape 1325"/>
          <p:cNvCxnSpPr/>
          <p:nvPr/>
        </p:nvCxnSpPr>
        <p:spPr>
          <a:xfrm rot="10800000">
            <a:off x="3743331" y="4019988"/>
            <a:ext cx="782729" cy="883754"/>
          </a:xfrm>
          <a:prstGeom prst="straightConnector1">
            <a:avLst/>
          </a:prstGeom>
          <a:noFill/>
          <a:ln w="28575" cap="flat" cmpd="sng">
            <a:solidFill>
              <a:schemeClr val="dk1"/>
            </a:solidFill>
            <a:prstDash val="solid"/>
            <a:round/>
            <a:headEnd type="none" w="med" len="med"/>
            <a:tailEnd type="none" w="med" len="med"/>
          </a:ln>
        </p:spPr>
      </p:cxnSp>
      <p:cxnSp>
        <p:nvCxnSpPr>
          <p:cNvPr id="1326" name="Shape 1326"/>
          <p:cNvCxnSpPr/>
          <p:nvPr/>
        </p:nvCxnSpPr>
        <p:spPr>
          <a:xfrm rot="10800000" flipH="1">
            <a:off x="4545726" y="4914718"/>
            <a:ext cx="1565637" cy="0"/>
          </a:xfrm>
          <a:prstGeom prst="straightConnector1">
            <a:avLst/>
          </a:prstGeom>
          <a:noFill/>
          <a:ln w="9525" cap="flat" cmpd="sng">
            <a:solidFill>
              <a:srgbClr val="C4BD97"/>
            </a:solidFill>
            <a:prstDash val="solid"/>
            <a:round/>
            <a:headEnd type="none" w="med" len="med"/>
            <a:tailEnd type="none" w="med" len="med"/>
          </a:ln>
        </p:spPr>
      </p:cxnSp>
      <p:grpSp>
        <p:nvGrpSpPr>
          <p:cNvPr id="1327" name="Shape 1327"/>
          <p:cNvGrpSpPr/>
          <p:nvPr/>
        </p:nvGrpSpPr>
        <p:grpSpPr>
          <a:xfrm rot="5400000">
            <a:off x="5276591" y="4077509"/>
            <a:ext cx="891317" cy="776274"/>
            <a:chOff x="4788170" y="3848528"/>
            <a:chExt cx="804185" cy="1285087"/>
          </a:xfrm>
        </p:grpSpPr>
        <p:cxnSp>
          <p:nvCxnSpPr>
            <p:cNvPr id="1328" name="Shape 1328"/>
            <p:cNvCxnSpPr/>
            <p:nvPr/>
          </p:nvCxnSpPr>
          <p:spPr>
            <a:xfrm>
              <a:off x="4794994" y="3850437"/>
              <a:ext cx="0" cy="1283178"/>
            </a:xfrm>
            <a:prstGeom prst="straightConnector1">
              <a:avLst/>
            </a:prstGeom>
            <a:noFill/>
            <a:ln w="28575" cap="flat" cmpd="sng">
              <a:solidFill>
                <a:schemeClr val="dk1"/>
              </a:solidFill>
              <a:prstDash val="solid"/>
              <a:round/>
              <a:headEnd type="none" w="med" len="med"/>
              <a:tailEnd type="none" w="med" len="med"/>
            </a:ln>
          </p:spPr>
        </p:cxnSp>
        <p:cxnSp>
          <p:nvCxnSpPr>
            <p:cNvPr id="1329" name="Shape 1329"/>
            <p:cNvCxnSpPr/>
            <p:nvPr/>
          </p:nvCxnSpPr>
          <p:spPr>
            <a:xfrm flipH="1">
              <a:off x="4788170" y="3850437"/>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330" name="Shape 1330"/>
            <p:cNvCxnSpPr/>
            <p:nvPr/>
          </p:nvCxnSpPr>
          <p:spPr>
            <a:xfrm flipH="1">
              <a:off x="4794993" y="5129496"/>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331" name="Shape 1331"/>
            <p:cNvCxnSpPr/>
            <p:nvPr/>
          </p:nvCxnSpPr>
          <p:spPr>
            <a:xfrm>
              <a:off x="5585532" y="3848528"/>
              <a:ext cx="0" cy="1283178"/>
            </a:xfrm>
            <a:prstGeom prst="straightConnector1">
              <a:avLst/>
            </a:prstGeom>
            <a:noFill/>
            <a:ln w="28575" cap="flat" cmpd="sng">
              <a:solidFill>
                <a:schemeClr val="dk1"/>
              </a:solidFill>
              <a:prstDash val="solid"/>
              <a:round/>
              <a:headEnd type="none" w="med" len="med"/>
              <a:tailEnd type="none" w="med" len="med"/>
            </a:ln>
          </p:spPr>
        </p:cxnSp>
      </p:grpSp>
      <p:sp>
        <p:nvSpPr>
          <p:cNvPr id="1332" name="Shape 1332"/>
          <p:cNvSpPr txBox="1"/>
          <p:nvPr/>
        </p:nvSpPr>
        <p:spPr>
          <a:xfrm>
            <a:off x="2334926" y="4019987"/>
            <a:ext cx="54534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b(c)</a:t>
            </a:r>
          </a:p>
        </p:txBody>
      </p:sp>
      <p:sp>
        <p:nvSpPr>
          <p:cNvPr id="1333" name="Shape 1333"/>
          <p:cNvSpPr txBox="1"/>
          <p:nvPr/>
        </p:nvSpPr>
        <p:spPr>
          <a:xfrm>
            <a:off x="3251833" y="3997703"/>
            <a:ext cx="55816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a(d)</a:t>
            </a:r>
          </a:p>
        </p:txBody>
      </p:sp>
      <p:sp>
        <p:nvSpPr>
          <p:cNvPr id="1334" name="Shape 1334"/>
          <p:cNvSpPr txBox="1"/>
          <p:nvPr/>
        </p:nvSpPr>
        <p:spPr>
          <a:xfrm>
            <a:off x="4132939" y="4881060"/>
            <a:ext cx="54534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b(c)</a:t>
            </a:r>
          </a:p>
        </p:txBody>
      </p:sp>
      <p:sp>
        <p:nvSpPr>
          <p:cNvPr id="1335" name="Shape 1335"/>
          <p:cNvSpPr txBox="1"/>
          <p:nvPr/>
        </p:nvSpPr>
        <p:spPr>
          <a:xfrm>
            <a:off x="5029200" y="2959832"/>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336" name="Shape 1336"/>
          <p:cNvSpPr txBox="1"/>
          <p:nvPr/>
        </p:nvSpPr>
        <p:spPr>
          <a:xfrm>
            <a:off x="5029200" y="3722923"/>
            <a:ext cx="34656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337" name="Shape 1337"/>
          <p:cNvSpPr txBox="1"/>
          <p:nvPr/>
        </p:nvSpPr>
        <p:spPr>
          <a:xfrm>
            <a:off x="6111364" y="2943225"/>
            <a:ext cx="3337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338" name="Shape 1338"/>
          <p:cNvSpPr txBox="1"/>
          <p:nvPr/>
        </p:nvSpPr>
        <p:spPr>
          <a:xfrm>
            <a:off x="6111364" y="3733800"/>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1339" name="Shape 1339"/>
          <p:cNvSpPr txBox="1"/>
          <p:nvPr/>
        </p:nvSpPr>
        <p:spPr>
          <a:xfrm>
            <a:off x="7111934" y="4495800"/>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45°</a:t>
            </a:r>
          </a:p>
        </p:txBody>
      </p:sp>
      <p:cxnSp>
        <p:nvCxnSpPr>
          <p:cNvPr id="1340" name="Shape 1340"/>
          <p:cNvCxnSpPr/>
          <p:nvPr/>
        </p:nvCxnSpPr>
        <p:spPr>
          <a:xfrm rot="10800000">
            <a:off x="7077502" y="2514600"/>
            <a:ext cx="0" cy="3141112"/>
          </a:xfrm>
          <a:prstGeom prst="straightConnector1">
            <a:avLst/>
          </a:prstGeom>
          <a:noFill/>
          <a:ln w="9525" cap="flat" cmpd="sng">
            <a:solidFill>
              <a:schemeClr val="dk1"/>
            </a:solidFill>
            <a:prstDash val="solid"/>
            <a:round/>
            <a:headEnd type="none" w="med" len="med"/>
            <a:tailEnd type="none" w="med" len="med"/>
          </a:ln>
        </p:spPr>
      </p:cxnSp>
      <p:cxnSp>
        <p:nvCxnSpPr>
          <p:cNvPr id="1341" name="Shape 1341"/>
          <p:cNvCxnSpPr/>
          <p:nvPr/>
        </p:nvCxnSpPr>
        <p:spPr>
          <a:xfrm rot="10800000">
            <a:off x="7077502" y="4007855"/>
            <a:ext cx="1380697" cy="1430312"/>
          </a:xfrm>
          <a:prstGeom prst="straightConnector1">
            <a:avLst/>
          </a:prstGeom>
          <a:noFill/>
          <a:ln w="9525" cap="flat" cmpd="sng">
            <a:solidFill>
              <a:schemeClr val="dk1"/>
            </a:solidFill>
            <a:prstDash val="solid"/>
            <a:round/>
            <a:headEnd type="none" w="med" len="med"/>
            <a:tailEnd type="none" w="med" len="med"/>
          </a:ln>
        </p:spPr>
      </p:cxnSp>
      <p:cxnSp>
        <p:nvCxnSpPr>
          <p:cNvPr id="1342" name="Shape 1342"/>
          <p:cNvCxnSpPr/>
          <p:nvPr/>
        </p:nvCxnSpPr>
        <p:spPr>
          <a:xfrm>
            <a:off x="7956875" y="3206525"/>
            <a:ext cx="0" cy="1720058"/>
          </a:xfrm>
          <a:prstGeom prst="straightConnector1">
            <a:avLst/>
          </a:prstGeom>
          <a:noFill/>
          <a:ln w="9525" cap="flat" cmpd="sng">
            <a:solidFill>
              <a:srgbClr val="C4BD97"/>
            </a:solidFill>
            <a:prstDash val="solid"/>
            <a:round/>
            <a:headEnd type="none" w="med" len="med"/>
            <a:tailEnd type="none" w="med" len="med"/>
          </a:ln>
        </p:spPr>
      </p:cxnSp>
      <p:sp>
        <p:nvSpPr>
          <p:cNvPr id="1343" name="Shape 1343"/>
          <p:cNvSpPr/>
          <p:nvPr/>
        </p:nvSpPr>
        <p:spPr>
          <a:xfrm rot="-2730768">
            <a:off x="6902854" y="3546974"/>
            <a:ext cx="524055" cy="687532"/>
          </a:xfrm>
          <a:prstGeom prst="arc">
            <a:avLst>
              <a:gd name="adj1" fmla="val 18162566"/>
              <a:gd name="adj2" fmla="val 698419"/>
            </a:avLst>
          </a:prstGeom>
          <a:noFill/>
          <a:ln w="9525" cap="flat" cmpd="sng">
            <a:solidFill>
              <a:srgbClr val="FF0000"/>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344" name="Shape 1344"/>
          <p:cNvSpPr/>
          <p:nvPr/>
        </p:nvSpPr>
        <p:spPr>
          <a:xfrm>
            <a:off x="6886200" y="3654064"/>
            <a:ext cx="599215" cy="664502"/>
          </a:xfrm>
          <a:prstGeom prst="arc">
            <a:avLst>
              <a:gd name="adj1" fmla="val 18815952"/>
              <a:gd name="adj2" fmla="val 307456"/>
            </a:avLst>
          </a:prstGeom>
          <a:noFill/>
          <a:ln w="9525" cap="flat" cmpd="sng">
            <a:solidFill>
              <a:srgbClr val="FF0000"/>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345" name="Shape 1345"/>
          <p:cNvSpPr txBox="1"/>
          <p:nvPr/>
        </p:nvSpPr>
        <p:spPr>
          <a:xfrm>
            <a:off x="7544207" y="3632669"/>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42°</a:t>
            </a:r>
          </a:p>
        </p:txBody>
      </p:sp>
      <p:sp>
        <p:nvSpPr>
          <p:cNvPr id="1346" name="Shape 1346"/>
          <p:cNvSpPr txBox="1"/>
          <p:nvPr/>
        </p:nvSpPr>
        <p:spPr>
          <a:xfrm>
            <a:off x="7052190" y="3282583"/>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48°</a:t>
            </a:r>
          </a:p>
        </p:txBody>
      </p:sp>
      <p:sp>
        <p:nvSpPr>
          <p:cNvPr id="1347" name="Shape 1347"/>
          <p:cNvSpPr txBox="1"/>
          <p:nvPr/>
        </p:nvSpPr>
        <p:spPr>
          <a:xfrm>
            <a:off x="6611007" y="3997703"/>
            <a:ext cx="88357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   </a:t>
            </a:r>
            <a:r>
              <a:rPr lang="en-US" sz="1600" b="0" i="0" u="none" strike="noStrike" cap="none" baseline="0">
                <a:solidFill>
                  <a:schemeClr val="dk1"/>
                </a:solidFill>
                <a:latin typeface="Calibri"/>
                <a:ea typeface="Calibri"/>
                <a:cs typeface="Calibri"/>
                <a:sym typeface="Calibri"/>
              </a:rPr>
              <a:t>a" (d")</a:t>
            </a:r>
          </a:p>
        </p:txBody>
      </p:sp>
      <p:sp>
        <p:nvSpPr>
          <p:cNvPr id="1348" name="Shape 1348"/>
          <p:cNvSpPr txBox="1"/>
          <p:nvPr/>
        </p:nvSpPr>
        <p:spPr>
          <a:xfrm>
            <a:off x="7714829" y="2895600"/>
            <a:ext cx="66716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b"(c")</a:t>
            </a:r>
          </a:p>
        </p:txBody>
      </p:sp>
      <p:sp>
        <p:nvSpPr>
          <p:cNvPr id="1349" name="Shape 1349"/>
          <p:cNvSpPr txBox="1"/>
          <p:nvPr/>
        </p:nvSpPr>
        <p:spPr>
          <a:xfrm>
            <a:off x="6934200" y="2202051"/>
            <a:ext cx="37061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r>
              <a:rPr lang="en-US" sz="1000" b="0" i="0" u="none" strike="noStrike" cap="none" baseline="0">
                <a:solidFill>
                  <a:schemeClr val="dk1"/>
                </a:solidFill>
                <a:latin typeface="Calibri"/>
                <a:ea typeface="Calibri"/>
                <a:cs typeface="Calibri"/>
                <a:sym typeface="Calibri"/>
              </a:rPr>
              <a:t>1</a:t>
            </a:r>
          </a:p>
        </p:txBody>
      </p:sp>
      <p:sp>
        <p:nvSpPr>
          <p:cNvPr id="1350" name="Shape 1350"/>
          <p:cNvSpPr txBox="1"/>
          <p:nvPr/>
        </p:nvSpPr>
        <p:spPr>
          <a:xfrm>
            <a:off x="6740113" y="5650467"/>
            <a:ext cx="37061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r>
              <a:rPr lang="en-US" sz="1000" b="0" i="0" u="none" strike="noStrike" cap="none" baseline="0">
                <a:solidFill>
                  <a:schemeClr val="dk1"/>
                </a:solidFill>
                <a:latin typeface="Calibri"/>
                <a:ea typeface="Calibri"/>
                <a:cs typeface="Calibri"/>
                <a:sym typeface="Calibri"/>
              </a:rPr>
              <a:t>1</a:t>
            </a:r>
          </a:p>
        </p:txBody>
      </p:sp>
      <p:sp>
        <p:nvSpPr>
          <p:cNvPr id="1351" name="Shape 1351"/>
          <p:cNvSpPr txBox="1"/>
          <p:nvPr/>
        </p:nvSpPr>
        <p:spPr>
          <a:xfrm>
            <a:off x="7949727" y="3709823"/>
            <a:ext cx="50847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RPP</a:t>
            </a:r>
          </a:p>
        </p:txBody>
      </p:sp>
      <p:cxnSp>
        <p:nvCxnSpPr>
          <p:cNvPr id="1352" name="Shape 1352"/>
          <p:cNvCxnSpPr/>
          <p:nvPr/>
        </p:nvCxnSpPr>
        <p:spPr>
          <a:xfrm flipH="1">
            <a:off x="7078956" y="3213503"/>
            <a:ext cx="877919" cy="805929"/>
          </a:xfrm>
          <a:prstGeom prst="straightConnector1">
            <a:avLst/>
          </a:prstGeom>
          <a:noFill/>
          <a:ln w="28575" cap="flat" cmpd="sng">
            <a:solidFill>
              <a:schemeClr val="dk1"/>
            </a:solidFill>
            <a:prstDash val="solid"/>
            <a:round/>
            <a:headEnd type="none" w="med" len="med"/>
            <a:tailEnd type="none" w="med" len="med"/>
          </a:ln>
        </p:spPr>
      </p:cxnSp>
      <p:cxnSp>
        <p:nvCxnSpPr>
          <p:cNvPr id="1353" name="Shape 1353"/>
          <p:cNvCxnSpPr/>
          <p:nvPr/>
        </p:nvCxnSpPr>
        <p:spPr>
          <a:xfrm rot="10800000">
            <a:off x="6102228" y="4914719"/>
            <a:ext cx="1854647" cy="0"/>
          </a:xfrm>
          <a:prstGeom prst="straightConnector1">
            <a:avLst/>
          </a:prstGeom>
          <a:noFill/>
          <a:ln w="9525" cap="flat" cmpd="sng">
            <a:solidFill>
              <a:srgbClr val="C4BD97"/>
            </a:solidFill>
            <a:prstDash val="solid"/>
            <a:round/>
            <a:headEnd type="none" w="med" len="med"/>
            <a:tailEnd type="none" w="med" len="med"/>
          </a:ln>
        </p:spPr>
      </p:cxnSp>
      <p:cxnSp>
        <p:nvCxnSpPr>
          <p:cNvPr id="1354" name="Shape 1354"/>
          <p:cNvCxnSpPr/>
          <p:nvPr/>
        </p:nvCxnSpPr>
        <p:spPr>
          <a:xfrm rot="10800000">
            <a:off x="6102228" y="3213503"/>
            <a:ext cx="1854647" cy="0"/>
          </a:xfrm>
          <a:prstGeom prst="straightConnector1">
            <a:avLst/>
          </a:prstGeom>
          <a:noFill/>
          <a:ln w="9525" cap="flat" cmpd="sng">
            <a:solidFill>
              <a:srgbClr val="C4BD97"/>
            </a:solidFill>
            <a:prstDash val="solid"/>
            <a:round/>
            <a:headEnd type="none" w="med" len="med"/>
            <a:tailEnd type="none" w="med" len="med"/>
          </a:ln>
        </p:spPr>
      </p:cxnSp>
      <p:sp>
        <p:nvSpPr>
          <p:cNvPr id="1355" name="Shape 1355"/>
          <p:cNvSpPr/>
          <p:nvPr/>
        </p:nvSpPr>
        <p:spPr>
          <a:xfrm rot="5400000">
            <a:off x="6656800" y="3677131"/>
            <a:ext cx="815321" cy="906908"/>
          </a:xfrm>
          <a:prstGeom prst="arc">
            <a:avLst>
              <a:gd name="adj1" fmla="val 18162566"/>
              <a:gd name="adj2" fmla="val 21435622"/>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1356" name="Shape 1356"/>
          <p:cNvCxnSpPr/>
          <p:nvPr/>
        </p:nvCxnSpPr>
        <p:spPr>
          <a:xfrm rot="10800000">
            <a:off x="7223606" y="4911307"/>
            <a:ext cx="458929" cy="0"/>
          </a:xfrm>
          <a:prstGeom prst="straightConnector1">
            <a:avLst/>
          </a:prstGeom>
          <a:noFill/>
          <a:ln w="9525" cap="flat" cmpd="sng">
            <a:solidFill>
              <a:srgbClr val="538CD5"/>
            </a:solidFill>
            <a:prstDash val="solid"/>
            <a:round/>
            <a:headEnd type="triangle" w="lg" len="lg"/>
            <a:tailEnd type="none" w="med" len="med"/>
          </a:ln>
        </p:spPr>
      </p:cxnSp>
      <p:cxnSp>
        <p:nvCxnSpPr>
          <p:cNvPr id="1357" name="Shape 1357"/>
          <p:cNvCxnSpPr/>
          <p:nvPr/>
        </p:nvCxnSpPr>
        <p:spPr>
          <a:xfrm rot="10800000">
            <a:off x="7185806" y="3213503"/>
            <a:ext cx="458929" cy="0"/>
          </a:xfrm>
          <a:prstGeom prst="straightConnector1">
            <a:avLst/>
          </a:prstGeom>
          <a:noFill/>
          <a:ln w="9525" cap="flat" cmpd="sng">
            <a:solidFill>
              <a:srgbClr val="538CD5"/>
            </a:solidFill>
            <a:prstDash val="solid"/>
            <a:round/>
            <a:headEnd type="triangle" w="lg" len="lg"/>
            <a:tailEnd type="none" w="med" len="med"/>
          </a:ln>
        </p:spPr>
      </p:cxnSp>
      <p:cxnSp>
        <p:nvCxnSpPr>
          <p:cNvPr id="1358" name="Shape 1358"/>
          <p:cNvCxnSpPr/>
          <p:nvPr/>
        </p:nvCxnSpPr>
        <p:spPr>
          <a:xfrm>
            <a:off x="7956875" y="4158733"/>
            <a:ext cx="0" cy="331758"/>
          </a:xfrm>
          <a:prstGeom prst="straightConnector1">
            <a:avLst/>
          </a:prstGeom>
          <a:noFill/>
          <a:ln w="9525" cap="flat" cmpd="sng">
            <a:solidFill>
              <a:srgbClr val="538CD5"/>
            </a:solidFill>
            <a:prstDash val="solid"/>
            <a:round/>
            <a:headEnd type="triangle" w="lg" len="lg"/>
            <a:tailEnd type="none" w="med" len="med"/>
          </a:ln>
        </p:spPr>
      </p:cxnSp>
      <p:sp>
        <p:nvSpPr>
          <p:cNvPr id="1359" name="Shape 1359"/>
          <p:cNvSpPr/>
          <p:nvPr/>
        </p:nvSpPr>
        <p:spPr>
          <a:xfrm rot="2132015">
            <a:off x="3734135" y="3868800"/>
            <a:ext cx="239024" cy="603639"/>
          </a:xfrm>
          <a:prstGeom prst="arc">
            <a:avLst>
              <a:gd name="adj1" fmla="val 17446589"/>
              <a:gd name="adj2" fmla="val 0"/>
            </a:avLst>
          </a:prstGeom>
          <a:noFill/>
          <a:ln w="9525" cap="flat" cmpd="sng">
            <a:solidFill>
              <a:srgbClr val="FF0000"/>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FF0000"/>
              </a:solidFill>
              <a:latin typeface="Calibri"/>
              <a:ea typeface="Calibri"/>
              <a:cs typeface="Calibri"/>
              <a:sym typeface="Calibri"/>
            </a:endParaRPr>
          </a:p>
        </p:txBody>
      </p:sp>
      <p:sp>
        <p:nvSpPr>
          <p:cNvPr id="1360" name="Shape 1360"/>
          <p:cNvSpPr txBox="1"/>
          <p:nvPr/>
        </p:nvSpPr>
        <p:spPr>
          <a:xfrm>
            <a:off x="3991446" y="4028751"/>
            <a:ext cx="33534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rgbClr val="FF0000"/>
                </a:solidFill>
                <a:latin typeface="Calibri"/>
                <a:ea typeface="Calibri"/>
                <a:cs typeface="Calibri"/>
                <a:sym typeface="Calibri"/>
              </a:rPr>
              <a:t>ɸ</a:t>
            </a:r>
          </a:p>
        </p:txBody>
      </p:sp>
      <p:sp>
        <p:nvSpPr>
          <p:cNvPr id="1361" name="Shape 1361"/>
          <p:cNvSpPr txBox="1"/>
          <p:nvPr/>
        </p:nvSpPr>
        <p:spPr>
          <a:xfrm>
            <a:off x="761166" y="5757446"/>
            <a:ext cx="4126130"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Ans:  </a:t>
            </a:r>
            <a:r>
              <a:rPr lang="en-US" sz="1600" b="0" i="0" u="none" strike="noStrike" cap="none" baseline="0">
                <a:solidFill>
                  <a:schemeClr val="dk1"/>
                </a:solidFill>
                <a:latin typeface="Calibri"/>
                <a:ea typeface="Calibri"/>
                <a:cs typeface="Calibri"/>
                <a:sym typeface="Calibri"/>
              </a:rPr>
              <a:t>Lamina Inclination : HP = 42°   &amp;  VP = 48°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69"/>
                                        </p:tgtEl>
                                        <p:attrNameLst>
                                          <p:attrName>style.visibility</p:attrName>
                                        </p:attrNameLst>
                                      </p:cBhvr>
                                      <p:to>
                                        <p:strVal val="visible"/>
                                      </p:to>
                                    </p:set>
                                    <p:anim calcmode="lin" valueType="num">
                                      <p:cBhvr additive="base">
                                        <p:cTn id="7" dur="500"/>
                                        <p:tgtEl>
                                          <p:spTgt spid="1269"/>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73"/>
                                        </p:tgtEl>
                                        <p:attrNameLst>
                                          <p:attrName>style.visibility</p:attrName>
                                        </p:attrNameLst>
                                      </p:cBhvr>
                                      <p:to>
                                        <p:strVal val="visible"/>
                                      </p:to>
                                    </p:set>
                                    <p:animEffect transition="in" filter="fade">
                                      <p:cBhvr>
                                        <p:cTn id="12" dur="1"/>
                                        <p:tgtEl>
                                          <p:spTgt spid="1273"/>
                                        </p:tgtEl>
                                      </p:cBhvr>
                                    </p:animEffect>
                                  </p:childTnLst>
                                </p:cTn>
                              </p:par>
                              <p:par>
                                <p:cTn id="13" presetID="10" presetClass="entr" presetSubtype="0" fill="hold" nodeType="withEffect">
                                  <p:stCondLst>
                                    <p:cond delay="0"/>
                                  </p:stCondLst>
                                  <p:childTnLst>
                                    <p:set>
                                      <p:cBhvr>
                                        <p:cTn id="14" dur="1" fill="hold">
                                          <p:stCondLst>
                                            <p:cond delay="0"/>
                                          </p:stCondLst>
                                        </p:cTn>
                                        <p:tgtEl>
                                          <p:spTgt spid="1272"/>
                                        </p:tgtEl>
                                        <p:attrNameLst>
                                          <p:attrName>style.visibility</p:attrName>
                                        </p:attrNameLst>
                                      </p:cBhvr>
                                      <p:to>
                                        <p:strVal val="visible"/>
                                      </p:to>
                                    </p:set>
                                    <p:animEffect transition="in" filter="fade">
                                      <p:cBhvr>
                                        <p:cTn id="15" dur="1"/>
                                        <p:tgtEl>
                                          <p:spTgt spid="1272"/>
                                        </p:tgtEl>
                                      </p:cBhvr>
                                    </p:animEffect>
                                  </p:childTnLst>
                                </p:cTn>
                              </p:par>
                              <p:par>
                                <p:cTn id="16" presetID="10" presetClass="entr" presetSubtype="0" fill="hold" nodeType="withEffect">
                                  <p:stCondLst>
                                    <p:cond delay="0"/>
                                  </p:stCondLst>
                                  <p:childTnLst>
                                    <p:set>
                                      <p:cBhvr>
                                        <p:cTn id="17" dur="1" fill="hold">
                                          <p:stCondLst>
                                            <p:cond delay="0"/>
                                          </p:stCondLst>
                                        </p:cTn>
                                        <p:tgtEl>
                                          <p:spTgt spid="1274"/>
                                        </p:tgtEl>
                                        <p:attrNameLst>
                                          <p:attrName>style.visibility</p:attrName>
                                        </p:attrNameLst>
                                      </p:cBhvr>
                                      <p:to>
                                        <p:strVal val="visible"/>
                                      </p:to>
                                    </p:set>
                                    <p:animEffect transition="in" filter="fade">
                                      <p:cBhvr>
                                        <p:cTn id="18" dur="1"/>
                                        <p:tgtEl>
                                          <p:spTgt spid="1274"/>
                                        </p:tgtEl>
                                      </p:cBhvr>
                                    </p:animEffect>
                                  </p:childTnLst>
                                </p:cTn>
                              </p:par>
                              <p:par>
                                <p:cTn id="19" presetID="10" presetClass="entr" presetSubtype="0" fill="hold" nodeType="withEffect">
                                  <p:stCondLst>
                                    <p:cond delay="0"/>
                                  </p:stCondLst>
                                  <p:childTnLst>
                                    <p:set>
                                      <p:cBhvr>
                                        <p:cTn id="20" dur="1" fill="hold">
                                          <p:stCondLst>
                                            <p:cond delay="0"/>
                                          </p:stCondLst>
                                        </p:cTn>
                                        <p:tgtEl>
                                          <p:spTgt spid="1275"/>
                                        </p:tgtEl>
                                        <p:attrNameLst>
                                          <p:attrName>style.visibility</p:attrName>
                                        </p:attrNameLst>
                                      </p:cBhvr>
                                      <p:to>
                                        <p:strVal val="visible"/>
                                      </p:to>
                                    </p:set>
                                    <p:animEffect transition="in" filter="fade">
                                      <p:cBhvr>
                                        <p:cTn id="21" dur="1"/>
                                        <p:tgtEl>
                                          <p:spTgt spid="127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281"/>
                                        </p:tgtEl>
                                        <p:attrNameLst>
                                          <p:attrName>style.visibility</p:attrName>
                                        </p:attrNameLst>
                                      </p:cBhvr>
                                      <p:to>
                                        <p:strVal val="visible"/>
                                      </p:to>
                                    </p:set>
                                    <p:animEffect transition="in" filter="fade">
                                      <p:cBhvr>
                                        <p:cTn id="26" dur="1"/>
                                        <p:tgtEl>
                                          <p:spTgt spid="128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96"/>
                                        </p:tgtEl>
                                        <p:attrNameLst>
                                          <p:attrName>style.visibility</p:attrName>
                                        </p:attrNameLst>
                                      </p:cBhvr>
                                      <p:to>
                                        <p:strVal val="visible"/>
                                      </p:to>
                                    </p:set>
                                    <p:animEffect transition="in" filter="fade">
                                      <p:cBhvr>
                                        <p:cTn id="31" dur="1"/>
                                        <p:tgtEl>
                                          <p:spTgt spid="1296"/>
                                        </p:tgtEl>
                                      </p:cBhvr>
                                    </p:animEffect>
                                  </p:childTnLst>
                                </p:cTn>
                              </p:par>
                              <p:par>
                                <p:cTn id="32" presetID="10" presetClass="entr" presetSubtype="0" fill="hold" nodeType="withEffect">
                                  <p:stCondLst>
                                    <p:cond delay="0"/>
                                  </p:stCondLst>
                                  <p:childTnLst>
                                    <p:set>
                                      <p:cBhvr>
                                        <p:cTn id="33" dur="1" fill="hold">
                                          <p:stCondLst>
                                            <p:cond delay="0"/>
                                          </p:stCondLst>
                                        </p:cTn>
                                        <p:tgtEl>
                                          <p:spTgt spid="1299"/>
                                        </p:tgtEl>
                                        <p:attrNameLst>
                                          <p:attrName>style.visibility</p:attrName>
                                        </p:attrNameLst>
                                      </p:cBhvr>
                                      <p:to>
                                        <p:strVal val="visible"/>
                                      </p:to>
                                    </p:set>
                                    <p:animEffect transition="in" filter="fade">
                                      <p:cBhvr>
                                        <p:cTn id="34" dur="1"/>
                                        <p:tgtEl>
                                          <p:spTgt spid="1299"/>
                                        </p:tgtEl>
                                      </p:cBhvr>
                                    </p:animEffect>
                                  </p:childTnLst>
                                </p:cTn>
                              </p:par>
                              <p:par>
                                <p:cTn id="35" presetID="10" presetClass="entr" presetSubtype="0" fill="hold" nodeType="withEffect">
                                  <p:stCondLst>
                                    <p:cond delay="0"/>
                                  </p:stCondLst>
                                  <p:childTnLst>
                                    <p:set>
                                      <p:cBhvr>
                                        <p:cTn id="36" dur="1" fill="hold">
                                          <p:stCondLst>
                                            <p:cond delay="0"/>
                                          </p:stCondLst>
                                        </p:cTn>
                                        <p:tgtEl>
                                          <p:spTgt spid="1300"/>
                                        </p:tgtEl>
                                        <p:attrNameLst>
                                          <p:attrName>style.visibility</p:attrName>
                                        </p:attrNameLst>
                                      </p:cBhvr>
                                      <p:to>
                                        <p:strVal val="visible"/>
                                      </p:to>
                                    </p:set>
                                    <p:animEffect transition="in" filter="fade">
                                      <p:cBhvr>
                                        <p:cTn id="37" dur="1"/>
                                        <p:tgtEl>
                                          <p:spTgt spid="1300"/>
                                        </p:tgtEl>
                                      </p:cBhvr>
                                    </p:animEffect>
                                  </p:childTnLst>
                                </p:cTn>
                              </p:par>
                              <p:par>
                                <p:cTn id="38" presetID="10" presetClass="entr" presetSubtype="0" fill="hold" nodeType="withEffect">
                                  <p:stCondLst>
                                    <p:cond delay="0"/>
                                  </p:stCondLst>
                                  <p:childTnLst>
                                    <p:set>
                                      <p:cBhvr>
                                        <p:cTn id="39" dur="1" fill="hold">
                                          <p:stCondLst>
                                            <p:cond delay="0"/>
                                          </p:stCondLst>
                                        </p:cTn>
                                        <p:tgtEl>
                                          <p:spTgt spid="1297"/>
                                        </p:tgtEl>
                                        <p:attrNameLst>
                                          <p:attrName>style.visibility</p:attrName>
                                        </p:attrNameLst>
                                      </p:cBhvr>
                                      <p:to>
                                        <p:strVal val="visible"/>
                                      </p:to>
                                    </p:set>
                                    <p:animEffect transition="in" filter="fade">
                                      <p:cBhvr>
                                        <p:cTn id="40" dur="1"/>
                                        <p:tgtEl>
                                          <p:spTgt spid="129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308"/>
                                        </p:tgtEl>
                                        <p:attrNameLst>
                                          <p:attrName>style.visibility</p:attrName>
                                        </p:attrNameLst>
                                      </p:cBhvr>
                                      <p:to>
                                        <p:strVal val="visible"/>
                                      </p:to>
                                    </p:set>
                                    <p:animEffect transition="in" filter="fade">
                                      <p:cBhvr>
                                        <p:cTn id="45" dur="1"/>
                                        <p:tgtEl>
                                          <p:spTgt spid="1308"/>
                                        </p:tgtEl>
                                      </p:cBhvr>
                                    </p:animEffect>
                                  </p:childTnLst>
                                </p:cTn>
                              </p:par>
                              <p:par>
                                <p:cTn id="46" presetID="10" presetClass="entr" presetSubtype="0" fill="hold" nodeType="withEffect">
                                  <p:stCondLst>
                                    <p:cond delay="0"/>
                                  </p:stCondLst>
                                  <p:childTnLst>
                                    <p:set>
                                      <p:cBhvr>
                                        <p:cTn id="47" dur="1" fill="hold">
                                          <p:stCondLst>
                                            <p:cond delay="0"/>
                                          </p:stCondLst>
                                        </p:cTn>
                                        <p:tgtEl>
                                          <p:spTgt spid="1309"/>
                                        </p:tgtEl>
                                        <p:attrNameLst>
                                          <p:attrName>style.visibility</p:attrName>
                                        </p:attrNameLst>
                                      </p:cBhvr>
                                      <p:to>
                                        <p:strVal val="visible"/>
                                      </p:to>
                                    </p:set>
                                    <p:animEffect transition="in" filter="fade">
                                      <p:cBhvr>
                                        <p:cTn id="48" dur="1"/>
                                        <p:tgtEl>
                                          <p:spTgt spid="1309"/>
                                        </p:tgtEl>
                                      </p:cBhvr>
                                    </p:animEffect>
                                  </p:childTnLst>
                                </p:cTn>
                              </p:par>
                              <p:par>
                                <p:cTn id="49" presetID="10" presetClass="entr" presetSubtype="0" fill="hold" nodeType="withEffect">
                                  <p:stCondLst>
                                    <p:cond delay="0"/>
                                  </p:stCondLst>
                                  <p:childTnLst>
                                    <p:set>
                                      <p:cBhvr>
                                        <p:cTn id="50" dur="1" fill="hold">
                                          <p:stCondLst>
                                            <p:cond delay="0"/>
                                          </p:stCondLst>
                                        </p:cTn>
                                        <p:tgtEl>
                                          <p:spTgt spid="1310"/>
                                        </p:tgtEl>
                                        <p:attrNameLst>
                                          <p:attrName>style.visibility</p:attrName>
                                        </p:attrNameLst>
                                      </p:cBhvr>
                                      <p:to>
                                        <p:strVal val="visible"/>
                                      </p:to>
                                    </p:set>
                                    <p:animEffect transition="in" filter="fade">
                                      <p:cBhvr>
                                        <p:cTn id="51" dur="1"/>
                                        <p:tgtEl>
                                          <p:spTgt spid="1310"/>
                                        </p:tgtEl>
                                      </p:cBhvr>
                                    </p:animEffect>
                                  </p:childTnLst>
                                </p:cTn>
                              </p:par>
                              <p:par>
                                <p:cTn id="52" presetID="10" presetClass="entr" presetSubtype="0" fill="hold" nodeType="withEffect">
                                  <p:stCondLst>
                                    <p:cond delay="0"/>
                                  </p:stCondLst>
                                  <p:childTnLst>
                                    <p:set>
                                      <p:cBhvr>
                                        <p:cTn id="53" dur="1" fill="hold">
                                          <p:stCondLst>
                                            <p:cond delay="0"/>
                                          </p:stCondLst>
                                        </p:cTn>
                                        <p:tgtEl>
                                          <p:spTgt spid="1311"/>
                                        </p:tgtEl>
                                        <p:attrNameLst>
                                          <p:attrName>style.visibility</p:attrName>
                                        </p:attrNameLst>
                                      </p:cBhvr>
                                      <p:to>
                                        <p:strVal val="visible"/>
                                      </p:to>
                                    </p:set>
                                    <p:animEffect transition="in" filter="fade">
                                      <p:cBhvr>
                                        <p:cTn id="54" dur="1"/>
                                        <p:tgtEl>
                                          <p:spTgt spid="131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316"/>
                                        </p:tgtEl>
                                        <p:attrNameLst>
                                          <p:attrName>style.visibility</p:attrName>
                                        </p:attrNameLst>
                                      </p:cBhvr>
                                      <p:to>
                                        <p:strVal val="visible"/>
                                      </p:to>
                                    </p:set>
                                    <p:animEffect transition="in" filter="fade">
                                      <p:cBhvr>
                                        <p:cTn id="59" dur="1"/>
                                        <p:tgtEl>
                                          <p:spTgt spid="1316"/>
                                        </p:tgtEl>
                                      </p:cBhvr>
                                    </p:animEffect>
                                  </p:childTnLst>
                                </p:cTn>
                              </p:par>
                              <p:par>
                                <p:cTn id="60" presetID="10" presetClass="entr" presetSubtype="0" fill="hold" nodeType="withEffect">
                                  <p:stCondLst>
                                    <p:cond delay="0"/>
                                  </p:stCondLst>
                                  <p:childTnLst>
                                    <p:set>
                                      <p:cBhvr>
                                        <p:cTn id="61" dur="1" fill="hold">
                                          <p:stCondLst>
                                            <p:cond delay="0"/>
                                          </p:stCondLst>
                                        </p:cTn>
                                        <p:tgtEl>
                                          <p:spTgt spid="1298"/>
                                        </p:tgtEl>
                                        <p:attrNameLst>
                                          <p:attrName>style.visibility</p:attrName>
                                        </p:attrNameLst>
                                      </p:cBhvr>
                                      <p:to>
                                        <p:strVal val="visible"/>
                                      </p:to>
                                    </p:set>
                                    <p:animEffect transition="in" filter="fade">
                                      <p:cBhvr>
                                        <p:cTn id="62" dur="1"/>
                                        <p:tgtEl>
                                          <p:spTgt spid="1298"/>
                                        </p:tgtEl>
                                      </p:cBhvr>
                                    </p:animEffect>
                                  </p:childTnLst>
                                </p:cTn>
                              </p:par>
                              <p:par>
                                <p:cTn id="63" presetID="10" presetClass="entr" presetSubtype="0" fill="hold" nodeType="withEffect">
                                  <p:stCondLst>
                                    <p:cond delay="0"/>
                                  </p:stCondLst>
                                  <p:childTnLst>
                                    <p:set>
                                      <p:cBhvr>
                                        <p:cTn id="64" dur="1" fill="hold">
                                          <p:stCondLst>
                                            <p:cond delay="0"/>
                                          </p:stCondLst>
                                        </p:cTn>
                                        <p:tgtEl>
                                          <p:spTgt spid="1302"/>
                                        </p:tgtEl>
                                        <p:attrNameLst>
                                          <p:attrName>style.visibility</p:attrName>
                                        </p:attrNameLst>
                                      </p:cBhvr>
                                      <p:to>
                                        <p:strVal val="visible"/>
                                      </p:to>
                                    </p:set>
                                    <p:animEffect transition="in" filter="fade">
                                      <p:cBhvr>
                                        <p:cTn id="65" dur="1"/>
                                        <p:tgtEl>
                                          <p:spTgt spid="1302"/>
                                        </p:tgtEl>
                                      </p:cBhvr>
                                    </p:animEffect>
                                  </p:childTnLst>
                                </p:cTn>
                              </p:par>
                              <p:par>
                                <p:cTn id="66" presetID="10" presetClass="entr" presetSubtype="0" fill="hold" nodeType="withEffect">
                                  <p:stCondLst>
                                    <p:cond delay="0"/>
                                  </p:stCondLst>
                                  <p:childTnLst>
                                    <p:set>
                                      <p:cBhvr>
                                        <p:cTn id="67" dur="1" fill="hold">
                                          <p:stCondLst>
                                            <p:cond delay="0"/>
                                          </p:stCondLst>
                                        </p:cTn>
                                        <p:tgtEl>
                                          <p:spTgt spid="1303"/>
                                        </p:tgtEl>
                                        <p:attrNameLst>
                                          <p:attrName>style.visibility</p:attrName>
                                        </p:attrNameLst>
                                      </p:cBhvr>
                                      <p:to>
                                        <p:strVal val="visible"/>
                                      </p:to>
                                    </p:set>
                                    <p:animEffect transition="in" filter="fade">
                                      <p:cBhvr>
                                        <p:cTn id="68" dur="1"/>
                                        <p:tgtEl>
                                          <p:spTgt spid="130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321"/>
                                        </p:tgtEl>
                                        <p:attrNameLst>
                                          <p:attrName>style.visibility</p:attrName>
                                        </p:attrNameLst>
                                      </p:cBhvr>
                                      <p:to>
                                        <p:strVal val="visible"/>
                                      </p:to>
                                    </p:set>
                                    <p:animEffect transition="in" filter="fade">
                                      <p:cBhvr>
                                        <p:cTn id="73" dur="500"/>
                                        <p:tgtEl>
                                          <p:spTgt spid="1321"/>
                                        </p:tgtEl>
                                      </p:cBhvr>
                                    </p:animEffect>
                                  </p:childTnLst>
                                </p:cTn>
                              </p:par>
                              <p:par>
                                <p:cTn id="74" presetID="10" presetClass="entr" presetSubtype="0" fill="hold" nodeType="withEffect">
                                  <p:stCondLst>
                                    <p:cond delay="0"/>
                                  </p:stCondLst>
                                  <p:childTnLst>
                                    <p:set>
                                      <p:cBhvr>
                                        <p:cTn id="75" dur="1" fill="hold">
                                          <p:stCondLst>
                                            <p:cond delay="0"/>
                                          </p:stCondLst>
                                        </p:cTn>
                                        <p:tgtEl>
                                          <p:spTgt spid="1322"/>
                                        </p:tgtEl>
                                        <p:attrNameLst>
                                          <p:attrName>style.visibility</p:attrName>
                                        </p:attrNameLst>
                                      </p:cBhvr>
                                      <p:to>
                                        <p:strVal val="visible"/>
                                      </p:to>
                                    </p:set>
                                    <p:animEffect transition="in" filter="fade">
                                      <p:cBhvr>
                                        <p:cTn id="76" dur="500"/>
                                        <p:tgtEl>
                                          <p:spTgt spid="1322"/>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278"/>
                                        </p:tgtEl>
                                        <p:attrNameLst>
                                          <p:attrName>style.visibility</p:attrName>
                                        </p:attrNameLst>
                                      </p:cBhvr>
                                      <p:to>
                                        <p:strVal val="visible"/>
                                      </p:to>
                                    </p:set>
                                    <p:animEffect transition="in" filter="fade">
                                      <p:cBhvr>
                                        <p:cTn id="81" dur="1"/>
                                        <p:tgtEl>
                                          <p:spTgt spid="127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279"/>
                                        </p:tgtEl>
                                        <p:attrNameLst>
                                          <p:attrName>style.visibility</p:attrName>
                                        </p:attrNameLst>
                                      </p:cBhvr>
                                      <p:to>
                                        <p:strVal val="visible"/>
                                      </p:to>
                                    </p:set>
                                    <p:animEffect transition="in" filter="fade">
                                      <p:cBhvr>
                                        <p:cTn id="86" dur="1"/>
                                        <p:tgtEl>
                                          <p:spTgt spid="1279"/>
                                        </p:tgtEl>
                                      </p:cBhvr>
                                    </p:animEffect>
                                  </p:childTnLst>
                                </p:cTn>
                              </p:par>
                              <p:par>
                                <p:cTn id="87" presetID="10" presetClass="entr" presetSubtype="0" fill="hold" nodeType="withEffect">
                                  <p:stCondLst>
                                    <p:cond delay="0"/>
                                  </p:stCondLst>
                                  <p:childTnLst>
                                    <p:set>
                                      <p:cBhvr>
                                        <p:cTn id="88" dur="1" fill="hold">
                                          <p:stCondLst>
                                            <p:cond delay="0"/>
                                          </p:stCondLst>
                                        </p:cTn>
                                        <p:tgtEl>
                                          <p:spTgt spid="1332"/>
                                        </p:tgtEl>
                                        <p:attrNameLst>
                                          <p:attrName>style.visibility</p:attrName>
                                        </p:attrNameLst>
                                      </p:cBhvr>
                                      <p:to>
                                        <p:strVal val="visible"/>
                                      </p:to>
                                    </p:set>
                                    <p:animEffect transition="in" filter="fade">
                                      <p:cBhvr>
                                        <p:cTn id="89" dur="1"/>
                                        <p:tgtEl>
                                          <p:spTgt spid="1332"/>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1301"/>
                                        </p:tgtEl>
                                        <p:attrNameLst>
                                          <p:attrName>style.visibility</p:attrName>
                                        </p:attrNameLst>
                                      </p:cBhvr>
                                      <p:to>
                                        <p:strVal val="visible"/>
                                      </p:to>
                                    </p:set>
                                    <p:animEffect transition="in" filter="fade">
                                      <p:cBhvr>
                                        <p:cTn id="94" dur="500"/>
                                        <p:tgtEl>
                                          <p:spTgt spid="1301"/>
                                        </p:tgtEl>
                                      </p:cBhvr>
                                    </p:animEffect>
                                  </p:childTnLst>
                                </p:cTn>
                              </p:par>
                              <p:par>
                                <p:cTn id="95" presetID="10" presetClass="entr" presetSubtype="0" fill="hold" nodeType="withEffect">
                                  <p:stCondLst>
                                    <p:cond delay="0"/>
                                  </p:stCondLst>
                                  <p:childTnLst>
                                    <p:set>
                                      <p:cBhvr>
                                        <p:cTn id="96" dur="1" fill="hold">
                                          <p:stCondLst>
                                            <p:cond delay="0"/>
                                          </p:stCondLst>
                                        </p:cTn>
                                        <p:tgtEl>
                                          <p:spTgt spid="1280"/>
                                        </p:tgtEl>
                                        <p:attrNameLst>
                                          <p:attrName>style.visibility</p:attrName>
                                        </p:attrNameLst>
                                      </p:cBhvr>
                                      <p:to>
                                        <p:strVal val="visible"/>
                                      </p:to>
                                    </p:set>
                                    <p:animEffect transition="in" filter="fade">
                                      <p:cBhvr>
                                        <p:cTn id="97" dur="500"/>
                                        <p:tgtEl>
                                          <p:spTgt spid="128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1317"/>
                                        </p:tgtEl>
                                        <p:attrNameLst>
                                          <p:attrName>style.visibility</p:attrName>
                                        </p:attrNameLst>
                                      </p:cBhvr>
                                      <p:to>
                                        <p:strVal val="visible"/>
                                      </p:to>
                                    </p:set>
                                    <p:animEffect transition="in" filter="fade">
                                      <p:cBhvr>
                                        <p:cTn id="102" dur="1"/>
                                        <p:tgtEl>
                                          <p:spTgt spid="1317"/>
                                        </p:tgtEl>
                                      </p:cBhvr>
                                    </p:animEffect>
                                  </p:childTnLst>
                                </p:cTn>
                              </p:par>
                              <p:par>
                                <p:cTn id="103" presetID="10" presetClass="entr" presetSubtype="0" fill="hold" nodeType="withEffect">
                                  <p:stCondLst>
                                    <p:cond delay="0"/>
                                  </p:stCondLst>
                                  <p:childTnLst>
                                    <p:set>
                                      <p:cBhvr>
                                        <p:cTn id="104" dur="1" fill="hold">
                                          <p:stCondLst>
                                            <p:cond delay="0"/>
                                          </p:stCondLst>
                                        </p:cTn>
                                        <p:tgtEl>
                                          <p:spTgt spid="1318"/>
                                        </p:tgtEl>
                                        <p:attrNameLst>
                                          <p:attrName>style.visibility</p:attrName>
                                        </p:attrNameLst>
                                      </p:cBhvr>
                                      <p:to>
                                        <p:strVal val="visible"/>
                                      </p:to>
                                    </p:set>
                                    <p:animEffect transition="in" filter="fade">
                                      <p:cBhvr>
                                        <p:cTn id="105" dur="1"/>
                                        <p:tgtEl>
                                          <p:spTgt spid="1318"/>
                                        </p:tgtEl>
                                      </p:cBhvr>
                                    </p:animEffect>
                                  </p:childTnLst>
                                </p:cTn>
                              </p:par>
                              <p:par>
                                <p:cTn id="106" presetID="10" presetClass="entr" presetSubtype="0" fill="hold" nodeType="withEffect">
                                  <p:stCondLst>
                                    <p:cond delay="0"/>
                                  </p:stCondLst>
                                  <p:childTnLst>
                                    <p:set>
                                      <p:cBhvr>
                                        <p:cTn id="107" dur="1" fill="hold">
                                          <p:stCondLst>
                                            <p:cond delay="0"/>
                                          </p:stCondLst>
                                        </p:cTn>
                                        <p:tgtEl>
                                          <p:spTgt spid="1319"/>
                                        </p:tgtEl>
                                        <p:attrNameLst>
                                          <p:attrName>style.visibility</p:attrName>
                                        </p:attrNameLst>
                                      </p:cBhvr>
                                      <p:to>
                                        <p:strVal val="visible"/>
                                      </p:to>
                                    </p:set>
                                    <p:animEffect transition="in" filter="fade">
                                      <p:cBhvr>
                                        <p:cTn id="108" dur="1"/>
                                        <p:tgtEl>
                                          <p:spTgt spid="1319"/>
                                        </p:tgtEl>
                                      </p:cBhvr>
                                    </p:animEffect>
                                  </p:childTnLst>
                                </p:cTn>
                              </p:par>
                              <p:par>
                                <p:cTn id="109" presetID="10" presetClass="entr" presetSubtype="0" fill="hold" nodeType="withEffect">
                                  <p:stCondLst>
                                    <p:cond delay="0"/>
                                  </p:stCondLst>
                                  <p:childTnLst>
                                    <p:set>
                                      <p:cBhvr>
                                        <p:cTn id="110" dur="1" fill="hold">
                                          <p:stCondLst>
                                            <p:cond delay="0"/>
                                          </p:stCondLst>
                                        </p:cTn>
                                        <p:tgtEl>
                                          <p:spTgt spid="1320"/>
                                        </p:tgtEl>
                                        <p:attrNameLst>
                                          <p:attrName>style.visibility</p:attrName>
                                        </p:attrNameLst>
                                      </p:cBhvr>
                                      <p:to>
                                        <p:strVal val="visible"/>
                                      </p:to>
                                    </p:set>
                                    <p:animEffect transition="in" filter="fade">
                                      <p:cBhvr>
                                        <p:cTn id="111" dur="1"/>
                                        <p:tgtEl>
                                          <p:spTgt spid="1320"/>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1286"/>
                                        </p:tgtEl>
                                        <p:attrNameLst>
                                          <p:attrName>style.visibility</p:attrName>
                                        </p:attrNameLst>
                                      </p:cBhvr>
                                      <p:to>
                                        <p:strVal val="visible"/>
                                      </p:to>
                                    </p:set>
                                    <p:animEffect transition="in" filter="fade">
                                      <p:cBhvr>
                                        <p:cTn id="116" dur="1"/>
                                        <p:tgtEl>
                                          <p:spTgt spid="1286"/>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1305"/>
                                        </p:tgtEl>
                                        <p:attrNameLst>
                                          <p:attrName>style.visibility</p:attrName>
                                        </p:attrNameLst>
                                      </p:cBhvr>
                                      <p:to>
                                        <p:strVal val="visible"/>
                                      </p:to>
                                    </p:set>
                                    <p:animEffect transition="in" filter="fade">
                                      <p:cBhvr>
                                        <p:cTn id="121" dur="1"/>
                                        <p:tgtEl>
                                          <p:spTgt spid="1305"/>
                                        </p:tgtEl>
                                      </p:cBhvr>
                                    </p:animEffect>
                                  </p:childTnLst>
                                </p:cTn>
                              </p:par>
                              <p:par>
                                <p:cTn id="122" presetID="10" presetClass="entr" presetSubtype="0" fill="hold" nodeType="withEffect">
                                  <p:stCondLst>
                                    <p:cond delay="0"/>
                                  </p:stCondLst>
                                  <p:childTnLst>
                                    <p:set>
                                      <p:cBhvr>
                                        <p:cTn id="123" dur="1" fill="hold">
                                          <p:stCondLst>
                                            <p:cond delay="0"/>
                                          </p:stCondLst>
                                        </p:cTn>
                                        <p:tgtEl>
                                          <p:spTgt spid="1304"/>
                                        </p:tgtEl>
                                        <p:attrNameLst>
                                          <p:attrName>style.visibility</p:attrName>
                                        </p:attrNameLst>
                                      </p:cBhvr>
                                      <p:to>
                                        <p:strVal val="visible"/>
                                      </p:to>
                                    </p:set>
                                    <p:animEffect transition="in" filter="fade">
                                      <p:cBhvr>
                                        <p:cTn id="124" dur="1"/>
                                        <p:tgtEl>
                                          <p:spTgt spid="1304"/>
                                        </p:tgtEl>
                                      </p:cBhvr>
                                    </p:animEffect>
                                  </p:childTnLst>
                                </p:cTn>
                              </p:par>
                              <p:par>
                                <p:cTn id="125" presetID="10" presetClass="entr" presetSubtype="0" fill="hold" nodeType="withEffect">
                                  <p:stCondLst>
                                    <p:cond delay="0"/>
                                  </p:stCondLst>
                                  <p:childTnLst>
                                    <p:set>
                                      <p:cBhvr>
                                        <p:cTn id="126" dur="1" fill="hold">
                                          <p:stCondLst>
                                            <p:cond delay="0"/>
                                          </p:stCondLst>
                                        </p:cTn>
                                        <p:tgtEl>
                                          <p:spTgt spid="1306"/>
                                        </p:tgtEl>
                                        <p:attrNameLst>
                                          <p:attrName>style.visibility</p:attrName>
                                        </p:attrNameLst>
                                      </p:cBhvr>
                                      <p:to>
                                        <p:strVal val="visible"/>
                                      </p:to>
                                    </p:set>
                                    <p:animEffect transition="in" filter="fade">
                                      <p:cBhvr>
                                        <p:cTn id="127" dur="1"/>
                                        <p:tgtEl>
                                          <p:spTgt spid="1306"/>
                                        </p:tgtEl>
                                      </p:cBhvr>
                                    </p:animEffect>
                                  </p:childTnLst>
                                </p:cTn>
                              </p:par>
                              <p:par>
                                <p:cTn id="128" presetID="10" presetClass="entr" presetSubtype="0" fill="hold" nodeType="withEffect">
                                  <p:stCondLst>
                                    <p:cond delay="0"/>
                                  </p:stCondLst>
                                  <p:childTnLst>
                                    <p:set>
                                      <p:cBhvr>
                                        <p:cTn id="129" dur="1" fill="hold">
                                          <p:stCondLst>
                                            <p:cond delay="0"/>
                                          </p:stCondLst>
                                        </p:cTn>
                                        <p:tgtEl>
                                          <p:spTgt spid="1307"/>
                                        </p:tgtEl>
                                        <p:attrNameLst>
                                          <p:attrName>style.visibility</p:attrName>
                                        </p:attrNameLst>
                                      </p:cBhvr>
                                      <p:to>
                                        <p:strVal val="visible"/>
                                      </p:to>
                                    </p:set>
                                    <p:animEffect transition="in" filter="fade">
                                      <p:cBhvr>
                                        <p:cTn id="130" dur="1"/>
                                        <p:tgtEl>
                                          <p:spTgt spid="1307"/>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1323"/>
                                        </p:tgtEl>
                                        <p:attrNameLst>
                                          <p:attrName>style.visibility</p:attrName>
                                        </p:attrNameLst>
                                      </p:cBhvr>
                                      <p:to>
                                        <p:strVal val="visible"/>
                                      </p:to>
                                    </p:set>
                                    <p:animEffect transition="in" filter="fade">
                                      <p:cBhvr>
                                        <p:cTn id="135" dur="500"/>
                                        <p:tgtEl>
                                          <p:spTgt spid="1323"/>
                                        </p:tgtEl>
                                      </p:cBhvr>
                                    </p:animEffect>
                                  </p:childTnLst>
                                </p:cTn>
                              </p:par>
                              <p:par>
                                <p:cTn id="136" presetID="10" presetClass="entr" presetSubtype="0" fill="hold" nodeType="withEffect">
                                  <p:stCondLst>
                                    <p:cond delay="0"/>
                                  </p:stCondLst>
                                  <p:childTnLst>
                                    <p:set>
                                      <p:cBhvr>
                                        <p:cTn id="137" dur="1" fill="hold">
                                          <p:stCondLst>
                                            <p:cond delay="0"/>
                                          </p:stCondLst>
                                        </p:cTn>
                                        <p:tgtEl>
                                          <p:spTgt spid="1324"/>
                                        </p:tgtEl>
                                        <p:attrNameLst>
                                          <p:attrName>style.visibility</p:attrName>
                                        </p:attrNameLst>
                                      </p:cBhvr>
                                      <p:to>
                                        <p:strVal val="visible"/>
                                      </p:to>
                                    </p:set>
                                    <p:animEffect transition="in" filter="fade">
                                      <p:cBhvr>
                                        <p:cTn id="138" dur="500"/>
                                        <p:tgtEl>
                                          <p:spTgt spid="1324"/>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1325"/>
                                        </p:tgtEl>
                                        <p:attrNameLst>
                                          <p:attrName>style.visibility</p:attrName>
                                        </p:attrNameLst>
                                      </p:cBhvr>
                                      <p:to>
                                        <p:strVal val="visible"/>
                                      </p:to>
                                    </p:set>
                                    <p:animEffect transition="in" filter="fade">
                                      <p:cBhvr>
                                        <p:cTn id="143" dur="1"/>
                                        <p:tgtEl>
                                          <p:spTgt spid="1325"/>
                                        </p:tgtEl>
                                      </p:cBhvr>
                                    </p:animEffect>
                                  </p:childTnLst>
                                </p:cTn>
                              </p:par>
                              <p:par>
                                <p:cTn id="144" presetID="10" presetClass="entr" presetSubtype="0" fill="hold" nodeType="withEffect">
                                  <p:stCondLst>
                                    <p:cond delay="0"/>
                                  </p:stCondLst>
                                  <p:childTnLst>
                                    <p:set>
                                      <p:cBhvr>
                                        <p:cTn id="145" dur="1" fill="hold">
                                          <p:stCondLst>
                                            <p:cond delay="0"/>
                                          </p:stCondLst>
                                        </p:cTn>
                                        <p:tgtEl>
                                          <p:spTgt spid="1333"/>
                                        </p:tgtEl>
                                        <p:attrNameLst>
                                          <p:attrName>style.visibility</p:attrName>
                                        </p:attrNameLst>
                                      </p:cBhvr>
                                      <p:to>
                                        <p:strVal val="visible"/>
                                      </p:to>
                                    </p:set>
                                    <p:animEffect transition="in" filter="fade">
                                      <p:cBhvr>
                                        <p:cTn id="146" dur="1"/>
                                        <p:tgtEl>
                                          <p:spTgt spid="1333"/>
                                        </p:tgtEl>
                                      </p:cBhvr>
                                    </p:animEffect>
                                  </p:childTnLst>
                                </p:cTn>
                              </p:par>
                              <p:par>
                                <p:cTn id="147" presetID="10" presetClass="entr" presetSubtype="0" fill="hold" nodeType="withEffect">
                                  <p:stCondLst>
                                    <p:cond delay="0"/>
                                  </p:stCondLst>
                                  <p:childTnLst>
                                    <p:set>
                                      <p:cBhvr>
                                        <p:cTn id="148" dur="1" fill="hold">
                                          <p:stCondLst>
                                            <p:cond delay="0"/>
                                          </p:stCondLst>
                                        </p:cTn>
                                        <p:tgtEl>
                                          <p:spTgt spid="1334"/>
                                        </p:tgtEl>
                                        <p:attrNameLst>
                                          <p:attrName>style.visibility</p:attrName>
                                        </p:attrNameLst>
                                      </p:cBhvr>
                                      <p:to>
                                        <p:strVal val="visible"/>
                                      </p:to>
                                    </p:set>
                                    <p:animEffect transition="in" filter="fade">
                                      <p:cBhvr>
                                        <p:cTn id="149" dur="1"/>
                                        <p:tgtEl>
                                          <p:spTgt spid="1334"/>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nodeType="clickEffect">
                                  <p:stCondLst>
                                    <p:cond delay="0"/>
                                  </p:stCondLst>
                                  <p:childTnLst>
                                    <p:set>
                                      <p:cBhvr>
                                        <p:cTn id="153" dur="1" fill="hold">
                                          <p:stCondLst>
                                            <p:cond delay="0"/>
                                          </p:stCondLst>
                                        </p:cTn>
                                        <p:tgtEl>
                                          <p:spTgt spid="1291"/>
                                        </p:tgtEl>
                                        <p:attrNameLst>
                                          <p:attrName>style.visibility</p:attrName>
                                        </p:attrNameLst>
                                      </p:cBhvr>
                                      <p:to>
                                        <p:strVal val="visible"/>
                                      </p:to>
                                    </p:set>
                                    <p:animEffect transition="in" filter="fade">
                                      <p:cBhvr>
                                        <p:cTn id="154" dur="1"/>
                                        <p:tgtEl>
                                          <p:spTgt spid="1291"/>
                                        </p:tgtEl>
                                      </p:cBhvr>
                                    </p:animEffect>
                                  </p:childTnLst>
                                </p:cTn>
                              </p:par>
                              <p:par>
                                <p:cTn id="155" presetID="10" presetClass="entr" presetSubtype="0" fill="hold" nodeType="withEffect">
                                  <p:stCondLst>
                                    <p:cond delay="0"/>
                                  </p:stCondLst>
                                  <p:childTnLst>
                                    <p:set>
                                      <p:cBhvr>
                                        <p:cTn id="156" dur="1" fill="hold">
                                          <p:stCondLst>
                                            <p:cond delay="0"/>
                                          </p:stCondLst>
                                        </p:cTn>
                                        <p:tgtEl>
                                          <p:spTgt spid="1335"/>
                                        </p:tgtEl>
                                        <p:attrNameLst>
                                          <p:attrName>style.visibility</p:attrName>
                                        </p:attrNameLst>
                                      </p:cBhvr>
                                      <p:to>
                                        <p:strVal val="visible"/>
                                      </p:to>
                                    </p:set>
                                    <p:animEffect transition="in" filter="fade">
                                      <p:cBhvr>
                                        <p:cTn id="157" dur="1"/>
                                        <p:tgtEl>
                                          <p:spTgt spid="1335"/>
                                        </p:tgtEl>
                                      </p:cBhvr>
                                    </p:animEffect>
                                  </p:childTnLst>
                                </p:cTn>
                              </p:par>
                              <p:par>
                                <p:cTn id="158" presetID="10" presetClass="entr" presetSubtype="0" fill="hold" nodeType="withEffect">
                                  <p:stCondLst>
                                    <p:cond delay="0"/>
                                  </p:stCondLst>
                                  <p:childTnLst>
                                    <p:set>
                                      <p:cBhvr>
                                        <p:cTn id="159" dur="1" fill="hold">
                                          <p:stCondLst>
                                            <p:cond delay="0"/>
                                          </p:stCondLst>
                                        </p:cTn>
                                        <p:tgtEl>
                                          <p:spTgt spid="1336"/>
                                        </p:tgtEl>
                                        <p:attrNameLst>
                                          <p:attrName>style.visibility</p:attrName>
                                        </p:attrNameLst>
                                      </p:cBhvr>
                                      <p:to>
                                        <p:strVal val="visible"/>
                                      </p:to>
                                    </p:set>
                                    <p:animEffect transition="in" filter="fade">
                                      <p:cBhvr>
                                        <p:cTn id="160" dur="1"/>
                                        <p:tgtEl>
                                          <p:spTgt spid="1336"/>
                                        </p:tgtEl>
                                      </p:cBhvr>
                                    </p:animEffect>
                                  </p:childTnLst>
                                </p:cTn>
                              </p:par>
                              <p:par>
                                <p:cTn id="161" presetID="10" presetClass="entr" presetSubtype="0" fill="hold" nodeType="withEffect">
                                  <p:stCondLst>
                                    <p:cond delay="0"/>
                                  </p:stCondLst>
                                  <p:childTnLst>
                                    <p:set>
                                      <p:cBhvr>
                                        <p:cTn id="162" dur="1" fill="hold">
                                          <p:stCondLst>
                                            <p:cond delay="0"/>
                                          </p:stCondLst>
                                        </p:cTn>
                                        <p:tgtEl>
                                          <p:spTgt spid="1337"/>
                                        </p:tgtEl>
                                        <p:attrNameLst>
                                          <p:attrName>style.visibility</p:attrName>
                                        </p:attrNameLst>
                                      </p:cBhvr>
                                      <p:to>
                                        <p:strVal val="visible"/>
                                      </p:to>
                                    </p:set>
                                    <p:animEffect transition="in" filter="fade">
                                      <p:cBhvr>
                                        <p:cTn id="163" dur="1"/>
                                        <p:tgtEl>
                                          <p:spTgt spid="1337"/>
                                        </p:tgtEl>
                                      </p:cBhvr>
                                    </p:animEffect>
                                  </p:childTnLst>
                                </p:cTn>
                              </p:par>
                              <p:par>
                                <p:cTn id="164" presetID="10" presetClass="entr" presetSubtype="0" fill="hold" nodeType="withEffect">
                                  <p:stCondLst>
                                    <p:cond delay="0"/>
                                  </p:stCondLst>
                                  <p:childTnLst>
                                    <p:set>
                                      <p:cBhvr>
                                        <p:cTn id="165" dur="1" fill="hold">
                                          <p:stCondLst>
                                            <p:cond delay="0"/>
                                          </p:stCondLst>
                                        </p:cTn>
                                        <p:tgtEl>
                                          <p:spTgt spid="1338"/>
                                        </p:tgtEl>
                                        <p:attrNameLst>
                                          <p:attrName>style.visibility</p:attrName>
                                        </p:attrNameLst>
                                      </p:cBhvr>
                                      <p:to>
                                        <p:strVal val="visible"/>
                                      </p:to>
                                    </p:set>
                                    <p:animEffect transition="in" filter="fade">
                                      <p:cBhvr>
                                        <p:cTn id="166" dur="1"/>
                                        <p:tgtEl>
                                          <p:spTgt spid="1338"/>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nodeType="clickEffect">
                                  <p:stCondLst>
                                    <p:cond delay="0"/>
                                  </p:stCondLst>
                                  <p:childTnLst>
                                    <p:set>
                                      <p:cBhvr>
                                        <p:cTn id="170" dur="1" fill="hold">
                                          <p:stCondLst>
                                            <p:cond delay="0"/>
                                          </p:stCondLst>
                                        </p:cTn>
                                        <p:tgtEl>
                                          <p:spTgt spid="1267"/>
                                        </p:tgtEl>
                                        <p:attrNameLst>
                                          <p:attrName>style.visibility</p:attrName>
                                        </p:attrNameLst>
                                      </p:cBhvr>
                                      <p:to>
                                        <p:strVal val="visible"/>
                                      </p:to>
                                    </p:set>
                                    <p:animEffect transition="in" filter="fade">
                                      <p:cBhvr>
                                        <p:cTn id="171" dur="500"/>
                                        <p:tgtEl>
                                          <p:spTgt spid="1267"/>
                                        </p:tgtEl>
                                      </p:cBhvr>
                                    </p:animEffect>
                                  </p:childTnLst>
                                </p:cTn>
                              </p:par>
                              <p:par>
                                <p:cTn id="172" presetID="10" presetClass="entr" presetSubtype="0" fill="hold" nodeType="withEffect">
                                  <p:stCondLst>
                                    <p:cond delay="0"/>
                                  </p:stCondLst>
                                  <p:childTnLst>
                                    <p:set>
                                      <p:cBhvr>
                                        <p:cTn id="173" dur="1" fill="hold">
                                          <p:stCondLst>
                                            <p:cond delay="0"/>
                                          </p:stCondLst>
                                        </p:cTn>
                                        <p:tgtEl>
                                          <p:spTgt spid="1268"/>
                                        </p:tgtEl>
                                        <p:attrNameLst>
                                          <p:attrName>style.visibility</p:attrName>
                                        </p:attrNameLst>
                                      </p:cBhvr>
                                      <p:to>
                                        <p:strVal val="visible"/>
                                      </p:to>
                                    </p:set>
                                    <p:animEffect transition="in" filter="fade">
                                      <p:cBhvr>
                                        <p:cTn id="174" dur="500"/>
                                        <p:tgtEl>
                                          <p:spTgt spid="1268"/>
                                        </p:tgtEl>
                                      </p:cBhvr>
                                    </p:animEffect>
                                  </p:childTnLst>
                                </p:cTn>
                              </p:par>
                              <p:par>
                                <p:cTn id="175" presetID="10" presetClass="entr" presetSubtype="0" fill="hold" nodeType="withEffect">
                                  <p:stCondLst>
                                    <p:cond delay="0"/>
                                  </p:stCondLst>
                                  <p:childTnLst>
                                    <p:set>
                                      <p:cBhvr>
                                        <p:cTn id="176" dur="1" fill="hold">
                                          <p:stCondLst>
                                            <p:cond delay="0"/>
                                          </p:stCondLst>
                                        </p:cTn>
                                        <p:tgtEl>
                                          <p:spTgt spid="1326"/>
                                        </p:tgtEl>
                                        <p:attrNameLst>
                                          <p:attrName>style.visibility</p:attrName>
                                        </p:attrNameLst>
                                      </p:cBhvr>
                                      <p:to>
                                        <p:strVal val="visible"/>
                                      </p:to>
                                    </p:set>
                                    <p:animEffect transition="in" filter="fade">
                                      <p:cBhvr>
                                        <p:cTn id="177" dur="500"/>
                                        <p:tgtEl>
                                          <p:spTgt spid="1326"/>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nodeType="clickEffect">
                                  <p:stCondLst>
                                    <p:cond delay="0"/>
                                  </p:stCondLst>
                                  <p:childTnLst>
                                    <p:set>
                                      <p:cBhvr>
                                        <p:cTn id="181" dur="1" fill="hold">
                                          <p:stCondLst>
                                            <p:cond delay="0"/>
                                          </p:stCondLst>
                                        </p:cTn>
                                        <p:tgtEl>
                                          <p:spTgt spid="1327"/>
                                        </p:tgtEl>
                                        <p:attrNameLst>
                                          <p:attrName>style.visibility</p:attrName>
                                        </p:attrNameLst>
                                      </p:cBhvr>
                                      <p:to>
                                        <p:strVal val="visible"/>
                                      </p:to>
                                    </p:set>
                                    <p:animEffect transition="in" filter="fade">
                                      <p:cBhvr>
                                        <p:cTn id="182" dur="1"/>
                                        <p:tgtEl>
                                          <p:spTgt spid="1327"/>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nodeType="clickEffect">
                                  <p:stCondLst>
                                    <p:cond delay="0"/>
                                  </p:stCondLst>
                                  <p:childTnLst>
                                    <p:set>
                                      <p:cBhvr>
                                        <p:cTn id="186" dur="1" fill="hold">
                                          <p:stCondLst>
                                            <p:cond delay="0"/>
                                          </p:stCondLst>
                                        </p:cTn>
                                        <p:tgtEl>
                                          <p:spTgt spid="1313"/>
                                        </p:tgtEl>
                                        <p:attrNameLst>
                                          <p:attrName>style.visibility</p:attrName>
                                        </p:attrNameLst>
                                      </p:cBhvr>
                                      <p:to>
                                        <p:strVal val="visible"/>
                                      </p:to>
                                    </p:set>
                                    <p:animEffect transition="in" filter="fade">
                                      <p:cBhvr>
                                        <p:cTn id="187" dur="1"/>
                                        <p:tgtEl>
                                          <p:spTgt spid="1313"/>
                                        </p:tgtEl>
                                      </p:cBhvr>
                                    </p:animEffect>
                                  </p:childTnLst>
                                </p:cTn>
                              </p:par>
                              <p:par>
                                <p:cTn id="188" presetID="10" presetClass="entr" presetSubtype="0" fill="hold" nodeType="withEffect">
                                  <p:stCondLst>
                                    <p:cond delay="0"/>
                                  </p:stCondLst>
                                  <p:childTnLst>
                                    <p:set>
                                      <p:cBhvr>
                                        <p:cTn id="189" dur="1" fill="hold">
                                          <p:stCondLst>
                                            <p:cond delay="0"/>
                                          </p:stCondLst>
                                        </p:cTn>
                                        <p:tgtEl>
                                          <p:spTgt spid="1315"/>
                                        </p:tgtEl>
                                        <p:attrNameLst>
                                          <p:attrName>style.visibility</p:attrName>
                                        </p:attrNameLst>
                                      </p:cBhvr>
                                      <p:to>
                                        <p:strVal val="visible"/>
                                      </p:to>
                                    </p:set>
                                    <p:animEffect transition="in" filter="fade">
                                      <p:cBhvr>
                                        <p:cTn id="190" dur="1"/>
                                        <p:tgtEl>
                                          <p:spTgt spid="1315"/>
                                        </p:tgtEl>
                                      </p:cBhvr>
                                    </p:animEffect>
                                  </p:childTnLst>
                                </p:cTn>
                              </p:par>
                              <p:par>
                                <p:cTn id="191" presetID="10" presetClass="entr" presetSubtype="0" fill="hold" nodeType="withEffect">
                                  <p:stCondLst>
                                    <p:cond delay="0"/>
                                  </p:stCondLst>
                                  <p:childTnLst>
                                    <p:set>
                                      <p:cBhvr>
                                        <p:cTn id="192" dur="1" fill="hold">
                                          <p:stCondLst>
                                            <p:cond delay="0"/>
                                          </p:stCondLst>
                                        </p:cTn>
                                        <p:tgtEl>
                                          <p:spTgt spid="1314"/>
                                        </p:tgtEl>
                                        <p:attrNameLst>
                                          <p:attrName>style.visibility</p:attrName>
                                        </p:attrNameLst>
                                      </p:cBhvr>
                                      <p:to>
                                        <p:strVal val="visible"/>
                                      </p:to>
                                    </p:set>
                                    <p:animEffect transition="in" filter="fade">
                                      <p:cBhvr>
                                        <p:cTn id="193" dur="1"/>
                                        <p:tgtEl>
                                          <p:spTgt spid="1314"/>
                                        </p:tgtEl>
                                      </p:cBhvr>
                                    </p:animEffect>
                                  </p:childTnLst>
                                </p:cTn>
                              </p:par>
                              <p:par>
                                <p:cTn id="194" presetID="10" presetClass="entr" presetSubtype="0" fill="hold" nodeType="withEffect">
                                  <p:stCondLst>
                                    <p:cond delay="0"/>
                                  </p:stCondLst>
                                  <p:childTnLst>
                                    <p:set>
                                      <p:cBhvr>
                                        <p:cTn id="195" dur="1" fill="hold">
                                          <p:stCondLst>
                                            <p:cond delay="0"/>
                                          </p:stCondLst>
                                        </p:cTn>
                                        <p:tgtEl>
                                          <p:spTgt spid="1312"/>
                                        </p:tgtEl>
                                        <p:attrNameLst>
                                          <p:attrName>style.visibility</p:attrName>
                                        </p:attrNameLst>
                                      </p:cBhvr>
                                      <p:to>
                                        <p:strVal val="visible"/>
                                      </p:to>
                                    </p:set>
                                    <p:animEffect transition="in" filter="fade">
                                      <p:cBhvr>
                                        <p:cTn id="196" dur="1"/>
                                        <p:tgtEl>
                                          <p:spTgt spid="1312"/>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presetSubtype="0" fill="hold" nodeType="clickEffect">
                                  <p:stCondLst>
                                    <p:cond delay="0"/>
                                  </p:stCondLst>
                                  <p:childTnLst>
                                    <p:set>
                                      <p:cBhvr>
                                        <p:cTn id="200" dur="1" fill="hold">
                                          <p:stCondLst>
                                            <p:cond delay="0"/>
                                          </p:stCondLst>
                                        </p:cTn>
                                        <p:tgtEl>
                                          <p:spTgt spid="1359"/>
                                        </p:tgtEl>
                                        <p:attrNameLst>
                                          <p:attrName>style.visibility</p:attrName>
                                        </p:attrNameLst>
                                      </p:cBhvr>
                                      <p:to>
                                        <p:strVal val="visible"/>
                                      </p:to>
                                    </p:set>
                                    <p:animEffect transition="in" filter="fade">
                                      <p:cBhvr>
                                        <p:cTn id="201" dur="1"/>
                                        <p:tgtEl>
                                          <p:spTgt spid="1359"/>
                                        </p:tgtEl>
                                      </p:cBhvr>
                                    </p:animEffect>
                                  </p:childTnLst>
                                </p:cTn>
                              </p:par>
                              <p:par>
                                <p:cTn id="202" presetID="10" presetClass="entr" presetSubtype="0" fill="hold" nodeType="withEffect">
                                  <p:stCondLst>
                                    <p:cond delay="0"/>
                                  </p:stCondLst>
                                  <p:childTnLst>
                                    <p:set>
                                      <p:cBhvr>
                                        <p:cTn id="203" dur="1" fill="hold">
                                          <p:stCondLst>
                                            <p:cond delay="0"/>
                                          </p:stCondLst>
                                        </p:cTn>
                                        <p:tgtEl>
                                          <p:spTgt spid="1360"/>
                                        </p:tgtEl>
                                        <p:attrNameLst>
                                          <p:attrName>style.visibility</p:attrName>
                                        </p:attrNameLst>
                                      </p:cBhvr>
                                      <p:to>
                                        <p:strVal val="visible"/>
                                      </p:to>
                                    </p:set>
                                    <p:animEffect transition="in" filter="fade">
                                      <p:cBhvr>
                                        <p:cTn id="204" dur="1"/>
                                        <p:tgtEl>
                                          <p:spTgt spid="1360"/>
                                        </p:tgtEl>
                                      </p:cBhvr>
                                    </p:animEffect>
                                  </p:childTnLst>
                                </p:cTn>
                              </p:par>
                            </p:childTnLst>
                          </p:cTn>
                        </p:par>
                      </p:childTnLst>
                    </p:cTn>
                  </p:par>
                  <p:par>
                    <p:cTn id="205" fill="hold">
                      <p:stCondLst>
                        <p:cond delay="indefinite"/>
                      </p:stCondLst>
                      <p:childTnLst>
                        <p:par>
                          <p:cTn id="206" fill="hold">
                            <p:stCondLst>
                              <p:cond delay="0"/>
                            </p:stCondLst>
                            <p:childTnLst>
                              <p:par>
                                <p:cTn id="207" presetID="10" presetClass="entr" presetSubtype="0" fill="hold" nodeType="clickEffect">
                                  <p:stCondLst>
                                    <p:cond delay="0"/>
                                  </p:stCondLst>
                                  <p:childTnLst>
                                    <p:set>
                                      <p:cBhvr>
                                        <p:cTn id="208" dur="1" fill="hold">
                                          <p:stCondLst>
                                            <p:cond delay="0"/>
                                          </p:stCondLst>
                                        </p:cTn>
                                        <p:tgtEl>
                                          <p:spTgt spid="1340"/>
                                        </p:tgtEl>
                                        <p:attrNameLst>
                                          <p:attrName>style.visibility</p:attrName>
                                        </p:attrNameLst>
                                      </p:cBhvr>
                                      <p:to>
                                        <p:strVal val="visible"/>
                                      </p:to>
                                    </p:set>
                                    <p:animEffect transition="in" filter="fade">
                                      <p:cBhvr>
                                        <p:cTn id="209" dur="1"/>
                                        <p:tgtEl>
                                          <p:spTgt spid="1340"/>
                                        </p:tgtEl>
                                      </p:cBhvr>
                                    </p:animEffect>
                                  </p:childTnLst>
                                </p:cTn>
                              </p:par>
                              <p:par>
                                <p:cTn id="210" presetID="10" presetClass="entr" presetSubtype="0" fill="hold" nodeType="withEffect">
                                  <p:stCondLst>
                                    <p:cond delay="0"/>
                                  </p:stCondLst>
                                  <p:childTnLst>
                                    <p:set>
                                      <p:cBhvr>
                                        <p:cTn id="211" dur="1" fill="hold">
                                          <p:stCondLst>
                                            <p:cond delay="0"/>
                                          </p:stCondLst>
                                        </p:cTn>
                                        <p:tgtEl>
                                          <p:spTgt spid="1349"/>
                                        </p:tgtEl>
                                        <p:attrNameLst>
                                          <p:attrName>style.visibility</p:attrName>
                                        </p:attrNameLst>
                                      </p:cBhvr>
                                      <p:to>
                                        <p:strVal val="visible"/>
                                      </p:to>
                                    </p:set>
                                    <p:animEffect transition="in" filter="fade">
                                      <p:cBhvr>
                                        <p:cTn id="212" dur="1"/>
                                        <p:tgtEl>
                                          <p:spTgt spid="1349"/>
                                        </p:tgtEl>
                                      </p:cBhvr>
                                    </p:animEffect>
                                  </p:childTnLst>
                                </p:cTn>
                              </p:par>
                              <p:par>
                                <p:cTn id="213" presetID="10" presetClass="entr" presetSubtype="0" fill="hold" nodeType="withEffect">
                                  <p:stCondLst>
                                    <p:cond delay="0"/>
                                  </p:stCondLst>
                                  <p:childTnLst>
                                    <p:set>
                                      <p:cBhvr>
                                        <p:cTn id="214" dur="1" fill="hold">
                                          <p:stCondLst>
                                            <p:cond delay="0"/>
                                          </p:stCondLst>
                                        </p:cTn>
                                        <p:tgtEl>
                                          <p:spTgt spid="1350"/>
                                        </p:tgtEl>
                                        <p:attrNameLst>
                                          <p:attrName>style.visibility</p:attrName>
                                        </p:attrNameLst>
                                      </p:cBhvr>
                                      <p:to>
                                        <p:strVal val="visible"/>
                                      </p:to>
                                    </p:set>
                                    <p:animEffect transition="in" filter="fade">
                                      <p:cBhvr>
                                        <p:cTn id="215" dur="1"/>
                                        <p:tgtEl>
                                          <p:spTgt spid="1350"/>
                                        </p:tgtEl>
                                      </p:cBhvr>
                                    </p:animEffect>
                                  </p:childTnLst>
                                </p:cTn>
                              </p:par>
                              <p:par>
                                <p:cTn id="216" presetID="10" presetClass="entr" presetSubtype="0" fill="hold" nodeType="withEffect">
                                  <p:stCondLst>
                                    <p:cond delay="0"/>
                                  </p:stCondLst>
                                  <p:childTnLst>
                                    <p:set>
                                      <p:cBhvr>
                                        <p:cTn id="217" dur="1" fill="hold">
                                          <p:stCondLst>
                                            <p:cond delay="0"/>
                                          </p:stCondLst>
                                        </p:cTn>
                                        <p:tgtEl>
                                          <p:spTgt spid="1351"/>
                                        </p:tgtEl>
                                        <p:attrNameLst>
                                          <p:attrName>style.visibility</p:attrName>
                                        </p:attrNameLst>
                                      </p:cBhvr>
                                      <p:to>
                                        <p:strVal val="visible"/>
                                      </p:to>
                                    </p:set>
                                    <p:animEffect transition="in" filter="fade">
                                      <p:cBhvr>
                                        <p:cTn id="218" dur="1"/>
                                        <p:tgtEl>
                                          <p:spTgt spid="1351"/>
                                        </p:tgtEl>
                                      </p:cBhvr>
                                    </p:animEffect>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nodeType="clickEffect">
                                  <p:stCondLst>
                                    <p:cond delay="0"/>
                                  </p:stCondLst>
                                  <p:childTnLst>
                                    <p:set>
                                      <p:cBhvr>
                                        <p:cTn id="222" dur="1" fill="hold">
                                          <p:stCondLst>
                                            <p:cond delay="0"/>
                                          </p:stCondLst>
                                        </p:cTn>
                                        <p:tgtEl>
                                          <p:spTgt spid="1355"/>
                                        </p:tgtEl>
                                        <p:attrNameLst>
                                          <p:attrName>style.visibility</p:attrName>
                                        </p:attrNameLst>
                                      </p:cBhvr>
                                      <p:to>
                                        <p:strVal val="visible"/>
                                      </p:to>
                                    </p:set>
                                    <p:animEffect transition="in" filter="fade">
                                      <p:cBhvr>
                                        <p:cTn id="223" dur="1"/>
                                        <p:tgtEl>
                                          <p:spTgt spid="1355"/>
                                        </p:tgtEl>
                                      </p:cBhvr>
                                    </p:animEffect>
                                  </p:childTnLst>
                                </p:cTn>
                              </p:par>
                              <p:par>
                                <p:cTn id="224" presetID="10" presetClass="entr" presetSubtype="0" fill="hold" nodeType="withEffect">
                                  <p:stCondLst>
                                    <p:cond delay="0"/>
                                  </p:stCondLst>
                                  <p:childTnLst>
                                    <p:set>
                                      <p:cBhvr>
                                        <p:cTn id="225" dur="1" fill="hold">
                                          <p:stCondLst>
                                            <p:cond delay="0"/>
                                          </p:stCondLst>
                                        </p:cTn>
                                        <p:tgtEl>
                                          <p:spTgt spid="1339"/>
                                        </p:tgtEl>
                                        <p:attrNameLst>
                                          <p:attrName>style.visibility</p:attrName>
                                        </p:attrNameLst>
                                      </p:cBhvr>
                                      <p:to>
                                        <p:strVal val="visible"/>
                                      </p:to>
                                    </p:set>
                                    <p:animEffect transition="in" filter="fade">
                                      <p:cBhvr>
                                        <p:cTn id="226" dur="1"/>
                                        <p:tgtEl>
                                          <p:spTgt spid="1339"/>
                                        </p:tgtEl>
                                      </p:cBhvr>
                                    </p:animEffect>
                                  </p:childTnLst>
                                </p:cTn>
                              </p:par>
                              <p:par>
                                <p:cTn id="227" presetID="10" presetClass="entr" presetSubtype="0" fill="hold" nodeType="withEffect">
                                  <p:stCondLst>
                                    <p:cond delay="0"/>
                                  </p:stCondLst>
                                  <p:childTnLst>
                                    <p:set>
                                      <p:cBhvr>
                                        <p:cTn id="228" dur="1" fill="hold">
                                          <p:stCondLst>
                                            <p:cond delay="0"/>
                                          </p:stCondLst>
                                        </p:cTn>
                                        <p:tgtEl>
                                          <p:spTgt spid="1341"/>
                                        </p:tgtEl>
                                        <p:attrNameLst>
                                          <p:attrName>style.visibility</p:attrName>
                                        </p:attrNameLst>
                                      </p:cBhvr>
                                      <p:to>
                                        <p:strVal val="visible"/>
                                      </p:to>
                                    </p:set>
                                    <p:animEffect transition="in" filter="fade">
                                      <p:cBhvr>
                                        <p:cTn id="229" dur="1"/>
                                        <p:tgtEl>
                                          <p:spTgt spid="1341"/>
                                        </p:tgtEl>
                                      </p:cBhvr>
                                    </p:animEffect>
                                  </p:childTnLst>
                                </p:cTn>
                              </p:par>
                            </p:childTnLst>
                          </p:cTn>
                        </p:par>
                      </p:childTnLst>
                    </p:cTn>
                  </p:par>
                  <p:par>
                    <p:cTn id="230" fill="hold">
                      <p:stCondLst>
                        <p:cond delay="indefinite"/>
                      </p:stCondLst>
                      <p:childTnLst>
                        <p:par>
                          <p:cTn id="231" fill="hold">
                            <p:stCondLst>
                              <p:cond delay="0"/>
                            </p:stCondLst>
                            <p:childTnLst>
                              <p:par>
                                <p:cTn id="232" presetID="10" presetClass="entr" presetSubtype="0" fill="hold" nodeType="clickEffect">
                                  <p:stCondLst>
                                    <p:cond delay="0"/>
                                  </p:stCondLst>
                                  <p:childTnLst>
                                    <p:set>
                                      <p:cBhvr>
                                        <p:cTn id="233" dur="1" fill="hold">
                                          <p:stCondLst>
                                            <p:cond delay="0"/>
                                          </p:stCondLst>
                                        </p:cTn>
                                        <p:tgtEl>
                                          <p:spTgt spid="1356"/>
                                        </p:tgtEl>
                                        <p:attrNameLst>
                                          <p:attrName>style.visibility</p:attrName>
                                        </p:attrNameLst>
                                      </p:cBhvr>
                                      <p:to>
                                        <p:strVal val="visible"/>
                                      </p:to>
                                    </p:set>
                                    <p:animEffect transition="in" filter="fade">
                                      <p:cBhvr>
                                        <p:cTn id="234" dur="500"/>
                                        <p:tgtEl>
                                          <p:spTgt spid="1356"/>
                                        </p:tgtEl>
                                      </p:cBhvr>
                                    </p:animEffect>
                                  </p:childTnLst>
                                </p:cTn>
                              </p:par>
                              <p:par>
                                <p:cTn id="235" presetID="10" presetClass="entr" presetSubtype="0" fill="hold" nodeType="withEffect">
                                  <p:stCondLst>
                                    <p:cond delay="0"/>
                                  </p:stCondLst>
                                  <p:childTnLst>
                                    <p:set>
                                      <p:cBhvr>
                                        <p:cTn id="236" dur="1" fill="hold">
                                          <p:stCondLst>
                                            <p:cond delay="0"/>
                                          </p:stCondLst>
                                        </p:cTn>
                                        <p:tgtEl>
                                          <p:spTgt spid="1353"/>
                                        </p:tgtEl>
                                        <p:attrNameLst>
                                          <p:attrName>style.visibility</p:attrName>
                                        </p:attrNameLst>
                                      </p:cBhvr>
                                      <p:to>
                                        <p:strVal val="visible"/>
                                      </p:to>
                                    </p:set>
                                    <p:animEffect transition="in" filter="fade">
                                      <p:cBhvr>
                                        <p:cTn id="237" dur="500"/>
                                        <p:tgtEl>
                                          <p:spTgt spid="1353"/>
                                        </p:tgtEl>
                                      </p:cBhvr>
                                    </p:animEffect>
                                  </p:childTnLst>
                                </p:cTn>
                              </p:par>
                            </p:childTnLst>
                          </p:cTn>
                        </p:par>
                      </p:childTnLst>
                    </p:cTn>
                  </p:par>
                  <p:par>
                    <p:cTn id="238" fill="hold">
                      <p:stCondLst>
                        <p:cond delay="indefinite"/>
                      </p:stCondLst>
                      <p:childTnLst>
                        <p:par>
                          <p:cTn id="239" fill="hold">
                            <p:stCondLst>
                              <p:cond delay="0"/>
                            </p:stCondLst>
                            <p:childTnLst>
                              <p:par>
                                <p:cTn id="240" presetID="10" presetClass="entr" presetSubtype="0" fill="hold" nodeType="clickEffect">
                                  <p:stCondLst>
                                    <p:cond delay="0"/>
                                  </p:stCondLst>
                                  <p:childTnLst>
                                    <p:set>
                                      <p:cBhvr>
                                        <p:cTn id="241" dur="1" fill="hold">
                                          <p:stCondLst>
                                            <p:cond delay="0"/>
                                          </p:stCondLst>
                                        </p:cTn>
                                        <p:tgtEl>
                                          <p:spTgt spid="1358"/>
                                        </p:tgtEl>
                                        <p:attrNameLst>
                                          <p:attrName>style.visibility</p:attrName>
                                        </p:attrNameLst>
                                      </p:cBhvr>
                                      <p:to>
                                        <p:strVal val="visible"/>
                                      </p:to>
                                    </p:set>
                                    <p:animEffect transition="in" filter="fade">
                                      <p:cBhvr>
                                        <p:cTn id="242" dur="500"/>
                                        <p:tgtEl>
                                          <p:spTgt spid="1358"/>
                                        </p:tgtEl>
                                      </p:cBhvr>
                                    </p:animEffect>
                                  </p:childTnLst>
                                </p:cTn>
                              </p:par>
                              <p:par>
                                <p:cTn id="243" presetID="10" presetClass="entr" presetSubtype="0" fill="hold" nodeType="withEffect">
                                  <p:stCondLst>
                                    <p:cond delay="0"/>
                                  </p:stCondLst>
                                  <p:childTnLst>
                                    <p:set>
                                      <p:cBhvr>
                                        <p:cTn id="244" dur="1" fill="hold">
                                          <p:stCondLst>
                                            <p:cond delay="0"/>
                                          </p:stCondLst>
                                        </p:cTn>
                                        <p:tgtEl>
                                          <p:spTgt spid="1342"/>
                                        </p:tgtEl>
                                        <p:attrNameLst>
                                          <p:attrName>style.visibility</p:attrName>
                                        </p:attrNameLst>
                                      </p:cBhvr>
                                      <p:to>
                                        <p:strVal val="visible"/>
                                      </p:to>
                                    </p:set>
                                    <p:animEffect transition="in" filter="fade">
                                      <p:cBhvr>
                                        <p:cTn id="245" dur="500"/>
                                        <p:tgtEl>
                                          <p:spTgt spid="1342"/>
                                        </p:tgtEl>
                                      </p:cBhvr>
                                    </p:animEffect>
                                  </p:childTnLst>
                                </p:cTn>
                              </p:par>
                              <p:par>
                                <p:cTn id="246" presetID="10" presetClass="entr" presetSubtype="0" fill="hold" nodeType="withEffect">
                                  <p:stCondLst>
                                    <p:cond delay="0"/>
                                  </p:stCondLst>
                                  <p:childTnLst>
                                    <p:set>
                                      <p:cBhvr>
                                        <p:cTn id="247" dur="1" fill="hold">
                                          <p:stCondLst>
                                            <p:cond delay="0"/>
                                          </p:stCondLst>
                                        </p:cTn>
                                        <p:tgtEl>
                                          <p:spTgt spid="1354"/>
                                        </p:tgtEl>
                                        <p:attrNameLst>
                                          <p:attrName>style.visibility</p:attrName>
                                        </p:attrNameLst>
                                      </p:cBhvr>
                                      <p:to>
                                        <p:strVal val="visible"/>
                                      </p:to>
                                    </p:set>
                                    <p:animEffect transition="in" filter="fade">
                                      <p:cBhvr>
                                        <p:cTn id="248" dur="500"/>
                                        <p:tgtEl>
                                          <p:spTgt spid="1354"/>
                                        </p:tgtEl>
                                      </p:cBhvr>
                                    </p:animEffect>
                                  </p:childTnLst>
                                </p:cTn>
                              </p:par>
                              <p:par>
                                <p:cTn id="249" presetID="10" presetClass="entr" presetSubtype="0" fill="hold" nodeType="withEffect">
                                  <p:stCondLst>
                                    <p:cond delay="0"/>
                                  </p:stCondLst>
                                  <p:childTnLst>
                                    <p:set>
                                      <p:cBhvr>
                                        <p:cTn id="250" dur="1" fill="hold">
                                          <p:stCondLst>
                                            <p:cond delay="0"/>
                                          </p:stCondLst>
                                        </p:cTn>
                                        <p:tgtEl>
                                          <p:spTgt spid="1357"/>
                                        </p:tgtEl>
                                        <p:attrNameLst>
                                          <p:attrName>style.visibility</p:attrName>
                                        </p:attrNameLst>
                                      </p:cBhvr>
                                      <p:to>
                                        <p:strVal val="visible"/>
                                      </p:to>
                                    </p:set>
                                    <p:animEffect transition="in" filter="fade">
                                      <p:cBhvr>
                                        <p:cTn id="251" dur="500"/>
                                        <p:tgtEl>
                                          <p:spTgt spid="1357"/>
                                        </p:tgtEl>
                                      </p:cBhvr>
                                    </p:animEffect>
                                  </p:childTnLst>
                                </p:cTn>
                              </p:par>
                            </p:childTnLst>
                          </p:cTn>
                        </p:par>
                      </p:childTnLst>
                    </p:cTn>
                  </p:par>
                  <p:par>
                    <p:cTn id="252" fill="hold">
                      <p:stCondLst>
                        <p:cond delay="indefinite"/>
                      </p:stCondLst>
                      <p:childTnLst>
                        <p:par>
                          <p:cTn id="253" fill="hold">
                            <p:stCondLst>
                              <p:cond delay="0"/>
                            </p:stCondLst>
                            <p:childTnLst>
                              <p:par>
                                <p:cTn id="254" presetID="10" presetClass="entr" presetSubtype="0" fill="hold" nodeType="clickEffect">
                                  <p:stCondLst>
                                    <p:cond delay="0"/>
                                  </p:stCondLst>
                                  <p:childTnLst>
                                    <p:set>
                                      <p:cBhvr>
                                        <p:cTn id="255" dur="1" fill="hold">
                                          <p:stCondLst>
                                            <p:cond delay="0"/>
                                          </p:stCondLst>
                                        </p:cTn>
                                        <p:tgtEl>
                                          <p:spTgt spid="1352"/>
                                        </p:tgtEl>
                                        <p:attrNameLst>
                                          <p:attrName>style.visibility</p:attrName>
                                        </p:attrNameLst>
                                      </p:cBhvr>
                                      <p:to>
                                        <p:strVal val="visible"/>
                                      </p:to>
                                    </p:set>
                                    <p:animEffect transition="in" filter="fade">
                                      <p:cBhvr>
                                        <p:cTn id="256" dur="1"/>
                                        <p:tgtEl>
                                          <p:spTgt spid="1352"/>
                                        </p:tgtEl>
                                      </p:cBhvr>
                                    </p:animEffect>
                                  </p:childTnLst>
                                </p:cTn>
                              </p:par>
                              <p:par>
                                <p:cTn id="257" presetID="10" presetClass="entr" presetSubtype="0" fill="hold" nodeType="withEffect">
                                  <p:stCondLst>
                                    <p:cond delay="0"/>
                                  </p:stCondLst>
                                  <p:childTnLst>
                                    <p:set>
                                      <p:cBhvr>
                                        <p:cTn id="258" dur="1" fill="hold">
                                          <p:stCondLst>
                                            <p:cond delay="0"/>
                                          </p:stCondLst>
                                        </p:cTn>
                                        <p:tgtEl>
                                          <p:spTgt spid="1347"/>
                                        </p:tgtEl>
                                        <p:attrNameLst>
                                          <p:attrName>style.visibility</p:attrName>
                                        </p:attrNameLst>
                                      </p:cBhvr>
                                      <p:to>
                                        <p:strVal val="visible"/>
                                      </p:to>
                                    </p:set>
                                    <p:animEffect transition="in" filter="fade">
                                      <p:cBhvr>
                                        <p:cTn id="259" dur="1"/>
                                        <p:tgtEl>
                                          <p:spTgt spid="1347"/>
                                        </p:tgtEl>
                                      </p:cBhvr>
                                    </p:animEffect>
                                  </p:childTnLst>
                                </p:cTn>
                              </p:par>
                              <p:par>
                                <p:cTn id="260" presetID="10" presetClass="entr" presetSubtype="0" fill="hold" nodeType="withEffect">
                                  <p:stCondLst>
                                    <p:cond delay="0"/>
                                  </p:stCondLst>
                                  <p:childTnLst>
                                    <p:set>
                                      <p:cBhvr>
                                        <p:cTn id="261" dur="1" fill="hold">
                                          <p:stCondLst>
                                            <p:cond delay="0"/>
                                          </p:stCondLst>
                                        </p:cTn>
                                        <p:tgtEl>
                                          <p:spTgt spid="1348"/>
                                        </p:tgtEl>
                                        <p:attrNameLst>
                                          <p:attrName>style.visibility</p:attrName>
                                        </p:attrNameLst>
                                      </p:cBhvr>
                                      <p:to>
                                        <p:strVal val="visible"/>
                                      </p:to>
                                    </p:set>
                                    <p:animEffect transition="in" filter="fade">
                                      <p:cBhvr>
                                        <p:cTn id="262" dur="1"/>
                                        <p:tgtEl>
                                          <p:spTgt spid="1348"/>
                                        </p:tgtEl>
                                      </p:cBhvr>
                                    </p:animEffect>
                                  </p:childTnLst>
                                </p:cTn>
                              </p:par>
                            </p:childTnLst>
                          </p:cTn>
                        </p:par>
                      </p:childTnLst>
                    </p:cTn>
                  </p:par>
                  <p:par>
                    <p:cTn id="263" fill="hold">
                      <p:stCondLst>
                        <p:cond delay="indefinite"/>
                      </p:stCondLst>
                      <p:childTnLst>
                        <p:par>
                          <p:cTn id="264" fill="hold">
                            <p:stCondLst>
                              <p:cond delay="0"/>
                            </p:stCondLst>
                            <p:childTnLst>
                              <p:par>
                                <p:cTn id="265" presetID="10" presetClass="entr" presetSubtype="0" fill="hold" nodeType="clickEffect">
                                  <p:stCondLst>
                                    <p:cond delay="0"/>
                                  </p:stCondLst>
                                  <p:childTnLst>
                                    <p:set>
                                      <p:cBhvr>
                                        <p:cTn id="266" dur="1" fill="hold">
                                          <p:stCondLst>
                                            <p:cond delay="0"/>
                                          </p:stCondLst>
                                        </p:cTn>
                                        <p:tgtEl>
                                          <p:spTgt spid="1343"/>
                                        </p:tgtEl>
                                        <p:attrNameLst>
                                          <p:attrName>style.visibility</p:attrName>
                                        </p:attrNameLst>
                                      </p:cBhvr>
                                      <p:to>
                                        <p:strVal val="visible"/>
                                      </p:to>
                                    </p:set>
                                    <p:animEffect transition="in" filter="fade">
                                      <p:cBhvr>
                                        <p:cTn id="267" dur="1"/>
                                        <p:tgtEl>
                                          <p:spTgt spid="1343"/>
                                        </p:tgtEl>
                                      </p:cBhvr>
                                    </p:animEffect>
                                  </p:childTnLst>
                                </p:cTn>
                              </p:par>
                              <p:par>
                                <p:cTn id="268" presetID="10" presetClass="entr" presetSubtype="0" fill="hold" nodeType="withEffect">
                                  <p:stCondLst>
                                    <p:cond delay="0"/>
                                  </p:stCondLst>
                                  <p:childTnLst>
                                    <p:set>
                                      <p:cBhvr>
                                        <p:cTn id="269" dur="1" fill="hold">
                                          <p:stCondLst>
                                            <p:cond delay="0"/>
                                          </p:stCondLst>
                                        </p:cTn>
                                        <p:tgtEl>
                                          <p:spTgt spid="1344"/>
                                        </p:tgtEl>
                                        <p:attrNameLst>
                                          <p:attrName>style.visibility</p:attrName>
                                        </p:attrNameLst>
                                      </p:cBhvr>
                                      <p:to>
                                        <p:strVal val="visible"/>
                                      </p:to>
                                    </p:set>
                                    <p:animEffect transition="in" filter="fade">
                                      <p:cBhvr>
                                        <p:cTn id="270" dur="1"/>
                                        <p:tgtEl>
                                          <p:spTgt spid="1344"/>
                                        </p:tgtEl>
                                      </p:cBhvr>
                                    </p:animEffect>
                                  </p:childTnLst>
                                </p:cTn>
                              </p:par>
                              <p:par>
                                <p:cTn id="271" presetID="10" presetClass="entr" presetSubtype="0" fill="hold" nodeType="withEffect">
                                  <p:stCondLst>
                                    <p:cond delay="0"/>
                                  </p:stCondLst>
                                  <p:childTnLst>
                                    <p:set>
                                      <p:cBhvr>
                                        <p:cTn id="272" dur="1" fill="hold">
                                          <p:stCondLst>
                                            <p:cond delay="0"/>
                                          </p:stCondLst>
                                        </p:cTn>
                                        <p:tgtEl>
                                          <p:spTgt spid="1345"/>
                                        </p:tgtEl>
                                        <p:attrNameLst>
                                          <p:attrName>style.visibility</p:attrName>
                                        </p:attrNameLst>
                                      </p:cBhvr>
                                      <p:to>
                                        <p:strVal val="visible"/>
                                      </p:to>
                                    </p:set>
                                    <p:animEffect transition="in" filter="fade">
                                      <p:cBhvr>
                                        <p:cTn id="273" dur="1"/>
                                        <p:tgtEl>
                                          <p:spTgt spid="1345"/>
                                        </p:tgtEl>
                                      </p:cBhvr>
                                    </p:animEffect>
                                  </p:childTnLst>
                                </p:cTn>
                              </p:par>
                              <p:par>
                                <p:cTn id="274" presetID="10" presetClass="entr" presetSubtype="0" fill="hold" nodeType="withEffect">
                                  <p:stCondLst>
                                    <p:cond delay="0"/>
                                  </p:stCondLst>
                                  <p:childTnLst>
                                    <p:set>
                                      <p:cBhvr>
                                        <p:cTn id="275" dur="1" fill="hold">
                                          <p:stCondLst>
                                            <p:cond delay="0"/>
                                          </p:stCondLst>
                                        </p:cTn>
                                        <p:tgtEl>
                                          <p:spTgt spid="1346"/>
                                        </p:tgtEl>
                                        <p:attrNameLst>
                                          <p:attrName>style.visibility</p:attrName>
                                        </p:attrNameLst>
                                      </p:cBhvr>
                                      <p:to>
                                        <p:strVal val="visible"/>
                                      </p:to>
                                    </p:set>
                                    <p:animEffect transition="in" filter="fade">
                                      <p:cBhvr>
                                        <p:cTn id="276" dur="1"/>
                                        <p:tgtEl>
                                          <p:spTgt spid="1346"/>
                                        </p:tgtEl>
                                      </p:cBhvr>
                                    </p:animEffect>
                                  </p:childTnLst>
                                </p:cTn>
                              </p:par>
                            </p:childTnLst>
                          </p:cTn>
                        </p:par>
                      </p:childTnLst>
                    </p:cTn>
                  </p:par>
                  <p:par>
                    <p:cTn id="277" fill="hold">
                      <p:stCondLst>
                        <p:cond delay="indefinite"/>
                      </p:stCondLst>
                      <p:childTnLst>
                        <p:par>
                          <p:cTn id="278" fill="hold">
                            <p:stCondLst>
                              <p:cond delay="0"/>
                            </p:stCondLst>
                            <p:childTnLst>
                              <p:par>
                                <p:cTn id="279" presetID="10" presetClass="entr" presetSubtype="0" fill="hold" nodeType="clickEffect">
                                  <p:stCondLst>
                                    <p:cond delay="0"/>
                                  </p:stCondLst>
                                  <p:childTnLst>
                                    <p:set>
                                      <p:cBhvr>
                                        <p:cTn id="280" dur="1" fill="hold">
                                          <p:stCondLst>
                                            <p:cond delay="0"/>
                                          </p:stCondLst>
                                        </p:cTn>
                                        <p:tgtEl>
                                          <p:spTgt spid="1361"/>
                                        </p:tgtEl>
                                        <p:attrNameLst>
                                          <p:attrName>style.visibility</p:attrName>
                                        </p:attrNameLst>
                                      </p:cBhvr>
                                      <p:to>
                                        <p:strVal val="visible"/>
                                      </p:to>
                                    </p:set>
                                    <p:animEffect transition="in" filter="fade">
                                      <p:cBhvr>
                                        <p:cTn id="281" dur="1"/>
                                        <p:tgtEl>
                                          <p:spTgt spid="1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5"/>
        <p:cNvGrpSpPr/>
        <p:nvPr/>
      </p:nvGrpSpPr>
      <p:grpSpPr>
        <a:xfrm>
          <a:off x="0" y="0"/>
          <a:ext cx="0" cy="0"/>
          <a:chOff x="0" y="0"/>
          <a:chExt cx="0" cy="0"/>
        </a:xfrm>
      </p:grpSpPr>
      <p:cxnSp>
        <p:nvCxnSpPr>
          <p:cNvPr id="1366" name="Shape 1366"/>
          <p:cNvCxnSpPr/>
          <p:nvPr/>
        </p:nvCxnSpPr>
        <p:spPr>
          <a:xfrm>
            <a:off x="5334000" y="4007855"/>
            <a:ext cx="0" cy="719958"/>
          </a:xfrm>
          <a:prstGeom prst="straightConnector1">
            <a:avLst/>
          </a:prstGeom>
          <a:noFill/>
          <a:ln w="9525" cap="flat" cmpd="sng">
            <a:solidFill>
              <a:srgbClr val="C4BD97"/>
            </a:solidFill>
            <a:prstDash val="solid"/>
            <a:round/>
            <a:headEnd type="none" w="med" len="med"/>
            <a:tailEnd type="none" w="med" len="med"/>
          </a:ln>
        </p:spPr>
      </p:cxnSp>
      <p:cxnSp>
        <p:nvCxnSpPr>
          <p:cNvPr id="1367" name="Shape 1367"/>
          <p:cNvCxnSpPr/>
          <p:nvPr/>
        </p:nvCxnSpPr>
        <p:spPr>
          <a:xfrm>
            <a:off x="6096000" y="4038600"/>
            <a:ext cx="0" cy="719958"/>
          </a:xfrm>
          <a:prstGeom prst="straightConnector1">
            <a:avLst/>
          </a:prstGeom>
          <a:noFill/>
          <a:ln w="9525" cap="flat" cmpd="sng">
            <a:solidFill>
              <a:srgbClr val="C4BD97"/>
            </a:solidFill>
            <a:prstDash val="solid"/>
            <a:round/>
            <a:headEnd type="none" w="med" len="med"/>
            <a:tailEnd type="none" w="med" len="med"/>
          </a:ln>
        </p:spPr>
      </p:cxnSp>
      <p:sp>
        <p:nvSpPr>
          <p:cNvPr id="1368" name="Shape 1368"/>
          <p:cNvSpPr/>
          <p:nvPr/>
        </p:nvSpPr>
        <p:spPr>
          <a:xfrm>
            <a:off x="362803" y="448016"/>
            <a:ext cx="8305799" cy="1323439"/>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17"/>
            </a:pPr>
            <a:r>
              <a:rPr lang="en-US" sz="2000" b="1" i="0" u="none" strike="noStrike" cap="none" baseline="0">
                <a:solidFill>
                  <a:schemeClr val="dk1"/>
                </a:solidFill>
                <a:latin typeface="Calibri"/>
                <a:ea typeface="Calibri"/>
                <a:cs typeface="Calibri"/>
                <a:sym typeface="Calibri"/>
              </a:rPr>
              <a:t>A mirror 30mm x 40mm is inclined to the wall such that its front view is a square of 30mm side. The longer sides of the mirror appear perpendicular to both HP and VP. Draw the projections and find the inclinations of the mirror with the wall.</a:t>
            </a:r>
          </a:p>
        </p:txBody>
      </p:sp>
      <p:cxnSp>
        <p:nvCxnSpPr>
          <p:cNvPr id="1369" name="Shape 1369"/>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1370" name="Shape 1370"/>
          <p:cNvCxnSpPr/>
          <p:nvPr/>
        </p:nvCxnSpPr>
        <p:spPr>
          <a:xfrm rot="10800000">
            <a:off x="381000" y="1827211"/>
            <a:ext cx="8305799" cy="1588"/>
          </a:xfrm>
          <a:prstGeom prst="straightConnector1">
            <a:avLst/>
          </a:prstGeom>
          <a:noFill/>
          <a:ln w="9525" cap="flat" cmpd="sng">
            <a:solidFill>
              <a:srgbClr val="C4BD97"/>
            </a:solidFill>
            <a:prstDash val="solid"/>
            <a:round/>
            <a:headEnd type="none" w="med" len="med"/>
            <a:tailEnd type="none" w="med" len="med"/>
          </a:ln>
        </p:spPr>
      </p:cxnSp>
      <p:sp>
        <p:nvSpPr>
          <p:cNvPr id="1371" name="Shape 1371"/>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1372" name="Shape 1372"/>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1373" name="Shape 1373"/>
          <p:cNvCxnSpPr/>
          <p:nvPr/>
        </p:nvCxnSpPr>
        <p:spPr>
          <a:xfrm rot="10800000">
            <a:off x="685801" y="4020235"/>
            <a:ext cx="7696198" cy="0"/>
          </a:xfrm>
          <a:prstGeom prst="straightConnector1">
            <a:avLst/>
          </a:prstGeom>
          <a:noFill/>
          <a:ln w="9525" cap="flat" cmpd="sng">
            <a:solidFill>
              <a:schemeClr val="dk1"/>
            </a:solidFill>
            <a:prstDash val="solid"/>
            <a:round/>
            <a:headEnd type="none" w="med" len="med"/>
            <a:tailEnd type="none" w="med" len="med"/>
          </a:ln>
        </p:spPr>
      </p:cxnSp>
      <p:sp>
        <p:nvSpPr>
          <p:cNvPr id="1374" name="Shape 1374"/>
          <p:cNvSpPr txBox="1"/>
          <p:nvPr/>
        </p:nvSpPr>
        <p:spPr>
          <a:xfrm>
            <a:off x="362803" y="3848342"/>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1375" name="Shape 1375"/>
          <p:cNvSpPr txBox="1"/>
          <p:nvPr/>
        </p:nvSpPr>
        <p:spPr>
          <a:xfrm>
            <a:off x="8382000" y="3837157"/>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1376" name="Shape 1376"/>
          <p:cNvSpPr txBox="1"/>
          <p:nvPr/>
        </p:nvSpPr>
        <p:spPr>
          <a:xfrm>
            <a:off x="616193" y="3697069"/>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cxnSp>
        <p:nvCxnSpPr>
          <p:cNvPr id="1377" name="Shape 1377"/>
          <p:cNvCxnSpPr/>
          <p:nvPr/>
        </p:nvCxnSpPr>
        <p:spPr>
          <a:xfrm rot="10800000">
            <a:off x="1528017" y="4033010"/>
            <a:ext cx="1038196" cy="0"/>
          </a:xfrm>
          <a:prstGeom prst="straightConnector1">
            <a:avLst/>
          </a:prstGeom>
          <a:noFill/>
          <a:ln w="28575" cap="flat" cmpd="sng">
            <a:solidFill>
              <a:schemeClr val="dk1"/>
            </a:solidFill>
            <a:prstDash val="solid"/>
            <a:round/>
            <a:headEnd type="none" w="med" len="med"/>
            <a:tailEnd type="none" w="med" len="med"/>
          </a:ln>
        </p:spPr>
      </p:cxnSp>
      <p:sp>
        <p:nvSpPr>
          <p:cNvPr id="1378" name="Shape 1378"/>
          <p:cNvSpPr txBox="1"/>
          <p:nvPr/>
        </p:nvSpPr>
        <p:spPr>
          <a:xfrm>
            <a:off x="1276259" y="3998262"/>
            <a:ext cx="55816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a(d)</a:t>
            </a:r>
          </a:p>
        </p:txBody>
      </p:sp>
      <p:cxnSp>
        <p:nvCxnSpPr>
          <p:cNvPr id="1379" name="Shape 1379"/>
          <p:cNvCxnSpPr/>
          <p:nvPr/>
        </p:nvCxnSpPr>
        <p:spPr>
          <a:xfrm rot="10800000" flipH="1">
            <a:off x="2566213" y="3312558"/>
            <a:ext cx="2002831" cy="1706"/>
          </a:xfrm>
          <a:prstGeom prst="straightConnector1">
            <a:avLst/>
          </a:prstGeom>
          <a:noFill/>
          <a:ln w="9525" cap="flat" cmpd="sng">
            <a:solidFill>
              <a:srgbClr val="C4BD97"/>
            </a:solidFill>
            <a:prstDash val="solid"/>
            <a:round/>
            <a:headEnd type="none" w="med" len="med"/>
            <a:tailEnd type="none" w="med" len="med"/>
          </a:ln>
        </p:spPr>
      </p:cxnSp>
      <p:grpSp>
        <p:nvGrpSpPr>
          <p:cNvPr id="1380" name="Shape 1380"/>
          <p:cNvGrpSpPr/>
          <p:nvPr/>
        </p:nvGrpSpPr>
        <p:grpSpPr>
          <a:xfrm rot="5400000">
            <a:off x="1645021" y="2398192"/>
            <a:ext cx="804185" cy="1038194"/>
            <a:chOff x="4788170" y="3848528"/>
            <a:chExt cx="804185" cy="1285087"/>
          </a:xfrm>
        </p:grpSpPr>
        <p:cxnSp>
          <p:nvCxnSpPr>
            <p:cNvPr id="1381" name="Shape 1381"/>
            <p:cNvCxnSpPr/>
            <p:nvPr/>
          </p:nvCxnSpPr>
          <p:spPr>
            <a:xfrm>
              <a:off x="4794994" y="3850437"/>
              <a:ext cx="0" cy="1283178"/>
            </a:xfrm>
            <a:prstGeom prst="straightConnector1">
              <a:avLst/>
            </a:prstGeom>
            <a:noFill/>
            <a:ln w="28575" cap="flat" cmpd="sng">
              <a:solidFill>
                <a:schemeClr val="dk1"/>
              </a:solidFill>
              <a:prstDash val="solid"/>
              <a:round/>
              <a:headEnd type="none" w="med" len="med"/>
              <a:tailEnd type="none" w="med" len="med"/>
            </a:ln>
          </p:spPr>
        </p:cxnSp>
        <p:cxnSp>
          <p:nvCxnSpPr>
            <p:cNvPr id="1382" name="Shape 1382"/>
            <p:cNvCxnSpPr/>
            <p:nvPr/>
          </p:nvCxnSpPr>
          <p:spPr>
            <a:xfrm flipH="1">
              <a:off x="4788170" y="3850437"/>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383" name="Shape 1383"/>
            <p:cNvCxnSpPr/>
            <p:nvPr/>
          </p:nvCxnSpPr>
          <p:spPr>
            <a:xfrm flipH="1">
              <a:off x="4794993" y="5129496"/>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384" name="Shape 1384"/>
            <p:cNvCxnSpPr/>
            <p:nvPr/>
          </p:nvCxnSpPr>
          <p:spPr>
            <a:xfrm>
              <a:off x="5585532" y="3848528"/>
              <a:ext cx="0" cy="1283178"/>
            </a:xfrm>
            <a:prstGeom prst="straightConnector1">
              <a:avLst/>
            </a:prstGeom>
            <a:noFill/>
            <a:ln w="28575" cap="flat" cmpd="sng">
              <a:solidFill>
                <a:schemeClr val="dk1"/>
              </a:solidFill>
              <a:prstDash val="solid"/>
              <a:round/>
              <a:headEnd type="none" w="med" len="med"/>
              <a:tailEnd type="none" w="med" len="med"/>
            </a:ln>
          </p:spPr>
        </p:cxnSp>
      </p:grpSp>
      <p:grpSp>
        <p:nvGrpSpPr>
          <p:cNvPr id="1385" name="Shape 1385"/>
          <p:cNvGrpSpPr/>
          <p:nvPr/>
        </p:nvGrpSpPr>
        <p:grpSpPr>
          <a:xfrm rot="5400000">
            <a:off x="3738136" y="2535979"/>
            <a:ext cx="804185" cy="776274"/>
            <a:chOff x="4788170" y="3848528"/>
            <a:chExt cx="804185" cy="1285087"/>
          </a:xfrm>
        </p:grpSpPr>
        <p:cxnSp>
          <p:nvCxnSpPr>
            <p:cNvPr id="1386" name="Shape 1386"/>
            <p:cNvCxnSpPr/>
            <p:nvPr/>
          </p:nvCxnSpPr>
          <p:spPr>
            <a:xfrm>
              <a:off x="4794994" y="3850437"/>
              <a:ext cx="0" cy="1283178"/>
            </a:xfrm>
            <a:prstGeom prst="straightConnector1">
              <a:avLst/>
            </a:prstGeom>
            <a:noFill/>
            <a:ln w="28575" cap="flat" cmpd="sng">
              <a:solidFill>
                <a:schemeClr val="dk1"/>
              </a:solidFill>
              <a:prstDash val="solid"/>
              <a:round/>
              <a:headEnd type="none" w="med" len="med"/>
              <a:tailEnd type="none" w="med" len="med"/>
            </a:ln>
          </p:spPr>
        </p:cxnSp>
        <p:cxnSp>
          <p:nvCxnSpPr>
            <p:cNvPr id="1387" name="Shape 1387"/>
            <p:cNvCxnSpPr/>
            <p:nvPr/>
          </p:nvCxnSpPr>
          <p:spPr>
            <a:xfrm flipH="1">
              <a:off x="4788170" y="3850437"/>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388" name="Shape 1388"/>
            <p:cNvCxnSpPr/>
            <p:nvPr/>
          </p:nvCxnSpPr>
          <p:spPr>
            <a:xfrm flipH="1">
              <a:off x="4794993" y="5129496"/>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389" name="Shape 1389"/>
            <p:cNvCxnSpPr/>
            <p:nvPr/>
          </p:nvCxnSpPr>
          <p:spPr>
            <a:xfrm>
              <a:off x="5585532" y="3848528"/>
              <a:ext cx="0" cy="1283178"/>
            </a:xfrm>
            <a:prstGeom prst="straightConnector1">
              <a:avLst/>
            </a:prstGeom>
            <a:noFill/>
            <a:ln w="28575" cap="flat" cmpd="sng">
              <a:solidFill>
                <a:schemeClr val="dk1"/>
              </a:solidFill>
              <a:prstDash val="solid"/>
              <a:round/>
              <a:headEnd type="none" w="med" len="med"/>
              <a:tailEnd type="none" w="med" len="med"/>
            </a:ln>
          </p:spPr>
        </p:cxnSp>
      </p:grpSp>
      <p:grpSp>
        <p:nvGrpSpPr>
          <p:cNvPr id="1390" name="Shape 1390"/>
          <p:cNvGrpSpPr/>
          <p:nvPr/>
        </p:nvGrpSpPr>
        <p:grpSpPr>
          <a:xfrm rot="5400000">
            <a:off x="5310567" y="3229500"/>
            <a:ext cx="822225" cy="776274"/>
            <a:chOff x="4788170" y="3848528"/>
            <a:chExt cx="804185" cy="1285087"/>
          </a:xfrm>
        </p:grpSpPr>
        <p:cxnSp>
          <p:nvCxnSpPr>
            <p:cNvPr id="1391" name="Shape 1391"/>
            <p:cNvCxnSpPr/>
            <p:nvPr/>
          </p:nvCxnSpPr>
          <p:spPr>
            <a:xfrm>
              <a:off x="4794994" y="3850437"/>
              <a:ext cx="0" cy="1283178"/>
            </a:xfrm>
            <a:prstGeom prst="straightConnector1">
              <a:avLst/>
            </a:prstGeom>
            <a:noFill/>
            <a:ln w="28575" cap="flat" cmpd="sng">
              <a:solidFill>
                <a:schemeClr val="dk1"/>
              </a:solidFill>
              <a:prstDash val="solid"/>
              <a:round/>
              <a:headEnd type="none" w="med" len="med"/>
              <a:tailEnd type="none" w="med" len="med"/>
            </a:ln>
          </p:spPr>
        </p:cxnSp>
        <p:cxnSp>
          <p:nvCxnSpPr>
            <p:cNvPr id="1392" name="Shape 1392"/>
            <p:cNvCxnSpPr/>
            <p:nvPr/>
          </p:nvCxnSpPr>
          <p:spPr>
            <a:xfrm flipH="1">
              <a:off x="4788170" y="3850437"/>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393" name="Shape 1393"/>
            <p:cNvCxnSpPr/>
            <p:nvPr/>
          </p:nvCxnSpPr>
          <p:spPr>
            <a:xfrm flipH="1">
              <a:off x="4794993" y="5129496"/>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394" name="Shape 1394"/>
            <p:cNvCxnSpPr/>
            <p:nvPr/>
          </p:nvCxnSpPr>
          <p:spPr>
            <a:xfrm>
              <a:off x="5585532" y="3848528"/>
              <a:ext cx="0" cy="1283178"/>
            </a:xfrm>
            <a:prstGeom prst="straightConnector1">
              <a:avLst/>
            </a:prstGeom>
            <a:noFill/>
            <a:ln w="28575" cap="flat" cmpd="sng">
              <a:solidFill>
                <a:schemeClr val="dk1"/>
              </a:solidFill>
              <a:prstDash val="solid"/>
              <a:round/>
              <a:headEnd type="none" w="med" len="med"/>
              <a:tailEnd type="none" w="med" len="med"/>
            </a:ln>
          </p:spPr>
        </p:cxnSp>
      </p:grpSp>
      <p:cxnSp>
        <p:nvCxnSpPr>
          <p:cNvPr id="1395" name="Shape 1395"/>
          <p:cNvCxnSpPr/>
          <p:nvPr/>
        </p:nvCxnSpPr>
        <p:spPr>
          <a:xfrm>
            <a:off x="1048154" y="2497843"/>
            <a:ext cx="0" cy="828366"/>
          </a:xfrm>
          <a:prstGeom prst="straightConnector1">
            <a:avLst/>
          </a:prstGeom>
          <a:noFill/>
          <a:ln w="9525" cap="flat" cmpd="sng">
            <a:solidFill>
              <a:srgbClr val="4A7DBB"/>
            </a:solidFill>
            <a:prstDash val="solid"/>
            <a:round/>
            <a:headEnd type="triangle" w="lg" len="lg"/>
            <a:tailEnd type="triangle" w="lg" len="lg"/>
          </a:ln>
        </p:spPr>
      </p:cxnSp>
      <p:sp>
        <p:nvSpPr>
          <p:cNvPr id="1396" name="Shape 1396"/>
          <p:cNvSpPr txBox="1"/>
          <p:nvPr/>
        </p:nvSpPr>
        <p:spPr>
          <a:xfrm>
            <a:off x="685800" y="2727360"/>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30</a:t>
            </a:r>
          </a:p>
        </p:txBody>
      </p:sp>
      <p:sp>
        <p:nvSpPr>
          <p:cNvPr id="1397" name="Shape 1397"/>
          <p:cNvSpPr txBox="1"/>
          <p:nvPr/>
        </p:nvSpPr>
        <p:spPr>
          <a:xfrm>
            <a:off x="2537809" y="2234855"/>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cxnSp>
        <p:nvCxnSpPr>
          <p:cNvPr id="1398" name="Shape 1398"/>
          <p:cNvCxnSpPr/>
          <p:nvPr/>
        </p:nvCxnSpPr>
        <p:spPr>
          <a:xfrm>
            <a:off x="997171" y="2509216"/>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1399" name="Shape 1399"/>
          <p:cNvCxnSpPr/>
          <p:nvPr/>
        </p:nvCxnSpPr>
        <p:spPr>
          <a:xfrm>
            <a:off x="1009883" y="3312557"/>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1400" name="Shape 1400"/>
          <p:cNvCxnSpPr/>
          <p:nvPr/>
        </p:nvCxnSpPr>
        <p:spPr>
          <a:xfrm rot="10800000" flipH="1">
            <a:off x="2563125" y="2518809"/>
            <a:ext cx="1995863" cy="5019"/>
          </a:xfrm>
          <a:prstGeom prst="straightConnector1">
            <a:avLst/>
          </a:prstGeom>
          <a:noFill/>
          <a:ln w="9525" cap="flat" cmpd="sng">
            <a:solidFill>
              <a:srgbClr val="C4BD97"/>
            </a:solidFill>
            <a:prstDash val="solid"/>
            <a:round/>
            <a:headEnd type="none" w="med" len="med"/>
            <a:tailEnd type="none" w="med" len="med"/>
          </a:ln>
        </p:spPr>
      </p:cxnSp>
      <p:sp>
        <p:nvSpPr>
          <p:cNvPr id="1401" name="Shape 1401"/>
          <p:cNvSpPr txBox="1"/>
          <p:nvPr/>
        </p:nvSpPr>
        <p:spPr>
          <a:xfrm>
            <a:off x="2514600" y="3288267"/>
            <a:ext cx="3337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402" name="Shape 1402"/>
          <p:cNvSpPr txBox="1"/>
          <p:nvPr/>
        </p:nvSpPr>
        <p:spPr>
          <a:xfrm>
            <a:off x="1221523" y="3268924"/>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1403" name="Shape 1403"/>
          <p:cNvSpPr txBox="1"/>
          <p:nvPr/>
        </p:nvSpPr>
        <p:spPr>
          <a:xfrm>
            <a:off x="4499387" y="2225556"/>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404" name="Shape 1404"/>
          <p:cNvSpPr txBox="1"/>
          <p:nvPr/>
        </p:nvSpPr>
        <p:spPr>
          <a:xfrm>
            <a:off x="3463430" y="2213403"/>
            <a:ext cx="34656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405" name="Shape 1405"/>
          <p:cNvSpPr txBox="1"/>
          <p:nvPr/>
        </p:nvSpPr>
        <p:spPr>
          <a:xfrm>
            <a:off x="4466853" y="3268924"/>
            <a:ext cx="3337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406" name="Shape 1406"/>
          <p:cNvSpPr txBox="1"/>
          <p:nvPr/>
        </p:nvSpPr>
        <p:spPr>
          <a:xfrm>
            <a:off x="3477162" y="3288267"/>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cxnSp>
        <p:nvCxnSpPr>
          <p:cNvPr id="1407" name="Shape 1407"/>
          <p:cNvCxnSpPr/>
          <p:nvPr/>
        </p:nvCxnSpPr>
        <p:spPr>
          <a:xfrm>
            <a:off x="2563125" y="2030998"/>
            <a:ext cx="0" cy="497850"/>
          </a:xfrm>
          <a:prstGeom prst="straightConnector1">
            <a:avLst/>
          </a:prstGeom>
          <a:noFill/>
          <a:ln w="9525" cap="flat" cmpd="sng">
            <a:solidFill>
              <a:srgbClr val="4A7DBB"/>
            </a:solidFill>
            <a:prstDash val="solid"/>
            <a:round/>
            <a:headEnd type="none" w="med" len="med"/>
            <a:tailEnd type="none" w="med" len="med"/>
          </a:ln>
        </p:spPr>
      </p:cxnSp>
      <p:cxnSp>
        <p:nvCxnSpPr>
          <p:cNvPr id="1408" name="Shape 1408"/>
          <p:cNvCxnSpPr/>
          <p:nvPr/>
        </p:nvCxnSpPr>
        <p:spPr>
          <a:xfrm>
            <a:off x="1528016" y="2011572"/>
            <a:ext cx="0" cy="497850"/>
          </a:xfrm>
          <a:prstGeom prst="straightConnector1">
            <a:avLst/>
          </a:prstGeom>
          <a:noFill/>
          <a:ln w="9525" cap="flat" cmpd="sng">
            <a:solidFill>
              <a:srgbClr val="4A7DBB"/>
            </a:solidFill>
            <a:prstDash val="solid"/>
            <a:round/>
            <a:headEnd type="none" w="med" len="med"/>
            <a:tailEnd type="none" w="med" len="med"/>
          </a:ln>
        </p:spPr>
      </p:cxnSp>
      <p:cxnSp>
        <p:nvCxnSpPr>
          <p:cNvPr id="1409" name="Shape 1409"/>
          <p:cNvCxnSpPr/>
          <p:nvPr/>
        </p:nvCxnSpPr>
        <p:spPr>
          <a:xfrm rot="10800000">
            <a:off x="1528017" y="2041094"/>
            <a:ext cx="1035108" cy="0"/>
          </a:xfrm>
          <a:prstGeom prst="straightConnector1">
            <a:avLst/>
          </a:prstGeom>
          <a:noFill/>
          <a:ln w="9525" cap="flat" cmpd="sng">
            <a:solidFill>
              <a:srgbClr val="4A7DBB"/>
            </a:solidFill>
            <a:prstDash val="solid"/>
            <a:round/>
            <a:headEnd type="triangle" w="lg" len="lg"/>
            <a:tailEnd type="triangle" w="lg" len="lg"/>
          </a:ln>
        </p:spPr>
      </p:cxnSp>
      <p:sp>
        <p:nvSpPr>
          <p:cNvPr id="1410" name="Shape 1410"/>
          <p:cNvSpPr txBox="1"/>
          <p:nvPr/>
        </p:nvSpPr>
        <p:spPr>
          <a:xfrm>
            <a:off x="1905000" y="1752600"/>
            <a:ext cx="39305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40</a:t>
            </a:r>
          </a:p>
        </p:txBody>
      </p:sp>
      <p:sp>
        <p:nvSpPr>
          <p:cNvPr id="1411" name="Shape 1411"/>
          <p:cNvSpPr txBox="1"/>
          <p:nvPr/>
        </p:nvSpPr>
        <p:spPr>
          <a:xfrm>
            <a:off x="5074717" y="4671305"/>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412" name="Shape 1412"/>
          <p:cNvSpPr txBox="1"/>
          <p:nvPr/>
        </p:nvSpPr>
        <p:spPr>
          <a:xfrm>
            <a:off x="5030107" y="393178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413" name="Shape 1413"/>
          <p:cNvSpPr txBox="1"/>
          <p:nvPr/>
        </p:nvSpPr>
        <p:spPr>
          <a:xfrm>
            <a:off x="6109819" y="4648200"/>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414" name="Shape 1414"/>
          <p:cNvSpPr txBox="1"/>
          <p:nvPr/>
        </p:nvSpPr>
        <p:spPr>
          <a:xfrm>
            <a:off x="6107510" y="397406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1415" name="Shape 1415"/>
          <p:cNvSpPr txBox="1"/>
          <p:nvPr/>
        </p:nvSpPr>
        <p:spPr>
          <a:xfrm>
            <a:off x="1242409" y="2221467"/>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cxnSp>
        <p:nvCxnSpPr>
          <p:cNvPr id="1416" name="Shape 1416"/>
          <p:cNvCxnSpPr/>
          <p:nvPr/>
        </p:nvCxnSpPr>
        <p:spPr>
          <a:xfrm>
            <a:off x="4533900" y="2049932"/>
            <a:ext cx="0" cy="497850"/>
          </a:xfrm>
          <a:prstGeom prst="straightConnector1">
            <a:avLst/>
          </a:prstGeom>
          <a:noFill/>
          <a:ln w="9525" cap="flat" cmpd="sng">
            <a:solidFill>
              <a:srgbClr val="4A7DBB"/>
            </a:solidFill>
            <a:prstDash val="solid"/>
            <a:round/>
            <a:headEnd type="none" w="med" len="med"/>
            <a:tailEnd type="none" w="med" len="med"/>
          </a:ln>
        </p:spPr>
      </p:cxnSp>
      <p:cxnSp>
        <p:nvCxnSpPr>
          <p:cNvPr id="1417" name="Shape 1417"/>
          <p:cNvCxnSpPr/>
          <p:nvPr/>
        </p:nvCxnSpPr>
        <p:spPr>
          <a:xfrm>
            <a:off x="3743325" y="2030998"/>
            <a:ext cx="0" cy="497850"/>
          </a:xfrm>
          <a:prstGeom prst="straightConnector1">
            <a:avLst/>
          </a:prstGeom>
          <a:noFill/>
          <a:ln w="9525" cap="flat" cmpd="sng">
            <a:solidFill>
              <a:srgbClr val="4A7DBB"/>
            </a:solidFill>
            <a:prstDash val="solid"/>
            <a:round/>
            <a:headEnd type="none" w="med" len="med"/>
            <a:tailEnd type="none" w="med" len="med"/>
          </a:ln>
        </p:spPr>
      </p:cxnSp>
      <p:cxnSp>
        <p:nvCxnSpPr>
          <p:cNvPr id="1418" name="Shape 1418"/>
          <p:cNvCxnSpPr/>
          <p:nvPr/>
        </p:nvCxnSpPr>
        <p:spPr>
          <a:xfrm rot="10800000">
            <a:off x="3733800" y="2074277"/>
            <a:ext cx="800099" cy="0"/>
          </a:xfrm>
          <a:prstGeom prst="straightConnector1">
            <a:avLst/>
          </a:prstGeom>
          <a:noFill/>
          <a:ln w="9525" cap="flat" cmpd="sng">
            <a:solidFill>
              <a:srgbClr val="4A7DBB"/>
            </a:solidFill>
            <a:prstDash val="solid"/>
            <a:round/>
            <a:headEnd type="triangle" w="lg" len="lg"/>
            <a:tailEnd type="triangle" w="lg" len="lg"/>
          </a:ln>
        </p:spPr>
      </p:cxnSp>
      <p:sp>
        <p:nvSpPr>
          <p:cNvPr id="1419" name="Shape 1419"/>
          <p:cNvSpPr txBox="1"/>
          <p:nvPr/>
        </p:nvSpPr>
        <p:spPr>
          <a:xfrm>
            <a:off x="3962400" y="1785782"/>
            <a:ext cx="39305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30</a:t>
            </a:r>
          </a:p>
        </p:txBody>
      </p:sp>
      <p:cxnSp>
        <p:nvCxnSpPr>
          <p:cNvPr id="1420" name="Shape 1420"/>
          <p:cNvCxnSpPr/>
          <p:nvPr/>
        </p:nvCxnSpPr>
        <p:spPr>
          <a:xfrm flipH="1">
            <a:off x="1528016" y="3312557"/>
            <a:ext cx="3653" cy="709266"/>
          </a:xfrm>
          <a:prstGeom prst="straightConnector1">
            <a:avLst/>
          </a:prstGeom>
          <a:noFill/>
          <a:ln w="9525" cap="flat" cmpd="sng">
            <a:solidFill>
              <a:srgbClr val="C4BD97"/>
            </a:solidFill>
            <a:prstDash val="solid"/>
            <a:round/>
            <a:headEnd type="none" w="med" len="med"/>
            <a:tailEnd type="none" w="med" len="med"/>
          </a:ln>
        </p:spPr>
      </p:cxnSp>
      <p:cxnSp>
        <p:nvCxnSpPr>
          <p:cNvPr id="1421" name="Shape 1421"/>
          <p:cNvCxnSpPr/>
          <p:nvPr/>
        </p:nvCxnSpPr>
        <p:spPr>
          <a:xfrm>
            <a:off x="2566213" y="3297701"/>
            <a:ext cx="0" cy="706798"/>
          </a:xfrm>
          <a:prstGeom prst="straightConnector1">
            <a:avLst/>
          </a:prstGeom>
          <a:noFill/>
          <a:ln w="9525" cap="flat" cmpd="sng">
            <a:solidFill>
              <a:srgbClr val="C4BD97"/>
            </a:solidFill>
            <a:prstDash val="solid"/>
            <a:round/>
            <a:headEnd type="none" w="med" len="med"/>
            <a:tailEnd type="none" w="med" len="med"/>
          </a:ln>
        </p:spPr>
      </p:cxnSp>
      <p:cxnSp>
        <p:nvCxnSpPr>
          <p:cNvPr id="1422" name="Shape 1422"/>
          <p:cNvCxnSpPr/>
          <p:nvPr/>
        </p:nvCxnSpPr>
        <p:spPr>
          <a:xfrm>
            <a:off x="3743325" y="3312557"/>
            <a:ext cx="3" cy="720450"/>
          </a:xfrm>
          <a:prstGeom prst="straightConnector1">
            <a:avLst/>
          </a:prstGeom>
          <a:noFill/>
          <a:ln w="9525" cap="flat" cmpd="sng">
            <a:solidFill>
              <a:srgbClr val="C4BD97"/>
            </a:solidFill>
            <a:prstDash val="solid"/>
            <a:round/>
            <a:headEnd type="none" w="med" len="med"/>
            <a:tailEnd type="none" w="med" len="med"/>
          </a:ln>
        </p:spPr>
      </p:cxnSp>
      <p:cxnSp>
        <p:nvCxnSpPr>
          <p:cNvPr id="1423" name="Shape 1423"/>
          <p:cNvCxnSpPr/>
          <p:nvPr/>
        </p:nvCxnSpPr>
        <p:spPr>
          <a:xfrm>
            <a:off x="4533900" y="3329162"/>
            <a:ext cx="11826" cy="1393848"/>
          </a:xfrm>
          <a:prstGeom prst="straightConnector1">
            <a:avLst/>
          </a:prstGeom>
          <a:noFill/>
          <a:ln w="9525" cap="flat" cmpd="sng">
            <a:solidFill>
              <a:srgbClr val="C4BD97"/>
            </a:solidFill>
            <a:prstDash val="solid"/>
            <a:round/>
            <a:headEnd type="none" w="med" len="med"/>
            <a:tailEnd type="none" w="med" len="med"/>
          </a:ln>
        </p:spPr>
      </p:cxnSp>
      <p:cxnSp>
        <p:nvCxnSpPr>
          <p:cNvPr id="1424" name="Shape 1424"/>
          <p:cNvCxnSpPr/>
          <p:nvPr/>
        </p:nvCxnSpPr>
        <p:spPr>
          <a:xfrm rot="10800000">
            <a:off x="3743332" y="4019989"/>
            <a:ext cx="802394" cy="703021"/>
          </a:xfrm>
          <a:prstGeom prst="straightConnector1">
            <a:avLst/>
          </a:prstGeom>
          <a:noFill/>
          <a:ln w="28575" cap="flat" cmpd="sng">
            <a:solidFill>
              <a:schemeClr val="dk1"/>
            </a:solidFill>
            <a:prstDash val="solid"/>
            <a:round/>
            <a:headEnd type="none" w="med" len="med"/>
            <a:tailEnd type="none" w="med" len="med"/>
          </a:ln>
        </p:spPr>
      </p:cxnSp>
      <p:cxnSp>
        <p:nvCxnSpPr>
          <p:cNvPr id="1425" name="Shape 1425"/>
          <p:cNvCxnSpPr/>
          <p:nvPr/>
        </p:nvCxnSpPr>
        <p:spPr>
          <a:xfrm rot="10800000" flipH="1">
            <a:off x="4545726" y="4724400"/>
            <a:ext cx="1565637" cy="0"/>
          </a:xfrm>
          <a:prstGeom prst="straightConnector1">
            <a:avLst/>
          </a:prstGeom>
          <a:noFill/>
          <a:ln w="9525" cap="flat" cmpd="sng">
            <a:solidFill>
              <a:srgbClr val="C4BD97"/>
            </a:solidFill>
            <a:prstDash val="solid"/>
            <a:round/>
            <a:headEnd type="none" w="med" len="med"/>
            <a:tailEnd type="none" w="med" len="med"/>
          </a:ln>
        </p:spPr>
      </p:cxnSp>
      <p:grpSp>
        <p:nvGrpSpPr>
          <p:cNvPr id="1426" name="Shape 1426"/>
          <p:cNvGrpSpPr/>
          <p:nvPr/>
        </p:nvGrpSpPr>
        <p:grpSpPr>
          <a:xfrm rot="5400000">
            <a:off x="5370042" y="3984057"/>
            <a:ext cx="704411" cy="776274"/>
            <a:chOff x="4788170" y="3848528"/>
            <a:chExt cx="804185" cy="1285087"/>
          </a:xfrm>
        </p:grpSpPr>
        <p:cxnSp>
          <p:nvCxnSpPr>
            <p:cNvPr id="1427" name="Shape 1427"/>
            <p:cNvCxnSpPr/>
            <p:nvPr/>
          </p:nvCxnSpPr>
          <p:spPr>
            <a:xfrm>
              <a:off x="4794994" y="3850437"/>
              <a:ext cx="0" cy="1283178"/>
            </a:xfrm>
            <a:prstGeom prst="straightConnector1">
              <a:avLst/>
            </a:prstGeom>
            <a:noFill/>
            <a:ln w="28575" cap="flat" cmpd="sng">
              <a:solidFill>
                <a:schemeClr val="dk1"/>
              </a:solidFill>
              <a:prstDash val="solid"/>
              <a:round/>
              <a:headEnd type="none" w="med" len="med"/>
              <a:tailEnd type="none" w="med" len="med"/>
            </a:ln>
          </p:spPr>
        </p:cxnSp>
        <p:cxnSp>
          <p:nvCxnSpPr>
            <p:cNvPr id="1428" name="Shape 1428"/>
            <p:cNvCxnSpPr/>
            <p:nvPr/>
          </p:nvCxnSpPr>
          <p:spPr>
            <a:xfrm flipH="1">
              <a:off x="4788170" y="3850437"/>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429" name="Shape 1429"/>
            <p:cNvCxnSpPr/>
            <p:nvPr/>
          </p:nvCxnSpPr>
          <p:spPr>
            <a:xfrm flipH="1">
              <a:off x="4794993" y="5129496"/>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430" name="Shape 1430"/>
            <p:cNvCxnSpPr/>
            <p:nvPr/>
          </p:nvCxnSpPr>
          <p:spPr>
            <a:xfrm>
              <a:off x="5585532" y="3848528"/>
              <a:ext cx="0" cy="1283178"/>
            </a:xfrm>
            <a:prstGeom prst="straightConnector1">
              <a:avLst/>
            </a:prstGeom>
            <a:noFill/>
            <a:ln w="28575" cap="flat" cmpd="sng">
              <a:solidFill>
                <a:schemeClr val="dk1"/>
              </a:solidFill>
              <a:prstDash val="solid"/>
              <a:round/>
              <a:headEnd type="none" w="med" len="med"/>
              <a:tailEnd type="none" w="med" len="med"/>
            </a:ln>
          </p:spPr>
        </p:cxnSp>
      </p:grpSp>
      <p:sp>
        <p:nvSpPr>
          <p:cNvPr id="1431" name="Shape 1431"/>
          <p:cNvSpPr txBox="1"/>
          <p:nvPr/>
        </p:nvSpPr>
        <p:spPr>
          <a:xfrm>
            <a:off x="2318128" y="3998262"/>
            <a:ext cx="54534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b(c)</a:t>
            </a:r>
          </a:p>
        </p:txBody>
      </p:sp>
      <p:sp>
        <p:nvSpPr>
          <p:cNvPr id="1432" name="Shape 1432"/>
          <p:cNvSpPr txBox="1"/>
          <p:nvPr/>
        </p:nvSpPr>
        <p:spPr>
          <a:xfrm>
            <a:off x="3251833" y="3997703"/>
            <a:ext cx="55816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a(d)</a:t>
            </a:r>
          </a:p>
        </p:txBody>
      </p:sp>
      <p:sp>
        <p:nvSpPr>
          <p:cNvPr id="1433" name="Shape 1433"/>
          <p:cNvSpPr txBox="1"/>
          <p:nvPr/>
        </p:nvSpPr>
        <p:spPr>
          <a:xfrm>
            <a:off x="4132939" y="4800600"/>
            <a:ext cx="54534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b(c)</a:t>
            </a:r>
          </a:p>
        </p:txBody>
      </p:sp>
      <p:sp>
        <p:nvSpPr>
          <p:cNvPr id="1434" name="Shape 1434"/>
          <p:cNvSpPr txBox="1"/>
          <p:nvPr/>
        </p:nvSpPr>
        <p:spPr>
          <a:xfrm>
            <a:off x="5029200" y="2959832"/>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435" name="Shape 1435"/>
          <p:cNvSpPr txBox="1"/>
          <p:nvPr/>
        </p:nvSpPr>
        <p:spPr>
          <a:xfrm>
            <a:off x="5029200" y="3722923"/>
            <a:ext cx="34656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436" name="Shape 1436"/>
          <p:cNvSpPr txBox="1"/>
          <p:nvPr/>
        </p:nvSpPr>
        <p:spPr>
          <a:xfrm>
            <a:off x="6111364" y="2943225"/>
            <a:ext cx="3337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437" name="Shape 1437"/>
          <p:cNvSpPr txBox="1"/>
          <p:nvPr/>
        </p:nvSpPr>
        <p:spPr>
          <a:xfrm>
            <a:off x="6111364" y="3733800"/>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1438" name="Shape 1438"/>
          <p:cNvSpPr txBox="1"/>
          <p:nvPr/>
        </p:nvSpPr>
        <p:spPr>
          <a:xfrm>
            <a:off x="7137367" y="4371194"/>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45°</a:t>
            </a:r>
          </a:p>
        </p:txBody>
      </p:sp>
      <p:cxnSp>
        <p:nvCxnSpPr>
          <p:cNvPr id="1439" name="Shape 1439"/>
          <p:cNvCxnSpPr/>
          <p:nvPr/>
        </p:nvCxnSpPr>
        <p:spPr>
          <a:xfrm rot="10800000">
            <a:off x="7077502" y="2514600"/>
            <a:ext cx="0" cy="3141112"/>
          </a:xfrm>
          <a:prstGeom prst="straightConnector1">
            <a:avLst/>
          </a:prstGeom>
          <a:noFill/>
          <a:ln w="9525" cap="flat" cmpd="sng">
            <a:solidFill>
              <a:schemeClr val="dk1"/>
            </a:solidFill>
            <a:prstDash val="solid"/>
            <a:round/>
            <a:headEnd type="none" w="med" len="med"/>
            <a:tailEnd type="none" w="med" len="med"/>
          </a:ln>
        </p:spPr>
      </p:cxnSp>
      <p:cxnSp>
        <p:nvCxnSpPr>
          <p:cNvPr id="1440" name="Shape 1440"/>
          <p:cNvCxnSpPr/>
          <p:nvPr/>
        </p:nvCxnSpPr>
        <p:spPr>
          <a:xfrm rot="10800000">
            <a:off x="7077502" y="4007855"/>
            <a:ext cx="1380697" cy="1430312"/>
          </a:xfrm>
          <a:prstGeom prst="straightConnector1">
            <a:avLst/>
          </a:prstGeom>
          <a:noFill/>
          <a:ln w="9525" cap="flat" cmpd="sng">
            <a:solidFill>
              <a:schemeClr val="dk1"/>
            </a:solidFill>
            <a:prstDash val="solid"/>
            <a:round/>
            <a:headEnd type="none" w="med" len="med"/>
            <a:tailEnd type="none" w="med" len="med"/>
          </a:ln>
        </p:spPr>
      </p:cxnSp>
      <p:cxnSp>
        <p:nvCxnSpPr>
          <p:cNvPr id="1441" name="Shape 1441"/>
          <p:cNvCxnSpPr/>
          <p:nvPr/>
        </p:nvCxnSpPr>
        <p:spPr>
          <a:xfrm>
            <a:off x="7772400" y="3213501"/>
            <a:ext cx="0" cy="1514311"/>
          </a:xfrm>
          <a:prstGeom prst="straightConnector1">
            <a:avLst/>
          </a:prstGeom>
          <a:noFill/>
          <a:ln w="9525" cap="flat" cmpd="sng">
            <a:solidFill>
              <a:srgbClr val="C4BD97"/>
            </a:solidFill>
            <a:prstDash val="solid"/>
            <a:round/>
            <a:headEnd type="none" w="med" len="med"/>
            <a:tailEnd type="none" w="med" len="med"/>
          </a:ln>
        </p:spPr>
      </p:cxnSp>
      <p:sp>
        <p:nvSpPr>
          <p:cNvPr id="1442" name="Shape 1442"/>
          <p:cNvSpPr/>
          <p:nvPr/>
        </p:nvSpPr>
        <p:spPr>
          <a:xfrm rot="-2730768">
            <a:off x="6902854" y="3546974"/>
            <a:ext cx="524055" cy="687532"/>
          </a:xfrm>
          <a:prstGeom prst="arc">
            <a:avLst>
              <a:gd name="adj1" fmla="val 18162566"/>
              <a:gd name="adj2" fmla="val 21402975"/>
            </a:avLst>
          </a:prstGeom>
          <a:noFill/>
          <a:ln w="9525" cap="flat" cmpd="sng">
            <a:solidFill>
              <a:srgbClr val="FF0000"/>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443" name="Shape 1443"/>
          <p:cNvSpPr/>
          <p:nvPr/>
        </p:nvSpPr>
        <p:spPr>
          <a:xfrm>
            <a:off x="6886200" y="3654064"/>
            <a:ext cx="599215" cy="664502"/>
          </a:xfrm>
          <a:prstGeom prst="arc">
            <a:avLst>
              <a:gd name="adj1" fmla="val 18187647"/>
              <a:gd name="adj2" fmla="val 307456"/>
            </a:avLst>
          </a:prstGeom>
          <a:noFill/>
          <a:ln w="9525" cap="flat" cmpd="sng">
            <a:solidFill>
              <a:srgbClr val="FF0000"/>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444" name="Shape 1444"/>
          <p:cNvSpPr txBox="1"/>
          <p:nvPr/>
        </p:nvSpPr>
        <p:spPr>
          <a:xfrm>
            <a:off x="7391400" y="3623846"/>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49°</a:t>
            </a:r>
          </a:p>
        </p:txBody>
      </p:sp>
      <p:sp>
        <p:nvSpPr>
          <p:cNvPr id="1445" name="Shape 1445"/>
          <p:cNvSpPr txBox="1"/>
          <p:nvPr/>
        </p:nvSpPr>
        <p:spPr>
          <a:xfrm>
            <a:off x="7052190" y="3282583"/>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41°</a:t>
            </a:r>
          </a:p>
        </p:txBody>
      </p:sp>
      <p:sp>
        <p:nvSpPr>
          <p:cNvPr id="1446" name="Shape 1446"/>
          <p:cNvSpPr txBox="1"/>
          <p:nvPr/>
        </p:nvSpPr>
        <p:spPr>
          <a:xfrm>
            <a:off x="6553200" y="3962400"/>
            <a:ext cx="83708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   </a:t>
            </a:r>
            <a:r>
              <a:rPr lang="en-US" sz="1600" b="0" i="0" u="none" strike="noStrike" cap="none" baseline="0">
                <a:solidFill>
                  <a:schemeClr val="dk1"/>
                </a:solidFill>
                <a:latin typeface="Calibri"/>
                <a:ea typeface="Calibri"/>
                <a:cs typeface="Calibri"/>
                <a:sym typeface="Calibri"/>
              </a:rPr>
              <a:t>a"(d")</a:t>
            </a:r>
          </a:p>
        </p:txBody>
      </p:sp>
      <p:sp>
        <p:nvSpPr>
          <p:cNvPr id="1447" name="Shape 1447"/>
          <p:cNvSpPr txBox="1"/>
          <p:nvPr/>
        </p:nvSpPr>
        <p:spPr>
          <a:xfrm>
            <a:off x="7682535" y="2863049"/>
            <a:ext cx="66716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b"(c")</a:t>
            </a:r>
          </a:p>
        </p:txBody>
      </p:sp>
      <p:sp>
        <p:nvSpPr>
          <p:cNvPr id="1448" name="Shape 1448"/>
          <p:cNvSpPr txBox="1"/>
          <p:nvPr/>
        </p:nvSpPr>
        <p:spPr>
          <a:xfrm>
            <a:off x="6934200" y="2202051"/>
            <a:ext cx="37061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r>
              <a:rPr lang="en-US" sz="1000" b="0" i="0" u="none" strike="noStrike" cap="none" baseline="0">
                <a:solidFill>
                  <a:schemeClr val="dk1"/>
                </a:solidFill>
                <a:latin typeface="Calibri"/>
                <a:ea typeface="Calibri"/>
                <a:cs typeface="Calibri"/>
                <a:sym typeface="Calibri"/>
              </a:rPr>
              <a:t>1</a:t>
            </a:r>
          </a:p>
        </p:txBody>
      </p:sp>
      <p:sp>
        <p:nvSpPr>
          <p:cNvPr id="1449" name="Shape 1449"/>
          <p:cNvSpPr txBox="1"/>
          <p:nvPr/>
        </p:nvSpPr>
        <p:spPr>
          <a:xfrm>
            <a:off x="6740113" y="5650467"/>
            <a:ext cx="37061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r>
              <a:rPr lang="en-US" sz="1000" b="0" i="0" u="none" strike="noStrike" cap="none" baseline="0">
                <a:solidFill>
                  <a:schemeClr val="dk1"/>
                </a:solidFill>
                <a:latin typeface="Calibri"/>
                <a:ea typeface="Calibri"/>
                <a:cs typeface="Calibri"/>
                <a:sym typeface="Calibri"/>
              </a:rPr>
              <a:t>1</a:t>
            </a:r>
          </a:p>
        </p:txBody>
      </p:sp>
      <p:sp>
        <p:nvSpPr>
          <p:cNvPr id="1450" name="Shape 1450"/>
          <p:cNvSpPr txBox="1"/>
          <p:nvPr/>
        </p:nvSpPr>
        <p:spPr>
          <a:xfrm>
            <a:off x="7949727" y="3709823"/>
            <a:ext cx="50847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RPP</a:t>
            </a:r>
          </a:p>
        </p:txBody>
      </p:sp>
      <p:cxnSp>
        <p:nvCxnSpPr>
          <p:cNvPr id="1451" name="Shape 1451"/>
          <p:cNvCxnSpPr/>
          <p:nvPr/>
        </p:nvCxnSpPr>
        <p:spPr>
          <a:xfrm flipH="1">
            <a:off x="7078957" y="3213501"/>
            <a:ext cx="688893" cy="805932"/>
          </a:xfrm>
          <a:prstGeom prst="straightConnector1">
            <a:avLst/>
          </a:prstGeom>
          <a:noFill/>
          <a:ln w="28575" cap="flat" cmpd="sng">
            <a:solidFill>
              <a:schemeClr val="dk1"/>
            </a:solidFill>
            <a:prstDash val="solid"/>
            <a:round/>
            <a:headEnd type="none" w="med" len="med"/>
            <a:tailEnd type="none" w="med" len="med"/>
          </a:ln>
        </p:spPr>
      </p:cxnSp>
      <p:cxnSp>
        <p:nvCxnSpPr>
          <p:cNvPr id="1452" name="Shape 1452"/>
          <p:cNvCxnSpPr/>
          <p:nvPr/>
        </p:nvCxnSpPr>
        <p:spPr>
          <a:xfrm rot="10800000">
            <a:off x="6102229" y="4727812"/>
            <a:ext cx="1665621" cy="0"/>
          </a:xfrm>
          <a:prstGeom prst="straightConnector1">
            <a:avLst/>
          </a:prstGeom>
          <a:noFill/>
          <a:ln w="9525" cap="flat" cmpd="sng">
            <a:solidFill>
              <a:srgbClr val="C4BD97"/>
            </a:solidFill>
            <a:prstDash val="solid"/>
            <a:round/>
            <a:headEnd type="none" w="med" len="med"/>
            <a:tailEnd type="none" w="med" len="med"/>
          </a:ln>
        </p:spPr>
      </p:cxnSp>
      <p:cxnSp>
        <p:nvCxnSpPr>
          <p:cNvPr id="1453" name="Shape 1453"/>
          <p:cNvCxnSpPr/>
          <p:nvPr/>
        </p:nvCxnSpPr>
        <p:spPr>
          <a:xfrm rot="10800000">
            <a:off x="6102229" y="3213503"/>
            <a:ext cx="1670170" cy="0"/>
          </a:xfrm>
          <a:prstGeom prst="straightConnector1">
            <a:avLst/>
          </a:prstGeom>
          <a:noFill/>
          <a:ln w="9525" cap="flat" cmpd="sng">
            <a:solidFill>
              <a:srgbClr val="C4BD97"/>
            </a:solidFill>
            <a:prstDash val="solid"/>
            <a:round/>
            <a:headEnd type="none" w="med" len="med"/>
            <a:tailEnd type="none" w="med" len="med"/>
          </a:ln>
        </p:spPr>
      </p:cxnSp>
      <p:sp>
        <p:nvSpPr>
          <p:cNvPr id="1454" name="Shape 1454"/>
          <p:cNvSpPr/>
          <p:nvPr/>
        </p:nvSpPr>
        <p:spPr>
          <a:xfrm rot="5400000">
            <a:off x="6642625" y="3581349"/>
            <a:ext cx="815321" cy="906908"/>
          </a:xfrm>
          <a:prstGeom prst="arc">
            <a:avLst>
              <a:gd name="adj1" fmla="val 18644377"/>
              <a:gd name="adj2" fmla="val 21435622"/>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1455" name="Shape 1455"/>
          <p:cNvCxnSpPr/>
          <p:nvPr/>
        </p:nvCxnSpPr>
        <p:spPr>
          <a:xfrm rot="10800000">
            <a:off x="6857999" y="4724400"/>
            <a:ext cx="458929" cy="0"/>
          </a:xfrm>
          <a:prstGeom prst="straightConnector1">
            <a:avLst/>
          </a:prstGeom>
          <a:noFill/>
          <a:ln w="9525" cap="flat" cmpd="sng">
            <a:solidFill>
              <a:srgbClr val="538CD5"/>
            </a:solidFill>
            <a:prstDash val="solid"/>
            <a:round/>
            <a:headEnd type="triangle" w="lg" len="lg"/>
            <a:tailEnd type="none" w="med" len="med"/>
          </a:ln>
        </p:spPr>
      </p:cxnSp>
      <p:cxnSp>
        <p:nvCxnSpPr>
          <p:cNvPr id="1456" name="Shape 1456"/>
          <p:cNvCxnSpPr/>
          <p:nvPr/>
        </p:nvCxnSpPr>
        <p:spPr>
          <a:xfrm rot="10800000">
            <a:off x="7185806" y="3213503"/>
            <a:ext cx="458929" cy="0"/>
          </a:xfrm>
          <a:prstGeom prst="straightConnector1">
            <a:avLst/>
          </a:prstGeom>
          <a:noFill/>
          <a:ln w="9525" cap="flat" cmpd="sng">
            <a:solidFill>
              <a:srgbClr val="538CD5"/>
            </a:solidFill>
            <a:prstDash val="solid"/>
            <a:round/>
            <a:headEnd type="triangle" w="lg" len="lg"/>
            <a:tailEnd type="none" w="med" len="med"/>
          </a:ln>
        </p:spPr>
      </p:cxnSp>
      <p:cxnSp>
        <p:nvCxnSpPr>
          <p:cNvPr id="1457" name="Shape 1457"/>
          <p:cNvCxnSpPr/>
          <p:nvPr/>
        </p:nvCxnSpPr>
        <p:spPr>
          <a:xfrm>
            <a:off x="7772400" y="4164042"/>
            <a:ext cx="0" cy="331758"/>
          </a:xfrm>
          <a:prstGeom prst="straightConnector1">
            <a:avLst/>
          </a:prstGeom>
          <a:noFill/>
          <a:ln w="9525" cap="flat" cmpd="sng">
            <a:solidFill>
              <a:srgbClr val="538CD5"/>
            </a:solidFill>
            <a:prstDash val="solid"/>
            <a:round/>
            <a:headEnd type="triangle" w="lg" len="lg"/>
            <a:tailEnd type="none" w="med" len="med"/>
          </a:ln>
        </p:spPr>
      </p:cxnSp>
      <p:sp>
        <p:nvSpPr>
          <p:cNvPr id="1458" name="Shape 1458"/>
          <p:cNvSpPr/>
          <p:nvPr/>
        </p:nvSpPr>
        <p:spPr>
          <a:xfrm rot="2132015">
            <a:off x="3750740" y="3878909"/>
            <a:ext cx="239024" cy="603639"/>
          </a:xfrm>
          <a:prstGeom prst="arc">
            <a:avLst>
              <a:gd name="adj1" fmla="val 17034091"/>
              <a:gd name="adj2" fmla="val 21260860"/>
            </a:avLst>
          </a:prstGeom>
          <a:noFill/>
          <a:ln w="9525" cap="flat" cmpd="sng">
            <a:solidFill>
              <a:srgbClr val="FF0000"/>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FF0000"/>
              </a:solidFill>
              <a:latin typeface="Calibri"/>
              <a:ea typeface="Calibri"/>
              <a:cs typeface="Calibri"/>
              <a:sym typeface="Calibri"/>
            </a:endParaRPr>
          </a:p>
        </p:txBody>
      </p:sp>
      <p:sp>
        <p:nvSpPr>
          <p:cNvPr id="1459" name="Shape 1459"/>
          <p:cNvSpPr txBox="1"/>
          <p:nvPr/>
        </p:nvSpPr>
        <p:spPr>
          <a:xfrm>
            <a:off x="4008051" y="4038860"/>
            <a:ext cx="33534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rgbClr val="FF0000"/>
                </a:solidFill>
                <a:latin typeface="Calibri"/>
                <a:ea typeface="Calibri"/>
                <a:cs typeface="Calibri"/>
                <a:sym typeface="Calibri"/>
              </a:rPr>
              <a:t>ɸ</a:t>
            </a:r>
          </a:p>
        </p:txBody>
      </p:sp>
      <p:sp>
        <p:nvSpPr>
          <p:cNvPr id="1460" name="Shape 1460"/>
          <p:cNvSpPr txBox="1"/>
          <p:nvPr/>
        </p:nvSpPr>
        <p:spPr>
          <a:xfrm>
            <a:off x="761166" y="5757446"/>
            <a:ext cx="4126130"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Ans:  </a:t>
            </a:r>
            <a:r>
              <a:rPr lang="en-US" sz="1600" b="0" i="0" u="none" strike="noStrike" cap="none" baseline="0">
                <a:solidFill>
                  <a:schemeClr val="dk1"/>
                </a:solidFill>
                <a:latin typeface="Calibri"/>
                <a:ea typeface="Calibri"/>
                <a:cs typeface="Calibri"/>
                <a:sym typeface="Calibri"/>
              </a:rPr>
              <a:t>Lamina Inclination : HP = 49°   &amp;  VP = 41°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368"/>
                                        </p:tgtEl>
                                        <p:attrNameLst>
                                          <p:attrName>style.visibility</p:attrName>
                                        </p:attrNameLst>
                                      </p:cBhvr>
                                      <p:to>
                                        <p:strVal val="visible"/>
                                      </p:to>
                                    </p:set>
                                    <p:anim calcmode="lin" valueType="num">
                                      <p:cBhvr additive="base">
                                        <p:cTn id="7" dur="500"/>
                                        <p:tgtEl>
                                          <p:spTgt spid="1368"/>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74"/>
                                        </p:tgtEl>
                                        <p:attrNameLst>
                                          <p:attrName>style.visibility</p:attrName>
                                        </p:attrNameLst>
                                      </p:cBhvr>
                                      <p:to>
                                        <p:strVal val="visible"/>
                                      </p:to>
                                    </p:set>
                                    <p:animEffect transition="in" filter="fade">
                                      <p:cBhvr>
                                        <p:cTn id="12" dur="1"/>
                                        <p:tgtEl>
                                          <p:spTgt spid="1374"/>
                                        </p:tgtEl>
                                      </p:cBhvr>
                                    </p:animEffect>
                                  </p:childTnLst>
                                </p:cTn>
                              </p:par>
                              <p:par>
                                <p:cTn id="13" presetID="10" presetClass="entr" presetSubtype="0" fill="hold" nodeType="withEffect">
                                  <p:stCondLst>
                                    <p:cond delay="0"/>
                                  </p:stCondLst>
                                  <p:childTnLst>
                                    <p:set>
                                      <p:cBhvr>
                                        <p:cTn id="14" dur="1" fill="hold">
                                          <p:stCondLst>
                                            <p:cond delay="0"/>
                                          </p:stCondLst>
                                        </p:cTn>
                                        <p:tgtEl>
                                          <p:spTgt spid="1373"/>
                                        </p:tgtEl>
                                        <p:attrNameLst>
                                          <p:attrName>style.visibility</p:attrName>
                                        </p:attrNameLst>
                                      </p:cBhvr>
                                      <p:to>
                                        <p:strVal val="visible"/>
                                      </p:to>
                                    </p:set>
                                    <p:animEffect transition="in" filter="fade">
                                      <p:cBhvr>
                                        <p:cTn id="15" dur="1"/>
                                        <p:tgtEl>
                                          <p:spTgt spid="1373"/>
                                        </p:tgtEl>
                                      </p:cBhvr>
                                    </p:animEffect>
                                  </p:childTnLst>
                                </p:cTn>
                              </p:par>
                              <p:par>
                                <p:cTn id="16" presetID="10" presetClass="entr" presetSubtype="0" fill="hold" nodeType="withEffect">
                                  <p:stCondLst>
                                    <p:cond delay="0"/>
                                  </p:stCondLst>
                                  <p:childTnLst>
                                    <p:set>
                                      <p:cBhvr>
                                        <p:cTn id="17" dur="1" fill="hold">
                                          <p:stCondLst>
                                            <p:cond delay="0"/>
                                          </p:stCondLst>
                                        </p:cTn>
                                        <p:tgtEl>
                                          <p:spTgt spid="1375"/>
                                        </p:tgtEl>
                                        <p:attrNameLst>
                                          <p:attrName>style.visibility</p:attrName>
                                        </p:attrNameLst>
                                      </p:cBhvr>
                                      <p:to>
                                        <p:strVal val="visible"/>
                                      </p:to>
                                    </p:set>
                                    <p:animEffect transition="in" filter="fade">
                                      <p:cBhvr>
                                        <p:cTn id="18" dur="1"/>
                                        <p:tgtEl>
                                          <p:spTgt spid="1375"/>
                                        </p:tgtEl>
                                      </p:cBhvr>
                                    </p:animEffect>
                                  </p:childTnLst>
                                </p:cTn>
                              </p:par>
                              <p:par>
                                <p:cTn id="19" presetID="10" presetClass="entr" presetSubtype="0" fill="hold" nodeType="withEffect">
                                  <p:stCondLst>
                                    <p:cond delay="0"/>
                                  </p:stCondLst>
                                  <p:childTnLst>
                                    <p:set>
                                      <p:cBhvr>
                                        <p:cTn id="20" dur="1" fill="hold">
                                          <p:stCondLst>
                                            <p:cond delay="0"/>
                                          </p:stCondLst>
                                        </p:cTn>
                                        <p:tgtEl>
                                          <p:spTgt spid="1376"/>
                                        </p:tgtEl>
                                        <p:attrNameLst>
                                          <p:attrName>style.visibility</p:attrName>
                                        </p:attrNameLst>
                                      </p:cBhvr>
                                      <p:to>
                                        <p:strVal val="visible"/>
                                      </p:to>
                                    </p:set>
                                    <p:animEffect transition="in" filter="fade">
                                      <p:cBhvr>
                                        <p:cTn id="21" dur="1"/>
                                        <p:tgtEl>
                                          <p:spTgt spid="137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80"/>
                                        </p:tgtEl>
                                        <p:attrNameLst>
                                          <p:attrName>style.visibility</p:attrName>
                                        </p:attrNameLst>
                                      </p:cBhvr>
                                      <p:to>
                                        <p:strVal val="visible"/>
                                      </p:to>
                                    </p:set>
                                    <p:animEffect transition="in" filter="fade">
                                      <p:cBhvr>
                                        <p:cTn id="26" dur="1"/>
                                        <p:tgtEl>
                                          <p:spTgt spid="138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95"/>
                                        </p:tgtEl>
                                        <p:attrNameLst>
                                          <p:attrName>style.visibility</p:attrName>
                                        </p:attrNameLst>
                                      </p:cBhvr>
                                      <p:to>
                                        <p:strVal val="visible"/>
                                      </p:to>
                                    </p:set>
                                    <p:animEffect transition="in" filter="fade">
                                      <p:cBhvr>
                                        <p:cTn id="31" dur="1"/>
                                        <p:tgtEl>
                                          <p:spTgt spid="1395"/>
                                        </p:tgtEl>
                                      </p:cBhvr>
                                    </p:animEffect>
                                  </p:childTnLst>
                                </p:cTn>
                              </p:par>
                              <p:par>
                                <p:cTn id="32" presetID="10" presetClass="entr" presetSubtype="0" fill="hold" nodeType="withEffect">
                                  <p:stCondLst>
                                    <p:cond delay="0"/>
                                  </p:stCondLst>
                                  <p:childTnLst>
                                    <p:set>
                                      <p:cBhvr>
                                        <p:cTn id="33" dur="1" fill="hold">
                                          <p:stCondLst>
                                            <p:cond delay="0"/>
                                          </p:stCondLst>
                                        </p:cTn>
                                        <p:tgtEl>
                                          <p:spTgt spid="1396"/>
                                        </p:tgtEl>
                                        <p:attrNameLst>
                                          <p:attrName>style.visibility</p:attrName>
                                        </p:attrNameLst>
                                      </p:cBhvr>
                                      <p:to>
                                        <p:strVal val="visible"/>
                                      </p:to>
                                    </p:set>
                                    <p:animEffect transition="in" filter="fade">
                                      <p:cBhvr>
                                        <p:cTn id="34" dur="1"/>
                                        <p:tgtEl>
                                          <p:spTgt spid="1396"/>
                                        </p:tgtEl>
                                      </p:cBhvr>
                                    </p:animEffect>
                                  </p:childTnLst>
                                </p:cTn>
                              </p:par>
                              <p:par>
                                <p:cTn id="35" presetID="10" presetClass="entr" presetSubtype="0" fill="hold" nodeType="withEffect">
                                  <p:stCondLst>
                                    <p:cond delay="0"/>
                                  </p:stCondLst>
                                  <p:childTnLst>
                                    <p:set>
                                      <p:cBhvr>
                                        <p:cTn id="36" dur="1" fill="hold">
                                          <p:stCondLst>
                                            <p:cond delay="0"/>
                                          </p:stCondLst>
                                        </p:cTn>
                                        <p:tgtEl>
                                          <p:spTgt spid="1398"/>
                                        </p:tgtEl>
                                        <p:attrNameLst>
                                          <p:attrName>style.visibility</p:attrName>
                                        </p:attrNameLst>
                                      </p:cBhvr>
                                      <p:to>
                                        <p:strVal val="visible"/>
                                      </p:to>
                                    </p:set>
                                    <p:animEffect transition="in" filter="fade">
                                      <p:cBhvr>
                                        <p:cTn id="37" dur="1"/>
                                        <p:tgtEl>
                                          <p:spTgt spid="1398"/>
                                        </p:tgtEl>
                                      </p:cBhvr>
                                    </p:animEffect>
                                  </p:childTnLst>
                                </p:cTn>
                              </p:par>
                              <p:par>
                                <p:cTn id="38" presetID="10" presetClass="entr" presetSubtype="0" fill="hold" nodeType="withEffect">
                                  <p:stCondLst>
                                    <p:cond delay="0"/>
                                  </p:stCondLst>
                                  <p:childTnLst>
                                    <p:set>
                                      <p:cBhvr>
                                        <p:cTn id="39" dur="1" fill="hold">
                                          <p:stCondLst>
                                            <p:cond delay="0"/>
                                          </p:stCondLst>
                                        </p:cTn>
                                        <p:tgtEl>
                                          <p:spTgt spid="1399"/>
                                        </p:tgtEl>
                                        <p:attrNameLst>
                                          <p:attrName>style.visibility</p:attrName>
                                        </p:attrNameLst>
                                      </p:cBhvr>
                                      <p:to>
                                        <p:strVal val="visible"/>
                                      </p:to>
                                    </p:set>
                                    <p:animEffect transition="in" filter="fade">
                                      <p:cBhvr>
                                        <p:cTn id="40" dur="1"/>
                                        <p:tgtEl>
                                          <p:spTgt spid="139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407"/>
                                        </p:tgtEl>
                                        <p:attrNameLst>
                                          <p:attrName>style.visibility</p:attrName>
                                        </p:attrNameLst>
                                      </p:cBhvr>
                                      <p:to>
                                        <p:strVal val="visible"/>
                                      </p:to>
                                    </p:set>
                                    <p:animEffect transition="in" filter="fade">
                                      <p:cBhvr>
                                        <p:cTn id="45" dur="1"/>
                                        <p:tgtEl>
                                          <p:spTgt spid="1407"/>
                                        </p:tgtEl>
                                      </p:cBhvr>
                                    </p:animEffect>
                                  </p:childTnLst>
                                </p:cTn>
                              </p:par>
                              <p:par>
                                <p:cTn id="46" presetID="10" presetClass="entr" presetSubtype="0" fill="hold" nodeType="withEffect">
                                  <p:stCondLst>
                                    <p:cond delay="0"/>
                                  </p:stCondLst>
                                  <p:childTnLst>
                                    <p:set>
                                      <p:cBhvr>
                                        <p:cTn id="47" dur="1" fill="hold">
                                          <p:stCondLst>
                                            <p:cond delay="0"/>
                                          </p:stCondLst>
                                        </p:cTn>
                                        <p:tgtEl>
                                          <p:spTgt spid="1408"/>
                                        </p:tgtEl>
                                        <p:attrNameLst>
                                          <p:attrName>style.visibility</p:attrName>
                                        </p:attrNameLst>
                                      </p:cBhvr>
                                      <p:to>
                                        <p:strVal val="visible"/>
                                      </p:to>
                                    </p:set>
                                    <p:animEffect transition="in" filter="fade">
                                      <p:cBhvr>
                                        <p:cTn id="48" dur="1"/>
                                        <p:tgtEl>
                                          <p:spTgt spid="1408"/>
                                        </p:tgtEl>
                                      </p:cBhvr>
                                    </p:animEffect>
                                  </p:childTnLst>
                                </p:cTn>
                              </p:par>
                              <p:par>
                                <p:cTn id="49" presetID="10" presetClass="entr" presetSubtype="0" fill="hold" nodeType="withEffect">
                                  <p:stCondLst>
                                    <p:cond delay="0"/>
                                  </p:stCondLst>
                                  <p:childTnLst>
                                    <p:set>
                                      <p:cBhvr>
                                        <p:cTn id="50" dur="1" fill="hold">
                                          <p:stCondLst>
                                            <p:cond delay="0"/>
                                          </p:stCondLst>
                                        </p:cTn>
                                        <p:tgtEl>
                                          <p:spTgt spid="1409"/>
                                        </p:tgtEl>
                                        <p:attrNameLst>
                                          <p:attrName>style.visibility</p:attrName>
                                        </p:attrNameLst>
                                      </p:cBhvr>
                                      <p:to>
                                        <p:strVal val="visible"/>
                                      </p:to>
                                    </p:set>
                                    <p:animEffect transition="in" filter="fade">
                                      <p:cBhvr>
                                        <p:cTn id="51" dur="1"/>
                                        <p:tgtEl>
                                          <p:spTgt spid="1409"/>
                                        </p:tgtEl>
                                      </p:cBhvr>
                                    </p:animEffect>
                                  </p:childTnLst>
                                </p:cTn>
                              </p:par>
                              <p:par>
                                <p:cTn id="52" presetID="10" presetClass="entr" presetSubtype="0" fill="hold" nodeType="withEffect">
                                  <p:stCondLst>
                                    <p:cond delay="0"/>
                                  </p:stCondLst>
                                  <p:childTnLst>
                                    <p:set>
                                      <p:cBhvr>
                                        <p:cTn id="53" dur="1" fill="hold">
                                          <p:stCondLst>
                                            <p:cond delay="0"/>
                                          </p:stCondLst>
                                        </p:cTn>
                                        <p:tgtEl>
                                          <p:spTgt spid="1410"/>
                                        </p:tgtEl>
                                        <p:attrNameLst>
                                          <p:attrName>style.visibility</p:attrName>
                                        </p:attrNameLst>
                                      </p:cBhvr>
                                      <p:to>
                                        <p:strVal val="visible"/>
                                      </p:to>
                                    </p:set>
                                    <p:animEffect transition="in" filter="fade">
                                      <p:cBhvr>
                                        <p:cTn id="54" dur="1"/>
                                        <p:tgtEl>
                                          <p:spTgt spid="141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415"/>
                                        </p:tgtEl>
                                        <p:attrNameLst>
                                          <p:attrName>style.visibility</p:attrName>
                                        </p:attrNameLst>
                                      </p:cBhvr>
                                      <p:to>
                                        <p:strVal val="visible"/>
                                      </p:to>
                                    </p:set>
                                    <p:animEffect transition="in" filter="fade">
                                      <p:cBhvr>
                                        <p:cTn id="59" dur="1"/>
                                        <p:tgtEl>
                                          <p:spTgt spid="1415"/>
                                        </p:tgtEl>
                                      </p:cBhvr>
                                    </p:animEffect>
                                  </p:childTnLst>
                                </p:cTn>
                              </p:par>
                              <p:par>
                                <p:cTn id="60" presetID="10" presetClass="entr" presetSubtype="0" fill="hold" nodeType="withEffect">
                                  <p:stCondLst>
                                    <p:cond delay="0"/>
                                  </p:stCondLst>
                                  <p:childTnLst>
                                    <p:set>
                                      <p:cBhvr>
                                        <p:cTn id="61" dur="1" fill="hold">
                                          <p:stCondLst>
                                            <p:cond delay="0"/>
                                          </p:stCondLst>
                                        </p:cTn>
                                        <p:tgtEl>
                                          <p:spTgt spid="1397"/>
                                        </p:tgtEl>
                                        <p:attrNameLst>
                                          <p:attrName>style.visibility</p:attrName>
                                        </p:attrNameLst>
                                      </p:cBhvr>
                                      <p:to>
                                        <p:strVal val="visible"/>
                                      </p:to>
                                    </p:set>
                                    <p:animEffect transition="in" filter="fade">
                                      <p:cBhvr>
                                        <p:cTn id="62" dur="1"/>
                                        <p:tgtEl>
                                          <p:spTgt spid="1397"/>
                                        </p:tgtEl>
                                      </p:cBhvr>
                                    </p:animEffect>
                                  </p:childTnLst>
                                </p:cTn>
                              </p:par>
                              <p:par>
                                <p:cTn id="63" presetID="10" presetClass="entr" presetSubtype="0" fill="hold" nodeType="withEffect">
                                  <p:stCondLst>
                                    <p:cond delay="0"/>
                                  </p:stCondLst>
                                  <p:childTnLst>
                                    <p:set>
                                      <p:cBhvr>
                                        <p:cTn id="64" dur="1" fill="hold">
                                          <p:stCondLst>
                                            <p:cond delay="0"/>
                                          </p:stCondLst>
                                        </p:cTn>
                                        <p:tgtEl>
                                          <p:spTgt spid="1401"/>
                                        </p:tgtEl>
                                        <p:attrNameLst>
                                          <p:attrName>style.visibility</p:attrName>
                                        </p:attrNameLst>
                                      </p:cBhvr>
                                      <p:to>
                                        <p:strVal val="visible"/>
                                      </p:to>
                                    </p:set>
                                    <p:animEffect transition="in" filter="fade">
                                      <p:cBhvr>
                                        <p:cTn id="65" dur="1"/>
                                        <p:tgtEl>
                                          <p:spTgt spid="1401"/>
                                        </p:tgtEl>
                                      </p:cBhvr>
                                    </p:animEffect>
                                  </p:childTnLst>
                                </p:cTn>
                              </p:par>
                              <p:par>
                                <p:cTn id="66" presetID="10" presetClass="entr" presetSubtype="0" fill="hold" nodeType="withEffect">
                                  <p:stCondLst>
                                    <p:cond delay="0"/>
                                  </p:stCondLst>
                                  <p:childTnLst>
                                    <p:set>
                                      <p:cBhvr>
                                        <p:cTn id="67" dur="1" fill="hold">
                                          <p:stCondLst>
                                            <p:cond delay="0"/>
                                          </p:stCondLst>
                                        </p:cTn>
                                        <p:tgtEl>
                                          <p:spTgt spid="1402"/>
                                        </p:tgtEl>
                                        <p:attrNameLst>
                                          <p:attrName>style.visibility</p:attrName>
                                        </p:attrNameLst>
                                      </p:cBhvr>
                                      <p:to>
                                        <p:strVal val="visible"/>
                                      </p:to>
                                    </p:set>
                                    <p:animEffect transition="in" filter="fade">
                                      <p:cBhvr>
                                        <p:cTn id="68" dur="1"/>
                                        <p:tgtEl>
                                          <p:spTgt spid="140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420"/>
                                        </p:tgtEl>
                                        <p:attrNameLst>
                                          <p:attrName>style.visibility</p:attrName>
                                        </p:attrNameLst>
                                      </p:cBhvr>
                                      <p:to>
                                        <p:strVal val="visible"/>
                                      </p:to>
                                    </p:set>
                                    <p:animEffect transition="in" filter="fade">
                                      <p:cBhvr>
                                        <p:cTn id="73" dur="500"/>
                                        <p:tgtEl>
                                          <p:spTgt spid="1420"/>
                                        </p:tgtEl>
                                      </p:cBhvr>
                                    </p:animEffect>
                                  </p:childTnLst>
                                </p:cTn>
                              </p:par>
                              <p:par>
                                <p:cTn id="74" presetID="10" presetClass="entr" presetSubtype="0" fill="hold" nodeType="withEffect">
                                  <p:stCondLst>
                                    <p:cond delay="0"/>
                                  </p:stCondLst>
                                  <p:childTnLst>
                                    <p:set>
                                      <p:cBhvr>
                                        <p:cTn id="75" dur="1" fill="hold">
                                          <p:stCondLst>
                                            <p:cond delay="0"/>
                                          </p:stCondLst>
                                        </p:cTn>
                                        <p:tgtEl>
                                          <p:spTgt spid="1421"/>
                                        </p:tgtEl>
                                        <p:attrNameLst>
                                          <p:attrName>style.visibility</p:attrName>
                                        </p:attrNameLst>
                                      </p:cBhvr>
                                      <p:to>
                                        <p:strVal val="visible"/>
                                      </p:to>
                                    </p:set>
                                    <p:animEffect transition="in" filter="fade">
                                      <p:cBhvr>
                                        <p:cTn id="76" dur="500"/>
                                        <p:tgtEl>
                                          <p:spTgt spid="1421"/>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377"/>
                                        </p:tgtEl>
                                        <p:attrNameLst>
                                          <p:attrName>style.visibility</p:attrName>
                                        </p:attrNameLst>
                                      </p:cBhvr>
                                      <p:to>
                                        <p:strVal val="visible"/>
                                      </p:to>
                                    </p:set>
                                    <p:animEffect transition="in" filter="fade">
                                      <p:cBhvr>
                                        <p:cTn id="81" dur="1"/>
                                        <p:tgtEl>
                                          <p:spTgt spid="1377"/>
                                        </p:tgtEl>
                                      </p:cBhvr>
                                    </p:animEffect>
                                  </p:childTnLst>
                                </p:cTn>
                              </p:par>
                              <p:par>
                                <p:cTn id="82" presetID="10" presetClass="entr" presetSubtype="0" fill="hold" nodeType="withEffect">
                                  <p:stCondLst>
                                    <p:cond delay="0"/>
                                  </p:stCondLst>
                                  <p:childTnLst>
                                    <p:set>
                                      <p:cBhvr>
                                        <p:cTn id="83" dur="1" fill="hold">
                                          <p:stCondLst>
                                            <p:cond delay="0"/>
                                          </p:stCondLst>
                                        </p:cTn>
                                        <p:tgtEl>
                                          <p:spTgt spid="1378"/>
                                        </p:tgtEl>
                                        <p:attrNameLst>
                                          <p:attrName>style.visibility</p:attrName>
                                        </p:attrNameLst>
                                      </p:cBhvr>
                                      <p:to>
                                        <p:strVal val="visible"/>
                                      </p:to>
                                    </p:set>
                                    <p:animEffect transition="in" filter="fade">
                                      <p:cBhvr>
                                        <p:cTn id="84" dur="1"/>
                                        <p:tgtEl>
                                          <p:spTgt spid="1378"/>
                                        </p:tgtEl>
                                      </p:cBhvr>
                                    </p:animEffect>
                                  </p:childTnLst>
                                </p:cTn>
                              </p:par>
                              <p:par>
                                <p:cTn id="85" presetID="10" presetClass="entr" presetSubtype="0" fill="hold" nodeType="withEffect">
                                  <p:stCondLst>
                                    <p:cond delay="0"/>
                                  </p:stCondLst>
                                  <p:childTnLst>
                                    <p:set>
                                      <p:cBhvr>
                                        <p:cTn id="86" dur="1" fill="hold">
                                          <p:stCondLst>
                                            <p:cond delay="0"/>
                                          </p:stCondLst>
                                        </p:cTn>
                                        <p:tgtEl>
                                          <p:spTgt spid="1431"/>
                                        </p:tgtEl>
                                        <p:attrNameLst>
                                          <p:attrName>style.visibility</p:attrName>
                                        </p:attrNameLst>
                                      </p:cBhvr>
                                      <p:to>
                                        <p:strVal val="visible"/>
                                      </p:to>
                                    </p:set>
                                    <p:animEffect transition="in" filter="fade">
                                      <p:cBhvr>
                                        <p:cTn id="87" dur="1"/>
                                        <p:tgtEl>
                                          <p:spTgt spid="1431"/>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400"/>
                                        </p:tgtEl>
                                        <p:attrNameLst>
                                          <p:attrName>style.visibility</p:attrName>
                                        </p:attrNameLst>
                                      </p:cBhvr>
                                      <p:to>
                                        <p:strVal val="visible"/>
                                      </p:to>
                                    </p:set>
                                    <p:animEffect transition="in" filter="fade">
                                      <p:cBhvr>
                                        <p:cTn id="92" dur="500"/>
                                        <p:tgtEl>
                                          <p:spTgt spid="1400"/>
                                        </p:tgtEl>
                                      </p:cBhvr>
                                    </p:animEffect>
                                  </p:childTnLst>
                                </p:cTn>
                              </p:par>
                              <p:par>
                                <p:cTn id="93" presetID="10" presetClass="entr" presetSubtype="0" fill="hold" nodeType="withEffect">
                                  <p:stCondLst>
                                    <p:cond delay="0"/>
                                  </p:stCondLst>
                                  <p:childTnLst>
                                    <p:set>
                                      <p:cBhvr>
                                        <p:cTn id="94" dur="1" fill="hold">
                                          <p:stCondLst>
                                            <p:cond delay="0"/>
                                          </p:stCondLst>
                                        </p:cTn>
                                        <p:tgtEl>
                                          <p:spTgt spid="1379"/>
                                        </p:tgtEl>
                                        <p:attrNameLst>
                                          <p:attrName>style.visibility</p:attrName>
                                        </p:attrNameLst>
                                      </p:cBhvr>
                                      <p:to>
                                        <p:strVal val="visible"/>
                                      </p:to>
                                    </p:set>
                                    <p:animEffect transition="in" filter="fade">
                                      <p:cBhvr>
                                        <p:cTn id="95" dur="500"/>
                                        <p:tgtEl>
                                          <p:spTgt spid="1379"/>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1416"/>
                                        </p:tgtEl>
                                        <p:attrNameLst>
                                          <p:attrName>style.visibility</p:attrName>
                                        </p:attrNameLst>
                                      </p:cBhvr>
                                      <p:to>
                                        <p:strVal val="visible"/>
                                      </p:to>
                                    </p:set>
                                    <p:animEffect transition="in" filter="fade">
                                      <p:cBhvr>
                                        <p:cTn id="100" dur="1"/>
                                        <p:tgtEl>
                                          <p:spTgt spid="1416"/>
                                        </p:tgtEl>
                                      </p:cBhvr>
                                    </p:animEffect>
                                  </p:childTnLst>
                                </p:cTn>
                              </p:par>
                              <p:par>
                                <p:cTn id="101" presetID="10" presetClass="entr" presetSubtype="0" fill="hold" nodeType="withEffect">
                                  <p:stCondLst>
                                    <p:cond delay="0"/>
                                  </p:stCondLst>
                                  <p:childTnLst>
                                    <p:set>
                                      <p:cBhvr>
                                        <p:cTn id="102" dur="1" fill="hold">
                                          <p:stCondLst>
                                            <p:cond delay="0"/>
                                          </p:stCondLst>
                                        </p:cTn>
                                        <p:tgtEl>
                                          <p:spTgt spid="1417"/>
                                        </p:tgtEl>
                                        <p:attrNameLst>
                                          <p:attrName>style.visibility</p:attrName>
                                        </p:attrNameLst>
                                      </p:cBhvr>
                                      <p:to>
                                        <p:strVal val="visible"/>
                                      </p:to>
                                    </p:set>
                                    <p:animEffect transition="in" filter="fade">
                                      <p:cBhvr>
                                        <p:cTn id="103" dur="1"/>
                                        <p:tgtEl>
                                          <p:spTgt spid="1417"/>
                                        </p:tgtEl>
                                      </p:cBhvr>
                                    </p:animEffect>
                                  </p:childTnLst>
                                </p:cTn>
                              </p:par>
                              <p:par>
                                <p:cTn id="104" presetID="10" presetClass="entr" presetSubtype="0" fill="hold" nodeType="withEffect">
                                  <p:stCondLst>
                                    <p:cond delay="0"/>
                                  </p:stCondLst>
                                  <p:childTnLst>
                                    <p:set>
                                      <p:cBhvr>
                                        <p:cTn id="105" dur="1" fill="hold">
                                          <p:stCondLst>
                                            <p:cond delay="0"/>
                                          </p:stCondLst>
                                        </p:cTn>
                                        <p:tgtEl>
                                          <p:spTgt spid="1418"/>
                                        </p:tgtEl>
                                        <p:attrNameLst>
                                          <p:attrName>style.visibility</p:attrName>
                                        </p:attrNameLst>
                                      </p:cBhvr>
                                      <p:to>
                                        <p:strVal val="visible"/>
                                      </p:to>
                                    </p:set>
                                    <p:animEffect transition="in" filter="fade">
                                      <p:cBhvr>
                                        <p:cTn id="106" dur="1"/>
                                        <p:tgtEl>
                                          <p:spTgt spid="1418"/>
                                        </p:tgtEl>
                                      </p:cBhvr>
                                    </p:animEffect>
                                  </p:childTnLst>
                                </p:cTn>
                              </p:par>
                              <p:par>
                                <p:cTn id="107" presetID="10" presetClass="entr" presetSubtype="0" fill="hold" nodeType="withEffect">
                                  <p:stCondLst>
                                    <p:cond delay="0"/>
                                  </p:stCondLst>
                                  <p:childTnLst>
                                    <p:set>
                                      <p:cBhvr>
                                        <p:cTn id="108" dur="1" fill="hold">
                                          <p:stCondLst>
                                            <p:cond delay="0"/>
                                          </p:stCondLst>
                                        </p:cTn>
                                        <p:tgtEl>
                                          <p:spTgt spid="1419"/>
                                        </p:tgtEl>
                                        <p:attrNameLst>
                                          <p:attrName>style.visibility</p:attrName>
                                        </p:attrNameLst>
                                      </p:cBhvr>
                                      <p:to>
                                        <p:strVal val="visible"/>
                                      </p:to>
                                    </p:set>
                                    <p:animEffect transition="in" filter="fade">
                                      <p:cBhvr>
                                        <p:cTn id="109" dur="1"/>
                                        <p:tgtEl>
                                          <p:spTgt spid="1419"/>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1385"/>
                                        </p:tgtEl>
                                        <p:attrNameLst>
                                          <p:attrName>style.visibility</p:attrName>
                                        </p:attrNameLst>
                                      </p:cBhvr>
                                      <p:to>
                                        <p:strVal val="visible"/>
                                      </p:to>
                                    </p:set>
                                    <p:animEffect transition="in" filter="fade">
                                      <p:cBhvr>
                                        <p:cTn id="114" dur="1"/>
                                        <p:tgtEl>
                                          <p:spTgt spid="1385"/>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1403"/>
                                        </p:tgtEl>
                                        <p:attrNameLst>
                                          <p:attrName>style.visibility</p:attrName>
                                        </p:attrNameLst>
                                      </p:cBhvr>
                                      <p:to>
                                        <p:strVal val="visible"/>
                                      </p:to>
                                    </p:set>
                                    <p:animEffect transition="in" filter="fade">
                                      <p:cBhvr>
                                        <p:cTn id="119" dur="1"/>
                                        <p:tgtEl>
                                          <p:spTgt spid="1403"/>
                                        </p:tgtEl>
                                      </p:cBhvr>
                                    </p:animEffect>
                                  </p:childTnLst>
                                </p:cTn>
                              </p:par>
                              <p:par>
                                <p:cTn id="120" presetID="10" presetClass="entr" presetSubtype="0" fill="hold" nodeType="withEffect">
                                  <p:stCondLst>
                                    <p:cond delay="0"/>
                                  </p:stCondLst>
                                  <p:childTnLst>
                                    <p:set>
                                      <p:cBhvr>
                                        <p:cTn id="121" dur="1" fill="hold">
                                          <p:stCondLst>
                                            <p:cond delay="0"/>
                                          </p:stCondLst>
                                        </p:cTn>
                                        <p:tgtEl>
                                          <p:spTgt spid="1404"/>
                                        </p:tgtEl>
                                        <p:attrNameLst>
                                          <p:attrName>style.visibility</p:attrName>
                                        </p:attrNameLst>
                                      </p:cBhvr>
                                      <p:to>
                                        <p:strVal val="visible"/>
                                      </p:to>
                                    </p:set>
                                    <p:animEffect transition="in" filter="fade">
                                      <p:cBhvr>
                                        <p:cTn id="122" dur="1"/>
                                        <p:tgtEl>
                                          <p:spTgt spid="1404"/>
                                        </p:tgtEl>
                                      </p:cBhvr>
                                    </p:animEffect>
                                  </p:childTnLst>
                                </p:cTn>
                              </p:par>
                              <p:par>
                                <p:cTn id="123" presetID="10" presetClass="entr" presetSubtype="0" fill="hold" nodeType="withEffect">
                                  <p:stCondLst>
                                    <p:cond delay="0"/>
                                  </p:stCondLst>
                                  <p:childTnLst>
                                    <p:set>
                                      <p:cBhvr>
                                        <p:cTn id="124" dur="1" fill="hold">
                                          <p:stCondLst>
                                            <p:cond delay="0"/>
                                          </p:stCondLst>
                                        </p:cTn>
                                        <p:tgtEl>
                                          <p:spTgt spid="1406"/>
                                        </p:tgtEl>
                                        <p:attrNameLst>
                                          <p:attrName>style.visibility</p:attrName>
                                        </p:attrNameLst>
                                      </p:cBhvr>
                                      <p:to>
                                        <p:strVal val="visible"/>
                                      </p:to>
                                    </p:set>
                                    <p:animEffect transition="in" filter="fade">
                                      <p:cBhvr>
                                        <p:cTn id="125" dur="1"/>
                                        <p:tgtEl>
                                          <p:spTgt spid="1406"/>
                                        </p:tgtEl>
                                      </p:cBhvr>
                                    </p:animEffect>
                                  </p:childTnLst>
                                </p:cTn>
                              </p:par>
                              <p:par>
                                <p:cTn id="126" presetID="10" presetClass="entr" presetSubtype="0" fill="hold" nodeType="withEffect">
                                  <p:stCondLst>
                                    <p:cond delay="0"/>
                                  </p:stCondLst>
                                  <p:childTnLst>
                                    <p:set>
                                      <p:cBhvr>
                                        <p:cTn id="127" dur="1" fill="hold">
                                          <p:stCondLst>
                                            <p:cond delay="0"/>
                                          </p:stCondLst>
                                        </p:cTn>
                                        <p:tgtEl>
                                          <p:spTgt spid="1405"/>
                                        </p:tgtEl>
                                        <p:attrNameLst>
                                          <p:attrName>style.visibility</p:attrName>
                                        </p:attrNameLst>
                                      </p:cBhvr>
                                      <p:to>
                                        <p:strVal val="visible"/>
                                      </p:to>
                                    </p:set>
                                    <p:animEffect transition="in" filter="fade">
                                      <p:cBhvr>
                                        <p:cTn id="128" dur="1"/>
                                        <p:tgtEl>
                                          <p:spTgt spid="1405"/>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1422"/>
                                        </p:tgtEl>
                                        <p:attrNameLst>
                                          <p:attrName>style.visibility</p:attrName>
                                        </p:attrNameLst>
                                      </p:cBhvr>
                                      <p:to>
                                        <p:strVal val="visible"/>
                                      </p:to>
                                    </p:set>
                                    <p:animEffect transition="in" filter="fade">
                                      <p:cBhvr>
                                        <p:cTn id="133" dur="500"/>
                                        <p:tgtEl>
                                          <p:spTgt spid="1422"/>
                                        </p:tgtEl>
                                      </p:cBhvr>
                                    </p:animEffect>
                                  </p:childTnLst>
                                </p:cTn>
                              </p:par>
                              <p:par>
                                <p:cTn id="134" presetID="10" presetClass="entr" presetSubtype="0" fill="hold" nodeType="withEffect">
                                  <p:stCondLst>
                                    <p:cond delay="0"/>
                                  </p:stCondLst>
                                  <p:childTnLst>
                                    <p:set>
                                      <p:cBhvr>
                                        <p:cTn id="135" dur="1" fill="hold">
                                          <p:stCondLst>
                                            <p:cond delay="0"/>
                                          </p:stCondLst>
                                        </p:cTn>
                                        <p:tgtEl>
                                          <p:spTgt spid="1423"/>
                                        </p:tgtEl>
                                        <p:attrNameLst>
                                          <p:attrName>style.visibility</p:attrName>
                                        </p:attrNameLst>
                                      </p:cBhvr>
                                      <p:to>
                                        <p:strVal val="visible"/>
                                      </p:to>
                                    </p:set>
                                    <p:animEffect transition="in" filter="fade">
                                      <p:cBhvr>
                                        <p:cTn id="136" dur="500"/>
                                        <p:tgtEl>
                                          <p:spTgt spid="1423"/>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1424"/>
                                        </p:tgtEl>
                                        <p:attrNameLst>
                                          <p:attrName>style.visibility</p:attrName>
                                        </p:attrNameLst>
                                      </p:cBhvr>
                                      <p:to>
                                        <p:strVal val="visible"/>
                                      </p:to>
                                    </p:set>
                                    <p:animEffect transition="in" filter="fade">
                                      <p:cBhvr>
                                        <p:cTn id="141" dur="1"/>
                                        <p:tgtEl>
                                          <p:spTgt spid="1424"/>
                                        </p:tgtEl>
                                      </p:cBhvr>
                                    </p:animEffect>
                                  </p:childTnLst>
                                </p:cTn>
                              </p:par>
                              <p:par>
                                <p:cTn id="142" presetID="10" presetClass="entr" presetSubtype="0" fill="hold" nodeType="withEffect">
                                  <p:stCondLst>
                                    <p:cond delay="0"/>
                                  </p:stCondLst>
                                  <p:childTnLst>
                                    <p:set>
                                      <p:cBhvr>
                                        <p:cTn id="143" dur="1" fill="hold">
                                          <p:stCondLst>
                                            <p:cond delay="0"/>
                                          </p:stCondLst>
                                        </p:cTn>
                                        <p:tgtEl>
                                          <p:spTgt spid="1432"/>
                                        </p:tgtEl>
                                        <p:attrNameLst>
                                          <p:attrName>style.visibility</p:attrName>
                                        </p:attrNameLst>
                                      </p:cBhvr>
                                      <p:to>
                                        <p:strVal val="visible"/>
                                      </p:to>
                                    </p:set>
                                    <p:animEffect transition="in" filter="fade">
                                      <p:cBhvr>
                                        <p:cTn id="144" dur="1"/>
                                        <p:tgtEl>
                                          <p:spTgt spid="1432"/>
                                        </p:tgtEl>
                                      </p:cBhvr>
                                    </p:animEffect>
                                  </p:childTnLst>
                                </p:cTn>
                              </p:par>
                              <p:par>
                                <p:cTn id="145" presetID="10" presetClass="entr" presetSubtype="0" fill="hold" nodeType="withEffect">
                                  <p:stCondLst>
                                    <p:cond delay="0"/>
                                  </p:stCondLst>
                                  <p:childTnLst>
                                    <p:set>
                                      <p:cBhvr>
                                        <p:cTn id="146" dur="1" fill="hold">
                                          <p:stCondLst>
                                            <p:cond delay="0"/>
                                          </p:stCondLst>
                                        </p:cTn>
                                        <p:tgtEl>
                                          <p:spTgt spid="1433"/>
                                        </p:tgtEl>
                                        <p:attrNameLst>
                                          <p:attrName>style.visibility</p:attrName>
                                        </p:attrNameLst>
                                      </p:cBhvr>
                                      <p:to>
                                        <p:strVal val="visible"/>
                                      </p:to>
                                    </p:set>
                                    <p:animEffect transition="in" filter="fade">
                                      <p:cBhvr>
                                        <p:cTn id="147" dur="1"/>
                                        <p:tgtEl>
                                          <p:spTgt spid="1433"/>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1390"/>
                                        </p:tgtEl>
                                        <p:attrNameLst>
                                          <p:attrName>style.visibility</p:attrName>
                                        </p:attrNameLst>
                                      </p:cBhvr>
                                      <p:to>
                                        <p:strVal val="visible"/>
                                      </p:to>
                                    </p:set>
                                    <p:animEffect transition="in" filter="fade">
                                      <p:cBhvr>
                                        <p:cTn id="152" dur="1"/>
                                        <p:tgtEl>
                                          <p:spTgt spid="1390"/>
                                        </p:tgtEl>
                                      </p:cBhvr>
                                    </p:animEffect>
                                  </p:childTnLst>
                                </p:cTn>
                              </p:par>
                              <p:par>
                                <p:cTn id="153" presetID="10" presetClass="entr" presetSubtype="0" fill="hold" nodeType="withEffect">
                                  <p:stCondLst>
                                    <p:cond delay="0"/>
                                  </p:stCondLst>
                                  <p:childTnLst>
                                    <p:set>
                                      <p:cBhvr>
                                        <p:cTn id="154" dur="1" fill="hold">
                                          <p:stCondLst>
                                            <p:cond delay="0"/>
                                          </p:stCondLst>
                                        </p:cTn>
                                        <p:tgtEl>
                                          <p:spTgt spid="1434"/>
                                        </p:tgtEl>
                                        <p:attrNameLst>
                                          <p:attrName>style.visibility</p:attrName>
                                        </p:attrNameLst>
                                      </p:cBhvr>
                                      <p:to>
                                        <p:strVal val="visible"/>
                                      </p:to>
                                    </p:set>
                                    <p:animEffect transition="in" filter="fade">
                                      <p:cBhvr>
                                        <p:cTn id="155" dur="1"/>
                                        <p:tgtEl>
                                          <p:spTgt spid="1434"/>
                                        </p:tgtEl>
                                      </p:cBhvr>
                                    </p:animEffect>
                                  </p:childTnLst>
                                </p:cTn>
                              </p:par>
                              <p:par>
                                <p:cTn id="156" presetID="10" presetClass="entr" presetSubtype="0" fill="hold" nodeType="withEffect">
                                  <p:stCondLst>
                                    <p:cond delay="0"/>
                                  </p:stCondLst>
                                  <p:childTnLst>
                                    <p:set>
                                      <p:cBhvr>
                                        <p:cTn id="157" dur="1" fill="hold">
                                          <p:stCondLst>
                                            <p:cond delay="0"/>
                                          </p:stCondLst>
                                        </p:cTn>
                                        <p:tgtEl>
                                          <p:spTgt spid="1436"/>
                                        </p:tgtEl>
                                        <p:attrNameLst>
                                          <p:attrName>style.visibility</p:attrName>
                                        </p:attrNameLst>
                                      </p:cBhvr>
                                      <p:to>
                                        <p:strVal val="visible"/>
                                      </p:to>
                                    </p:set>
                                    <p:animEffect transition="in" filter="fade">
                                      <p:cBhvr>
                                        <p:cTn id="158" dur="1"/>
                                        <p:tgtEl>
                                          <p:spTgt spid="1436"/>
                                        </p:tgtEl>
                                      </p:cBhvr>
                                    </p:animEffect>
                                  </p:childTnLst>
                                </p:cTn>
                              </p:par>
                              <p:par>
                                <p:cTn id="159" presetID="10" presetClass="entr" presetSubtype="0" fill="hold" nodeType="withEffect">
                                  <p:stCondLst>
                                    <p:cond delay="0"/>
                                  </p:stCondLst>
                                  <p:childTnLst>
                                    <p:set>
                                      <p:cBhvr>
                                        <p:cTn id="160" dur="1" fill="hold">
                                          <p:stCondLst>
                                            <p:cond delay="0"/>
                                          </p:stCondLst>
                                        </p:cTn>
                                        <p:tgtEl>
                                          <p:spTgt spid="1437"/>
                                        </p:tgtEl>
                                        <p:attrNameLst>
                                          <p:attrName>style.visibility</p:attrName>
                                        </p:attrNameLst>
                                      </p:cBhvr>
                                      <p:to>
                                        <p:strVal val="visible"/>
                                      </p:to>
                                    </p:set>
                                    <p:animEffect transition="in" filter="fade">
                                      <p:cBhvr>
                                        <p:cTn id="161" dur="1"/>
                                        <p:tgtEl>
                                          <p:spTgt spid="1437"/>
                                        </p:tgtEl>
                                      </p:cBhvr>
                                    </p:animEffect>
                                  </p:childTnLst>
                                </p:cTn>
                              </p:par>
                              <p:par>
                                <p:cTn id="162" presetID="10" presetClass="entr" presetSubtype="0" fill="hold" nodeType="withEffect">
                                  <p:stCondLst>
                                    <p:cond delay="0"/>
                                  </p:stCondLst>
                                  <p:childTnLst>
                                    <p:set>
                                      <p:cBhvr>
                                        <p:cTn id="163" dur="1" fill="hold">
                                          <p:stCondLst>
                                            <p:cond delay="0"/>
                                          </p:stCondLst>
                                        </p:cTn>
                                        <p:tgtEl>
                                          <p:spTgt spid="1435"/>
                                        </p:tgtEl>
                                        <p:attrNameLst>
                                          <p:attrName>style.visibility</p:attrName>
                                        </p:attrNameLst>
                                      </p:cBhvr>
                                      <p:to>
                                        <p:strVal val="visible"/>
                                      </p:to>
                                    </p:set>
                                    <p:animEffect transition="in" filter="fade">
                                      <p:cBhvr>
                                        <p:cTn id="164" dur="1"/>
                                        <p:tgtEl>
                                          <p:spTgt spid="1435"/>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nodeType="clickEffect">
                                  <p:stCondLst>
                                    <p:cond delay="0"/>
                                  </p:stCondLst>
                                  <p:childTnLst>
                                    <p:set>
                                      <p:cBhvr>
                                        <p:cTn id="168" dur="1" fill="hold">
                                          <p:stCondLst>
                                            <p:cond delay="0"/>
                                          </p:stCondLst>
                                        </p:cTn>
                                        <p:tgtEl>
                                          <p:spTgt spid="1366"/>
                                        </p:tgtEl>
                                        <p:attrNameLst>
                                          <p:attrName>style.visibility</p:attrName>
                                        </p:attrNameLst>
                                      </p:cBhvr>
                                      <p:to>
                                        <p:strVal val="visible"/>
                                      </p:to>
                                    </p:set>
                                    <p:animEffect transition="in" filter="fade">
                                      <p:cBhvr>
                                        <p:cTn id="169" dur="500"/>
                                        <p:tgtEl>
                                          <p:spTgt spid="1366"/>
                                        </p:tgtEl>
                                      </p:cBhvr>
                                    </p:animEffect>
                                  </p:childTnLst>
                                </p:cTn>
                              </p:par>
                              <p:par>
                                <p:cTn id="170" presetID="10" presetClass="entr" presetSubtype="0" fill="hold" nodeType="withEffect">
                                  <p:stCondLst>
                                    <p:cond delay="0"/>
                                  </p:stCondLst>
                                  <p:childTnLst>
                                    <p:set>
                                      <p:cBhvr>
                                        <p:cTn id="171" dur="1" fill="hold">
                                          <p:stCondLst>
                                            <p:cond delay="0"/>
                                          </p:stCondLst>
                                        </p:cTn>
                                        <p:tgtEl>
                                          <p:spTgt spid="1367"/>
                                        </p:tgtEl>
                                        <p:attrNameLst>
                                          <p:attrName>style.visibility</p:attrName>
                                        </p:attrNameLst>
                                      </p:cBhvr>
                                      <p:to>
                                        <p:strVal val="visible"/>
                                      </p:to>
                                    </p:set>
                                    <p:animEffect transition="in" filter="fade">
                                      <p:cBhvr>
                                        <p:cTn id="172" dur="500"/>
                                        <p:tgtEl>
                                          <p:spTgt spid="1367"/>
                                        </p:tgtEl>
                                      </p:cBhvr>
                                    </p:animEffect>
                                  </p:childTnLst>
                                </p:cTn>
                              </p:par>
                              <p:par>
                                <p:cTn id="173" presetID="10" presetClass="entr" presetSubtype="0" fill="hold" nodeType="withEffect">
                                  <p:stCondLst>
                                    <p:cond delay="0"/>
                                  </p:stCondLst>
                                  <p:childTnLst>
                                    <p:set>
                                      <p:cBhvr>
                                        <p:cTn id="174" dur="1" fill="hold">
                                          <p:stCondLst>
                                            <p:cond delay="0"/>
                                          </p:stCondLst>
                                        </p:cTn>
                                        <p:tgtEl>
                                          <p:spTgt spid="1425"/>
                                        </p:tgtEl>
                                        <p:attrNameLst>
                                          <p:attrName>style.visibility</p:attrName>
                                        </p:attrNameLst>
                                      </p:cBhvr>
                                      <p:to>
                                        <p:strVal val="visible"/>
                                      </p:to>
                                    </p:set>
                                    <p:animEffect transition="in" filter="fade">
                                      <p:cBhvr>
                                        <p:cTn id="175" dur="500"/>
                                        <p:tgtEl>
                                          <p:spTgt spid="1425"/>
                                        </p:tgtEl>
                                      </p:cBhvr>
                                    </p:animEffec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nodeType="clickEffect">
                                  <p:stCondLst>
                                    <p:cond delay="0"/>
                                  </p:stCondLst>
                                  <p:childTnLst>
                                    <p:set>
                                      <p:cBhvr>
                                        <p:cTn id="179" dur="1" fill="hold">
                                          <p:stCondLst>
                                            <p:cond delay="0"/>
                                          </p:stCondLst>
                                        </p:cTn>
                                        <p:tgtEl>
                                          <p:spTgt spid="1426"/>
                                        </p:tgtEl>
                                        <p:attrNameLst>
                                          <p:attrName>style.visibility</p:attrName>
                                        </p:attrNameLst>
                                      </p:cBhvr>
                                      <p:to>
                                        <p:strVal val="visible"/>
                                      </p:to>
                                    </p:set>
                                    <p:animEffect transition="in" filter="fade">
                                      <p:cBhvr>
                                        <p:cTn id="180" dur="1"/>
                                        <p:tgtEl>
                                          <p:spTgt spid="1426"/>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ntr" presetSubtype="0" fill="hold" nodeType="clickEffect">
                                  <p:stCondLst>
                                    <p:cond delay="0"/>
                                  </p:stCondLst>
                                  <p:childTnLst>
                                    <p:set>
                                      <p:cBhvr>
                                        <p:cTn id="184" dur="1" fill="hold">
                                          <p:stCondLst>
                                            <p:cond delay="0"/>
                                          </p:stCondLst>
                                        </p:cTn>
                                        <p:tgtEl>
                                          <p:spTgt spid="1412"/>
                                        </p:tgtEl>
                                        <p:attrNameLst>
                                          <p:attrName>style.visibility</p:attrName>
                                        </p:attrNameLst>
                                      </p:cBhvr>
                                      <p:to>
                                        <p:strVal val="visible"/>
                                      </p:to>
                                    </p:set>
                                    <p:animEffect transition="in" filter="fade">
                                      <p:cBhvr>
                                        <p:cTn id="185" dur="1"/>
                                        <p:tgtEl>
                                          <p:spTgt spid="1412"/>
                                        </p:tgtEl>
                                      </p:cBhvr>
                                    </p:animEffect>
                                  </p:childTnLst>
                                </p:cTn>
                              </p:par>
                              <p:par>
                                <p:cTn id="186" presetID="10" presetClass="entr" presetSubtype="0" fill="hold" nodeType="withEffect">
                                  <p:stCondLst>
                                    <p:cond delay="0"/>
                                  </p:stCondLst>
                                  <p:childTnLst>
                                    <p:set>
                                      <p:cBhvr>
                                        <p:cTn id="187" dur="1" fill="hold">
                                          <p:stCondLst>
                                            <p:cond delay="0"/>
                                          </p:stCondLst>
                                        </p:cTn>
                                        <p:tgtEl>
                                          <p:spTgt spid="1414"/>
                                        </p:tgtEl>
                                        <p:attrNameLst>
                                          <p:attrName>style.visibility</p:attrName>
                                        </p:attrNameLst>
                                      </p:cBhvr>
                                      <p:to>
                                        <p:strVal val="visible"/>
                                      </p:to>
                                    </p:set>
                                    <p:animEffect transition="in" filter="fade">
                                      <p:cBhvr>
                                        <p:cTn id="188" dur="1"/>
                                        <p:tgtEl>
                                          <p:spTgt spid="1414"/>
                                        </p:tgtEl>
                                      </p:cBhvr>
                                    </p:animEffect>
                                  </p:childTnLst>
                                </p:cTn>
                              </p:par>
                              <p:par>
                                <p:cTn id="189" presetID="10" presetClass="entr" presetSubtype="0" fill="hold" nodeType="withEffect">
                                  <p:stCondLst>
                                    <p:cond delay="0"/>
                                  </p:stCondLst>
                                  <p:childTnLst>
                                    <p:set>
                                      <p:cBhvr>
                                        <p:cTn id="190" dur="1" fill="hold">
                                          <p:stCondLst>
                                            <p:cond delay="0"/>
                                          </p:stCondLst>
                                        </p:cTn>
                                        <p:tgtEl>
                                          <p:spTgt spid="1413"/>
                                        </p:tgtEl>
                                        <p:attrNameLst>
                                          <p:attrName>style.visibility</p:attrName>
                                        </p:attrNameLst>
                                      </p:cBhvr>
                                      <p:to>
                                        <p:strVal val="visible"/>
                                      </p:to>
                                    </p:set>
                                    <p:animEffect transition="in" filter="fade">
                                      <p:cBhvr>
                                        <p:cTn id="191" dur="1"/>
                                        <p:tgtEl>
                                          <p:spTgt spid="1413"/>
                                        </p:tgtEl>
                                      </p:cBhvr>
                                    </p:animEffect>
                                  </p:childTnLst>
                                </p:cTn>
                              </p:par>
                              <p:par>
                                <p:cTn id="192" presetID="10" presetClass="entr" presetSubtype="0" fill="hold" nodeType="withEffect">
                                  <p:stCondLst>
                                    <p:cond delay="0"/>
                                  </p:stCondLst>
                                  <p:childTnLst>
                                    <p:set>
                                      <p:cBhvr>
                                        <p:cTn id="193" dur="1" fill="hold">
                                          <p:stCondLst>
                                            <p:cond delay="0"/>
                                          </p:stCondLst>
                                        </p:cTn>
                                        <p:tgtEl>
                                          <p:spTgt spid="1411"/>
                                        </p:tgtEl>
                                        <p:attrNameLst>
                                          <p:attrName>style.visibility</p:attrName>
                                        </p:attrNameLst>
                                      </p:cBhvr>
                                      <p:to>
                                        <p:strVal val="visible"/>
                                      </p:to>
                                    </p:set>
                                    <p:animEffect transition="in" filter="fade">
                                      <p:cBhvr>
                                        <p:cTn id="194" dur="1"/>
                                        <p:tgtEl>
                                          <p:spTgt spid="1411"/>
                                        </p:tgtEl>
                                      </p:cBhvr>
                                    </p:animEffect>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nodeType="clickEffect">
                                  <p:stCondLst>
                                    <p:cond delay="0"/>
                                  </p:stCondLst>
                                  <p:childTnLst>
                                    <p:set>
                                      <p:cBhvr>
                                        <p:cTn id="198" dur="1" fill="hold">
                                          <p:stCondLst>
                                            <p:cond delay="0"/>
                                          </p:stCondLst>
                                        </p:cTn>
                                        <p:tgtEl>
                                          <p:spTgt spid="1458"/>
                                        </p:tgtEl>
                                        <p:attrNameLst>
                                          <p:attrName>style.visibility</p:attrName>
                                        </p:attrNameLst>
                                      </p:cBhvr>
                                      <p:to>
                                        <p:strVal val="visible"/>
                                      </p:to>
                                    </p:set>
                                    <p:animEffect transition="in" filter="fade">
                                      <p:cBhvr>
                                        <p:cTn id="199" dur="1"/>
                                        <p:tgtEl>
                                          <p:spTgt spid="1458"/>
                                        </p:tgtEl>
                                      </p:cBhvr>
                                    </p:animEffect>
                                  </p:childTnLst>
                                </p:cTn>
                              </p:par>
                              <p:par>
                                <p:cTn id="200" presetID="10" presetClass="entr" presetSubtype="0" fill="hold" nodeType="withEffect">
                                  <p:stCondLst>
                                    <p:cond delay="0"/>
                                  </p:stCondLst>
                                  <p:childTnLst>
                                    <p:set>
                                      <p:cBhvr>
                                        <p:cTn id="201" dur="1" fill="hold">
                                          <p:stCondLst>
                                            <p:cond delay="0"/>
                                          </p:stCondLst>
                                        </p:cTn>
                                        <p:tgtEl>
                                          <p:spTgt spid="1459"/>
                                        </p:tgtEl>
                                        <p:attrNameLst>
                                          <p:attrName>style.visibility</p:attrName>
                                        </p:attrNameLst>
                                      </p:cBhvr>
                                      <p:to>
                                        <p:strVal val="visible"/>
                                      </p:to>
                                    </p:set>
                                    <p:animEffect transition="in" filter="fade">
                                      <p:cBhvr>
                                        <p:cTn id="202" dur="1"/>
                                        <p:tgtEl>
                                          <p:spTgt spid="1459"/>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nodeType="clickEffect">
                                  <p:stCondLst>
                                    <p:cond delay="0"/>
                                  </p:stCondLst>
                                  <p:childTnLst>
                                    <p:set>
                                      <p:cBhvr>
                                        <p:cTn id="206" dur="1" fill="hold">
                                          <p:stCondLst>
                                            <p:cond delay="0"/>
                                          </p:stCondLst>
                                        </p:cTn>
                                        <p:tgtEl>
                                          <p:spTgt spid="1439"/>
                                        </p:tgtEl>
                                        <p:attrNameLst>
                                          <p:attrName>style.visibility</p:attrName>
                                        </p:attrNameLst>
                                      </p:cBhvr>
                                      <p:to>
                                        <p:strVal val="visible"/>
                                      </p:to>
                                    </p:set>
                                    <p:animEffect transition="in" filter="fade">
                                      <p:cBhvr>
                                        <p:cTn id="207" dur="1"/>
                                        <p:tgtEl>
                                          <p:spTgt spid="1439"/>
                                        </p:tgtEl>
                                      </p:cBhvr>
                                    </p:animEffect>
                                  </p:childTnLst>
                                </p:cTn>
                              </p:par>
                              <p:par>
                                <p:cTn id="208" presetID="10" presetClass="entr" presetSubtype="0" fill="hold" nodeType="withEffect">
                                  <p:stCondLst>
                                    <p:cond delay="0"/>
                                  </p:stCondLst>
                                  <p:childTnLst>
                                    <p:set>
                                      <p:cBhvr>
                                        <p:cTn id="209" dur="1" fill="hold">
                                          <p:stCondLst>
                                            <p:cond delay="0"/>
                                          </p:stCondLst>
                                        </p:cTn>
                                        <p:tgtEl>
                                          <p:spTgt spid="1448"/>
                                        </p:tgtEl>
                                        <p:attrNameLst>
                                          <p:attrName>style.visibility</p:attrName>
                                        </p:attrNameLst>
                                      </p:cBhvr>
                                      <p:to>
                                        <p:strVal val="visible"/>
                                      </p:to>
                                    </p:set>
                                    <p:animEffect transition="in" filter="fade">
                                      <p:cBhvr>
                                        <p:cTn id="210" dur="1"/>
                                        <p:tgtEl>
                                          <p:spTgt spid="1448"/>
                                        </p:tgtEl>
                                      </p:cBhvr>
                                    </p:animEffect>
                                  </p:childTnLst>
                                </p:cTn>
                              </p:par>
                              <p:par>
                                <p:cTn id="211" presetID="10" presetClass="entr" presetSubtype="0" fill="hold" nodeType="withEffect">
                                  <p:stCondLst>
                                    <p:cond delay="0"/>
                                  </p:stCondLst>
                                  <p:childTnLst>
                                    <p:set>
                                      <p:cBhvr>
                                        <p:cTn id="212" dur="1" fill="hold">
                                          <p:stCondLst>
                                            <p:cond delay="0"/>
                                          </p:stCondLst>
                                        </p:cTn>
                                        <p:tgtEl>
                                          <p:spTgt spid="1449"/>
                                        </p:tgtEl>
                                        <p:attrNameLst>
                                          <p:attrName>style.visibility</p:attrName>
                                        </p:attrNameLst>
                                      </p:cBhvr>
                                      <p:to>
                                        <p:strVal val="visible"/>
                                      </p:to>
                                    </p:set>
                                    <p:animEffect transition="in" filter="fade">
                                      <p:cBhvr>
                                        <p:cTn id="213" dur="1"/>
                                        <p:tgtEl>
                                          <p:spTgt spid="1449"/>
                                        </p:tgtEl>
                                      </p:cBhvr>
                                    </p:animEffect>
                                  </p:childTnLst>
                                </p:cTn>
                              </p:par>
                              <p:par>
                                <p:cTn id="214" presetID="10" presetClass="entr" presetSubtype="0" fill="hold" nodeType="withEffect">
                                  <p:stCondLst>
                                    <p:cond delay="0"/>
                                  </p:stCondLst>
                                  <p:childTnLst>
                                    <p:set>
                                      <p:cBhvr>
                                        <p:cTn id="215" dur="1" fill="hold">
                                          <p:stCondLst>
                                            <p:cond delay="0"/>
                                          </p:stCondLst>
                                        </p:cTn>
                                        <p:tgtEl>
                                          <p:spTgt spid="1450"/>
                                        </p:tgtEl>
                                        <p:attrNameLst>
                                          <p:attrName>style.visibility</p:attrName>
                                        </p:attrNameLst>
                                      </p:cBhvr>
                                      <p:to>
                                        <p:strVal val="visible"/>
                                      </p:to>
                                    </p:set>
                                    <p:animEffect transition="in" filter="fade">
                                      <p:cBhvr>
                                        <p:cTn id="216" dur="1"/>
                                        <p:tgtEl>
                                          <p:spTgt spid="1450"/>
                                        </p:tgtEl>
                                      </p:cBhvr>
                                    </p:animEffec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nodeType="clickEffect">
                                  <p:stCondLst>
                                    <p:cond delay="0"/>
                                  </p:stCondLst>
                                  <p:childTnLst>
                                    <p:set>
                                      <p:cBhvr>
                                        <p:cTn id="220" dur="1" fill="hold">
                                          <p:stCondLst>
                                            <p:cond delay="0"/>
                                          </p:stCondLst>
                                        </p:cTn>
                                        <p:tgtEl>
                                          <p:spTgt spid="1454"/>
                                        </p:tgtEl>
                                        <p:attrNameLst>
                                          <p:attrName>style.visibility</p:attrName>
                                        </p:attrNameLst>
                                      </p:cBhvr>
                                      <p:to>
                                        <p:strVal val="visible"/>
                                      </p:to>
                                    </p:set>
                                    <p:animEffect transition="in" filter="fade">
                                      <p:cBhvr>
                                        <p:cTn id="221" dur="1"/>
                                        <p:tgtEl>
                                          <p:spTgt spid="1454"/>
                                        </p:tgtEl>
                                      </p:cBhvr>
                                    </p:animEffect>
                                  </p:childTnLst>
                                </p:cTn>
                              </p:par>
                              <p:par>
                                <p:cTn id="222" presetID="10" presetClass="entr" presetSubtype="0" fill="hold" nodeType="withEffect">
                                  <p:stCondLst>
                                    <p:cond delay="0"/>
                                  </p:stCondLst>
                                  <p:childTnLst>
                                    <p:set>
                                      <p:cBhvr>
                                        <p:cTn id="223" dur="1" fill="hold">
                                          <p:stCondLst>
                                            <p:cond delay="0"/>
                                          </p:stCondLst>
                                        </p:cTn>
                                        <p:tgtEl>
                                          <p:spTgt spid="1438"/>
                                        </p:tgtEl>
                                        <p:attrNameLst>
                                          <p:attrName>style.visibility</p:attrName>
                                        </p:attrNameLst>
                                      </p:cBhvr>
                                      <p:to>
                                        <p:strVal val="visible"/>
                                      </p:to>
                                    </p:set>
                                    <p:animEffect transition="in" filter="fade">
                                      <p:cBhvr>
                                        <p:cTn id="224" dur="1"/>
                                        <p:tgtEl>
                                          <p:spTgt spid="1438"/>
                                        </p:tgtEl>
                                      </p:cBhvr>
                                    </p:animEffect>
                                  </p:childTnLst>
                                </p:cTn>
                              </p:par>
                              <p:par>
                                <p:cTn id="225" presetID="10" presetClass="entr" presetSubtype="0" fill="hold" nodeType="withEffect">
                                  <p:stCondLst>
                                    <p:cond delay="0"/>
                                  </p:stCondLst>
                                  <p:childTnLst>
                                    <p:set>
                                      <p:cBhvr>
                                        <p:cTn id="226" dur="1" fill="hold">
                                          <p:stCondLst>
                                            <p:cond delay="0"/>
                                          </p:stCondLst>
                                        </p:cTn>
                                        <p:tgtEl>
                                          <p:spTgt spid="1440"/>
                                        </p:tgtEl>
                                        <p:attrNameLst>
                                          <p:attrName>style.visibility</p:attrName>
                                        </p:attrNameLst>
                                      </p:cBhvr>
                                      <p:to>
                                        <p:strVal val="visible"/>
                                      </p:to>
                                    </p:set>
                                    <p:animEffect transition="in" filter="fade">
                                      <p:cBhvr>
                                        <p:cTn id="227" dur="1"/>
                                        <p:tgtEl>
                                          <p:spTgt spid="1440"/>
                                        </p:tgtEl>
                                      </p:cBhvr>
                                    </p:animEffect>
                                  </p:childTnLst>
                                </p:cTn>
                              </p:par>
                            </p:childTnLst>
                          </p:cTn>
                        </p:par>
                      </p:childTnLst>
                    </p:cTn>
                  </p:par>
                  <p:par>
                    <p:cTn id="228" fill="hold">
                      <p:stCondLst>
                        <p:cond delay="indefinite"/>
                      </p:stCondLst>
                      <p:childTnLst>
                        <p:par>
                          <p:cTn id="229" fill="hold">
                            <p:stCondLst>
                              <p:cond delay="0"/>
                            </p:stCondLst>
                            <p:childTnLst>
                              <p:par>
                                <p:cTn id="230" presetID="10" presetClass="entr" presetSubtype="0" fill="hold" nodeType="clickEffect">
                                  <p:stCondLst>
                                    <p:cond delay="0"/>
                                  </p:stCondLst>
                                  <p:childTnLst>
                                    <p:set>
                                      <p:cBhvr>
                                        <p:cTn id="231" dur="1" fill="hold">
                                          <p:stCondLst>
                                            <p:cond delay="0"/>
                                          </p:stCondLst>
                                        </p:cTn>
                                        <p:tgtEl>
                                          <p:spTgt spid="1455"/>
                                        </p:tgtEl>
                                        <p:attrNameLst>
                                          <p:attrName>style.visibility</p:attrName>
                                        </p:attrNameLst>
                                      </p:cBhvr>
                                      <p:to>
                                        <p:strVal val="visible"/>
                                      </p:to>
                                    </p:set>
                                    <p:animEffect transition="in" filter="fade">
                                      <p:cBhvr>
                                        <p:cTn id="232" dur="500"/>
                                        <p:tgtEl>
                                          <p:spTgt spid="1455"/>
                                        </p:tgtEl>
                                      </p:cBhvr>
                                    </p:animEffect>
                                  </p:childTnLst>
                                </p:cTn>
                              </p:par>
                              <p:par>
                                <p:cTn id="233" presetID="10" presetClass="entr" presetSubtype="0" fill="hold" nodeType="withEffect">
                                  <p:stCondLst>
                                    <p:cond delay="0"/>
                                  </p:stCondLst>
                                  <p:childTnLst>
                                    <p:set>
                                      <p:cBhvr>
                                        <p:cTn id="234" dur="1" fill="hold">
                                          <p:stCondLst>
                                            <p:cond delay="0"/>
                                          </p:stCondLst>
                                        </p:cTn>
                                        <p:tgtEl>
                                          <p:spTgt spid="1452"/>
                                        </p:tgtEl>
                                        <p:attrNameLst>
                                          <p:attrName>style.visibility</p:attrName>
                                        </p:attrNameLst>
                                      </p:cBhvr>
                                      <p:to>
                                        <p:strVal val="visible"/>
                                      </p:to>
                                    </p:set>
                                    <p:animEffect transition="in" filter="fade">
                                      <p:cBhvr>
                                        <p:cTn id="235" dur="500"/>
                                        <p:tgtEl>
                                          <p:spTgt spid="1452"/>
                                        </p:tgtEl>
                                      </p:cBhvr>
                                    </p:animEffect>
                                  </p:childTnLst>
                                </p:cTn>
                              </p:par>
                            </p:childTnLst>
                          </p:cTn>
                        </p:par>
                      </p:childTnLst>
                    </p:cTn>
                  </p:par>
                  <p:par>
                    <p:cTn id="236" fill="hold">
                      <p:stCondLst>
                        <p:cond delay="indefinite"/>
                      </p:stCondLst>
                      <p:childTnLst>
                        <p:par>
                          <p:cTn id="237" fill="hold">
                            <p:stCondLst>
                              <p:cond delay="0"/>
                            </p:stCondLst>
                            <p:childTnLst>
                              <p:par>
                                <p:cTn id="238" presetID="10" presetClass="entr" presetSubtype="0" fill="hold" nodeType="clickEffect">
                                  <p:stCondLst>
                                    <p:cond delay="0"/>
                                  </p:stCondLst>
                                  <p:childTnLst>
                                    <p:set>
                                      <p:cBhvr>
                                        <p:cTn id="239" dur="1" fill="hold">
                                          <p:stCondLst>
                                            <p:cond delay="0"/>
                                          </p:stCondLst>
                                        </p:cTn>
                                        <p:tgtEl>
                                          <p:spTgt spid="1457"/>
                                        </p:tgtEl>
                                        <p:attrNameLst>
                                          <p:attrName>style.visibility</p:attrName>
                                        </p:attrNameLst>
                                      </p:cBhvr>
                                      <p:to>
                                        <p:strVal val="visible"/>
                                      </p:to>
                                    </p:set>
                                    <p:animEffect transition="in" filter="fade">
                                      <p:cBhvr>
                                        <p:cTn id="240" dur="500"/>
                                        <p:tgtEl>
                                          <p:spTgt spid="1457"/>
                                        </p:tgtEl>
                                      </p:cBhvr>
                                    </p:animEffect>
                                  </p:childTnLst>
                                </p:cTn>
                              </p:par>
                              <p:par>
                                <p:cTn id="241" presetID="10" presetClass="entr" presetSubtype="0" fill="hold" nodeType="withEffect">
                                  <p:stCondLst>
                                    <p:cond delay="0"/>
                                  </p:stCondLst>
                                  <p:childTnLst>
                                    <p:set>
                                      <p:cBhvr>
                                        <p:cTn id="242" dur="1" fill="hold">
                                          <p:stCondLst>
                                            <p:cond delay="0"/>
                                          </p:stCondLst>
                                        </p:cTn>
                                        <p:tgtEl>
                                          <p:spTgt spid="1441"/>
                                        </p:tgtEl>
                                        <p:attrNameLst>
                                          <p:attrName>style.visibility</p:attrName>
                                        </p:attrNameLst>
                                      </p:cBhvr>
                                      <p:to>
                                        <p:strVal val="visible"/>
                                      </p:to>
                                    </p:set>
                                    <p:animEffect transition="in" filter="fade">
                                      <p:cBhvr>
                                        <p:cTn id="243" dur="500"/>
                                        <p:tgtEl>
                                          <p:spTgt spid="1441"/>
                                        </p:tgtEl>
                                      </p:cBhvr>
                                    </p:animEffect>
                                  </p:childTnLst>
                                </p:cTn>
                              </p:par>
                              <p:par>
                                <p:cTn id="244" presetID="10" presetClass="entr" presetSubtype="0" fill="hold" nodeType="withEffect">
                                  <p:stCondLst>
                                    <p:cond delay="0"/>
                                  </p:stCondLst>
                                  <p:childTnLst>
                                    <p:set>
                                      <p:cBhvr>
                                        <p:cTn id="245" dur="1" fill="hold">
                                          <p:stCondLst>
                                            <p:cond delay="0"/>
                                          </p:stCondLst>
                                        </p:cTn>
                                        <p:tgtEl>
                                          <p:spTgt spid="1456"/>
                                        </p:tgtEl>
                                        <p:attrNameLst>
                                          <p:attrName>style.visibility</p:attrName>
                                        </p:attrNameLst>
                                      </p:cBhvr>
                                      <p:to>
                                        <p:strVal val="visible"/>
                                      </p:to>
                                    </p:set>
                                    <p:animEffect transition="in" filter="fade">
                                      <p:cBhvr>
                                        <p:cTn id="246" dur="500"/>
                                        <p:tgtEl>
                                          <p:spTgt spid="1456"/>
                                        </p:tgtEl>
                                      </p:cBhvr>
                                    </p:animEffect>
                                  </p:childTnLst>
                                </p:cTn>
                              </p:par>
                              <p:par>
                                <p:cTn id="247" presetID="10" presetClass="entr" presetSubtype="0" fill="hold" nodeType="withEffect">
                                  <p:stCondLst>
                                    <p:cond delay="0"/>
                                  </p:stCondLst>
                                  <p:childTnLst>
                                    <p:set>
                                      <p:cBhvr>
                                        <p:cTn id="248" dur="1" fill="hold">
                                          <p:stCondLst>
                                            <p:cond delay="0"/>
                                          </p:stCondLst>
                                        </p:cTn>
                                        <p:tgtEl>
                                          <p:spTgt spid="1453"/>
                                        </p:tgtEl>
                                        <p:attrNameLst>
                                          <p:attrName>style.visibility</p:attrName>
                                        </p:attrNameLst>
                                      </p:cBhvr>
                                      <p:to>
                                        <p:strVal val="visible"/>
                                      </p:to>
                                    </p:set>
                                    <p:animEffect transition="in" filter="fade">
                                      <p:cBhvr>
                                        <p:cTn id="249" dur="500"/>
                                        <p:tgtEl>
                                          <p:spTgt spid="1453"/>
                                        </p:tgtEl>
                                      </p:cBhvr>
                                    </p:animEffect>
                                  </p:childTnLst>
                                </p:cTn>
                              </p:par>
                            </p:childTnLst>
                          </p:cTn>
                        </p:par>
                      </p:childTnLst>
                    </p:cTn>
                  </p:par>
                  <p:par>
                    <p:cTn id="250" fill="hold">
                      <p:stCondLst>
                        <p:cond delay="indefinite"/>
                      </p:stCondLst>
                      <p:childTnLst>
                        <p:par>
                          <p:cTn id="251" fill="hold">
                            <p:stCondLst>
                              <p:cond delay="0"/>
                            </p:stCondLst>
                            <p:childTnLst>
                              <p:par>
                                <p:cTn id="252" presetID="10" presetClass="entr" presetSubtype="0" fill="hold" nodeType="clickEffect">
                                  <p:stCondLst>
                                    <p:cond delay="0"/>
                                  </p:stCondLst>
                                  <p:childTnLst>
                                    <p:set>
                                      <p:cBhvr>
                                        <p:cTn id="253" dur="1" fill="hold">
                                          <p:stCondLst>
                                            <p:cond delay="0"/>
                                          </p:stCondLst>
                                        </p:cTn>
                                        <p:tgtEl>
                                          <p:spTgt spid="1446"/>
                                        </p:tgtEl>
                                        <p:attrNameLst>
                                          <p:attrName>style.visibility</p:attrName>
                                        </p:attrNameLst>
                                      </p:cBhvr>
                                      <p:to>
                                        <p:strVal val="visible"/>
                                      </p:to>
                                    </p:set>
                                    <p:animEffect transition="in" filter="fade">
                                      <p:cBhvr>
                                        <p:cTn id="254" dur="1"/>
                                        <p:tgtEl>
                                          <p:spTgt spid="1446"/>
                                        </p:tgtEl>
                                      </p:cBhvr>
                                    </p:animEffect>
                                  </p:childTnLst>
                                </p:cTn>
                              </p:par>
                              <p:par>
                                <p:cTn id="255" presetID="10" presetClass="entr" presetSubtype="0" fill="hold" nodeType="withEffect">
                                  <p:stCondLst>
                                    <p:cond delay="0"/>
                                  </p:stCondLst>
                                  <p:childTnLst>
                                    <p:set>
                                      <p:cBhvr>
                                        <p:cTn id="256" dur="1" fill="hold">
                                          <p:stCondLst>
                                            <p:cond delay="0"/>
                                          </p:stCondLst>
                                        </p:cTn>
                                        <p:tgtEl>
                                          <p:spTgt spid="1451"/>
                                        </p:tgtEl>
                                        <p:attrNameLst>
                                          <p:attrName>style.visibility</p:attrName>
                                        </p:attrNameLst>
                                      </p:cBhvr>
                                      <p:to>
                                        <p:strVal val="visible"/>
                                      </p:to>
                                    </p:set>
                                    <p:animEffect transition="in" filter="fade">
                                      <p:cBhvr>
                                        <p:cTn id="257" dur="1"/>
                                        <p:tgtEl>
                                          <p:spTgt spid="1451"/>
                                        </p:tgtEl>
                                      </p:cBhvr>
                                    </p:animEffect>
                                  </p:childTnLst>
                                </p:cTn>
                              </p:par>
                              <p:par>
                                <p:cTn id="258" presetID="10" presetClass="entr" presetSubtype="0" fill="hold" nodeType="withEffect">
                                  <p:stCondLst>
                                    <p:cond delay="0"/>
                                  </p:stCondLst>
                                  <p:childTnLst>
                                    <p:set>
                                      <p:cBhvr>
                                        <p:cTn id="259" dur="1" fill="hold">
                                          <p:stCondLst>
                                            <p:cond delay="0"/>
                                          </p:stCondLst>
                                        </p:cTn>
                                        <p:tgtEl>
                                          <p:spTgt spid="1447"/>
                                        </p:tgtEl>
                                        <p:attrNameLst>
                                          <p:attrName>style.visibility</p:attrName>
                                        </p:attrNameLst>
                                      </p:cBhvr>
                                      <p:to>
                                        <p:strVal val="visible"/>
                                      </p:to>
                                    </p:set>
                                    <p:animEffect transition="in" filter="fade">
                                      <p:cBhvr>
                                        <p:cTn id="260" dur="1"/>
                                        <p:tgtEl>
                                          <p:spTgt spid="1447"/>
                                        </p:tgtEl>
                                      </p:cBhvr>
                                    </p:animEffect>
                                  </p:childTnLst>
                                </p:cTn>
                              </p:par>
                            </p:childTnLst>
                          </p:cTn>
                        </p:par>
                      </p:childTnLst>
                    </p:cTn>
                  </p:par>
                  <p:par>
                    <p:cTn id="261" fill="hold">
                      <p:stCondLst>
                        <p:cond delay="indefinite"/>
                      </p:stCondLst>
                      <p:childTnLst>
                        <p:par>
                          <p:cTn id="262" fill="hold">
                            <p:stCondLst>
                              <p:cond delay="0"/>
                            </p:stCondLst>
                            <p:childTnLst>
                              <p:par>
                                <p:cTn id="263" presetID="10" presetClass="entr" presetSubtype="0" fill="hold" nodeType="clickEffect">
                                  <p:stCondLst>
                                    <p:cond delay="0"/>
                                  </p:stCondLst>
                                  <p:childTnLst>
                                    <p:set>
                                      <p:cBhvr>
                                        <p:cTn id="264" dur="1" fill="hold">
                                          <p:stCondLst>
                                            <p:cond delay="0"/>
                                          </p:stCondLst>
                                        </p:cTn>
                                        <p:tgtEl>
                                          <p:spTgt spid="1442"/>
                                        </p:tgtEl>
                                        <p:attrNameLst>
                                          <p:attrName>style.visibility</p:attrName>
                                        </p:attrNameLst>
                                      </p:cBhvr>
                                      <p:to>
                                        <p:strVal val="visible"/>
                                      </p:to>
                                    </p:set>
                                    <p:animEffect transition="in" filter="fade">
                                      <p:cBhvr>
                                        <p:cTn id="265" dur="1"/>
                                        <p:tgtEl>
                                          <p:spTgt spid="1442"/>
                                        </p:tgtEl>
                                      </p:cBhvr>
                                    </p:animEffect>
                                  </p:childTnLst>
                                </p:cTn>
                              </p:par>
                              <p:par>
                                <p:cTn id="266" presetID="10" presetClass="entr" presetSubtype="0" fill="hold" nodeType="withEffect">
                                  <p:stCondLst>
                                    <p:cond delay="0"/>
                                  </p:stCondLst>
                                  <p:childTnLst>
                                    <p:set>
                                      <p:cBhvr>
                                        <p:cTn id="267" dur="1" fill="hold">
                                          <p:stCondLst>
                                            <p:cond delay="0"/>
                                          </p:stCondLst>
                                        </p:cTn>
                                        <p:tgtEl>
                                          <p:spTgt spid="1443"/>
                                        </p:tgtEl>
                                        <p:attrNameLst>
                                          <p:attrName>style.visibility</p:attrName>
                                        </p:attrNameLst>
                                      </p:cBhvr>
                                      <p:to>
                                        <p:strVal val="visible"/>
                                      </p:to>
                                    </p:set>
                                    <p:animEffect transition="in" filter="fade">
                                      <p:cBhvr>
                                        <p:cTn id="268" dur="1"/>
                                        <p:tgtEl>
                                          <p:spTgt spid="1443"/>
                                        </p:tgtEl>
                                      </p:cBhvr>
                                    </p:animEffect>
                                  </p:childTnLst>
                                </p:cTn>
                              </p:par>
                              <p:par>
                                <p:cTn id="269" presetID="10" presetClass="entr" presetSubtype="0" fill="hold" nodeType="withEffect">
                                  <p:stCondLst>
                                    <p:cond delay="0"/>
                                  </p:stCondLst>
                                  <p:childTnLst>
                                    <p:set>
                                      <p:cBhvr>
                                        <p:cTn id="270" dur="1" fill="hold">
                                          <p:stCondLst>
                                            <p:cond delay="0"/>
                                          </p:stCondLst>
                                        </p:cTn>
                                        <p:tgtEl>
                                          <p:spTgt spid="1444"/>
                                        </p:tgtEl>
                                        <p:attrNameLst>
                                          <p:attrName>style.visibility</p:attrName>
                                        </p:attrNameLst>
                                      </p:cBhvr>
                                      <p:to>
                                        <p:strVal val="visible"/>
                                      </p:to>
                                    </p:set>
                                    <p:animEffect transition="in" filter="fade">
                                      <p:cBhvr>
                                        <p:cTn id="271" dur="1"/>
                                        <p:tgtEl>
                                          <p:spTgt spid="1444"/>
                                        </p:tgtEl>
                                      </p:cBhvr>
                                    </p:animEffect>
                                  </p:childTnLst>
                                </p:cTn>
                              </p:par>
                              <p:par>
                                <p:cTn id="272" presetID="10" presetClass="entr" presetSubtype="0" fill="hold" nodeType="withEffect">
                                  <p:stCondLst>
                                    <p:cond delay="0"/>
                                  </p:stCondLst>
                                  <p:childTnLst>
                                    <p:set>
                                      <p:cBhvr>
                                        <p:cTn id="273" dur="1" fill="hold">
                                          <p:stCondLst>
                                            <p:cond delay="0"/>
                                          </p:stCondLst>
                                        </p:cTn>
                                        <p:tgtEl>
                                          <p:spTgt spid="1445"/>
                                        </p:tgtEl>
                                        <p:attrNameLst>
                                          <p:attrName>style.visibility</p:attrName>
                                        </p:attrNameLst>
                                      </p:cBhvr>
                                      <p:to>
                                        <p:strVal val="visible"/>
                                      </p:to>
                                    </p:set>
                                    <p:animEffect transition="in" filter="fade">
                                      <p:cBhvr>
                                        <p:cTn id="274" dur="1"/>
                                        <p:tgtEl>
                                          <p:spTgt spid="1445"/>
                                        </p:tgtEl>
                                      </p:cBhvr>
                                    </p:animEffect>
                                  </p:childTnLst>
                                </p:cTn>
                              </p:par>
                            </p:childTnLst>
                          </p:cTn>
                        </p:par>
                      </p:childTnLst>
                    </p:cTn>
                  </p:par>
                  <p:par>
                    <p:cTn id="275" fill="hold">
                      <p:stCondLst>
                        <p:cond delay="indefinite"/>
                      </p:stCondLst>
                      <p:childTnLst>
                        <p:par>
                          <p:cTn id="276" fill="hold">
                            <p:stCondLst>
                              <p:cond delay="0"/>
                            </p:stCondLst>
                            <p:childTnLst>
                              <p:par>
                                <p:cTn id="277" presetID="10" presetClass="entr" presetSubtype="0" fill="hold" nodeType="clickEffect">
                                  <p:stCondLst>
                                    <p:cond delay="0"/>
                                  </p:stCondLst>
                                  <p:childTnLst>
                                    <p:set>
                                      <p:cBhvr>
                                        <p:cTn id="278" dur="1" fill="hold">
                                          <p:stCondLst>
                                            <p:cond delay="0"/>
                                          </p:stCondLst>
                                        </p:cTn>
                                        <p:tgtEl>
                                          <p:spTgt spid="1460"/>
                                        </p:tgtEl>
                                        <p:attrNameLst>
                                          <p:attrName>style.visibility</p:attrName>
                                        </p:attrNameLst>
                                      </p:cBhvr>
                                      <p:to>
                                        <p:strVal val="visible"/>
                                      </p:to>
                                    </p:set>
                                    <p:animEffect transition="in" filter="fade">
                                      <p:cBhvr>
                                        <p:cTn id="279" dur="1"/>
                                        <p:tgtEl>
                                          <p:spTgt spid="1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4"/>
        <p:cNvGrpSpPr/>
        <p:nvPr/>
      </p:nvGrpSpPr>
      <p:grpSpPr>
        <a:xfrm>
          <a:off x="0" y="0"/>
          <a:ext cx="0" cy="0"/>
          <a:chOff x="0" y="0"/>
          <a:chExt cx="0" cy="0"/>
        </a:xfrm>
      </p:grpSpPr>
      <p:cxnSp>
        <p:nvCxnSpPr>
          <p:cNvPr id="1465" name="Shape 1465"/>
          <p:cNvCxnSpPr/>
          <p:nvPr/>
        </p:nvCxnSpPr>
        <p:spPr>
          <a:xfrm>
            <a:off x="6810453" y="2558618"/>
            <a:ext cx="12639" cy="1471067"/>
          </a:xfrm>
          <a:prstGeom prst="straightConnector1">
            <a:avLst/>
          </a:prstGeom>
          <a:noFill/>
          <a:ln w="9525" cap="flat" cmpd="sng">
            <a:solidFill>
              <a:srgbClr val="C4BD97"/>
            </a:solidFill>
            <a:prstDash val="solid"/>
            <a:round/>
            <a:headEnd type="none" w="med" len="med"/>
            <a:tailEnd type="none" w="med" len="med"/>
          </a:ln>
        </p:spPr>
      </p:cxnSp>
      <p:sp>
        <p:nvSpPr>
          <p:cNvPr id="1466" name="Shape 1466"/>
          <p:cNvSpPr/>
          <p:nvPr/>
        </p:nvSpPr>
        <p:spPr>
          <a:xfrm>
            <a:off x="362803" y="448016"/>
            <a:ext cx="8305799" cy="1015662"/>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18"/>
            </a:pPr>
            <a:r>
              <a:rPr lang="en-US" sz="2000" b="1" i="0" u="none" strike="noStrike" cap="none" baseline="0">
                <a:solidFill>
                  <a:schemeClr val="dk1"/>
                </a:solidFill>
                <a:latin typeface="Calibri"/>
                <a:ea typeface="Calibri"/>
                <a:cs typeface="Calibri"/>
                <a:sym typeface="Calibri"/>
              </a:rPr>
              <a:t>A rectangular plate of negligible thickness of size 35mm x 20mm has one of its shorter edges in VP with that edge inclined at 40° to HP. Draw the top view if its front view is a square of side 20mm.</a:t>
            </a:r>
          </a:p>
        </p:txBody>
      </p:sp>
      <p:cxnSp>
        <p:nvCxnSpPr>
          <p:cNvPr id="1467" name="Shape 1467"/>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1468" name="Shape 1468"/>
          <p:cNvCxnSpPr/>
          <p:nvPr/>
        </p:nvCxnSpPr>
        <p:spPr>
          <a:xfrm rot="10800000">
            <a:off x="381000" y="1600199"/>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1469" name="Shape 1469"/>
          <p:cNvCxnSpPr/>
          <p:nvPr/>
        </p:nvCxnSpPr>
        <p:spPr>
          <a:xfrm rot="10800000">
            <a:off x="685801" y="4020235"/>
            <a:ext cx="7696198" cy="0"/>
          </a:xfrm>
          <a:prstGeom prst="straightConnector1">
            <a:avLst/>
          </a:prstGeom>
          <a:noFill/>
          <a:ln w="9525" cap="flat" cmpd="sng">
            <a:solidFill>
              <a:schemeClr val="dk1"/>
            </a:solidFill>
            <a:prstDash val="solid"/>
            <a:round/>
            <a:headEnd type="none" w="med" len="med"/>
            <a:tailEnd type="none" w="med" len="med"/>
          </a:ln>
        </p:spPr>
      </p:cxnSp>
      <p:sp>
        <p:nvSpPr>
          <p:cNvPr id="1470" name="Shape 1470"/>
          <p:cNvSpPr txBox="1"/>
          <p:nvPr/>
        </p:nvSpPr>
        <p:spPr>
          <a:xfrm>
            <a:off x="362803" y="3848342"/>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1471" name="Shape 1471"/>
          <p:cNvSpPr txBox="1"/>
          <p:nvPr/>
        </p:nvSpPr>
        <p:spPr>
          <a:xfrm>
            <a:off x="8382000" y="3837157"/>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1472" name="Shape 1472"/>
          <p:cNvSpPr txBox="1"/>
          <p:nvPr/>
        </p:nvSpPr>
        <p:spPr>
          <a:xfrm>
            <a:off x="616193" y="3697069"/>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sp>
        <p:nvSpPr>
          <p:cNvPr id="1473" name="Shape 1473"/>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1474" name="Shape 1474"/>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grpSp>
        <p:nvGrpSpPr>
          <p:cNvPr id="1475" name="Shape 1475"/>
          <p:cNvGrpSpPr/>
          <p:nvPr/>
        </p:nvGrpSpPr>
        <p:grpSpPr>
          <a:xfrm rot="5400000">
            <a:off x="1717698" y="2311344"/>
            <a:ext cx="804185" cy="1285087"/>
            <a:chOff x="4788170" y="3848528"/>
            <a:chExt cx="804185" cy="1285087"/>
          </a:xfrm>
        </p:grpSpPr>
        <p:cxnSp>
          <p:nvCxnSpPr>
            <p:cNvPr id="1476" name="Shape 1476"/>
            <p:cNvCxnSpPr/>
            <p:nvPr/>
          </p:nvCxnSpPr>
          <p:spPr>
            <a:xfrm>
              <a:off x="4794994" y="3850437"/>
              <a:ext cx="0" cy="1283178"/>
            </a:xfrm>
            <a:prstGeom prst="straightConnector1">
              <a:avLst/>
            </a:prstGeom>
            <a:noFill/>
            <a:ln w="28575" cap="flat" cmpd="sng">
              <a:solidFill>
                <a:schemeClr val="dk1"/>
              </a:solidFill>
              <a:prstDash val="solid"/>
              <a:round/>
              <a:headEnd type="none" w="med" len="med"/>
              <a:tailEnd type="none" w="med" len="med"/>
            </a:ln>
          </p:spPr>
        </p:cxnSp>
        <p:cxnSp>
          <p:nvCxnSpPr>
            <p:cNvPr id="1477" name="Shape 1477"/>
            <p:cNvCxnSpPr/>
            <p:nvPr/>
          </p:nvCxnSpPr>
          <p:spPr>
            <a:xfrm flipH="1">
              <a:off x="4788170" y="3850437"/>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478" name="Shape 1478"/>
            <p:cNvCxnSpPr/>
            <p:nvPr/>
          </p:nvCxnSpPr>
          <p:spPr>
            <a:xfrm flipH="1">
              <a:off x="4794993" y="5129496"/>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479" name="Shape 1479"/>
            <p:cNvCxnSpPr/>
            <p:nvPr/>
          </p:nvCxnSpPr>
          <p:spPr>
            <a:xfrm>
              <a:off x="5585532" y="3848528"/>
              <a:ext cx="0" cy="1283178"/>
            </a:xfrm>
            <a:prstGeom prst="straightConnector1">
              <a:avLst/>
            </a:prstGeom>
            <a:noFill/>
            <a:ln w="28575" cap="flat" cmpd="sng">
              <a:solidFill>
                <a:schemeClr val="dk1"/>
              </a:solidFill>
              <a:prstDash val="solid"/>
              <a:round/>
              <a:headEnd type="none" w="med" len="med"/>
              <a:tailEnd type="none" w="med" len="med"/>
            </a:ln>
          </p:spPr>
        </p:cxnSp>
      </p:grpSp>
      <p:cxnSp>
        <p:nvCxnSpPr>
          <p:cNvPr id="1480" name="Shape 1480"/>
          <p:cNvCxnSpPr/>
          <p:nvPr/>
        </p:nvCxnSpPr>
        <p:spPr>
          <a:xfrm>
            <a:off x="997383" y="2534441"/>
            <a:ext cx="0" cy="828366"/>
          </a:xfrm>
          <a:prstGeom prst="straightConnector1">
            <a:avLst/>
          </a:prstGeom>
          <a:noFill/>
          <a:ln w="9525" cap="flat" cmpd="sng">
            <a:solidFill>
              <a:srgbClr val="4A7DBB"/>
            </a:solidFill>
            <a:prstDash val="solid"/>
            <a:round/>
            <a:headEnd type="triangle" w="lg" len="lg"/>
            <a:tailEnd type="triangle" w="lg" len="lg"/>
          </a:ln>
        </p:spPr>
      </p:cxnSp>
      <p:sp>
        <p:nvSpPr>
          <p:cNvPr id="1481" name="Shape 1481"/>
          <p:cNvSpPr txBox="1"/>
          <p:nvPr/>
        </p:nvSpPr>
        <p:spPr>
          <a:xfrm>
            <a:off x="653322" y="2763958"/>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20</a:t>
            </a:r>
          </a:p>
        </p:txBody>
      </p:sp>
      <p:cxnSp>
        <p:nvCxnSpPr>
          <p:cNvPr id="1482" name="Shape 1482"/>
          <p:cNvCxnSpPr/>
          <p:nvPr/>
        </p:nvCxnSpPr>
        <p:spPr>
          <a:xfrm>
            <a:off x="946401" y="2545815"/>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1483" name="Shape 1483"/>
          <p:cNvCxnSpPr/>
          <p:nvPr/>
        </p:nvCxnSpPr>
        <p:spPr>
          <a:xfrm>
            <a:off x="959112" y="3357630"/>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1484" name="Shape 1484"/>
          <p:cNvCxnSpPr/>
          <p:nvPr/>
        </p:nvCxnSpPr>
        <p:spPr>
          <a:xfrm>
            <a:off x="2758515" y="2086681"/>
            <a:ext cx="0" cy="497850"/>
          </a:xfrm>
          <a:prstGeom prst="straightConnector1">
            <a:avLst/>
          </a:prstGeom>
          <a:noFill/>
          <a:ln w="9525" cap="flat" cmpd="sng">
            <a:solidFill>
              <a:srgbClr val="4A7DBB"/>
            </a:solidFill>
            <a:prstDash val="solid"/>
            <a:round/>
            <a:headEnd type="none" w="med" len="med"/>
            <a:tailEnd type="none" w="med" len="med"/>
          </a:ln>
        </p:spPr>
      </p:cxnSp>
      <p:cxnSp>
        <p:nvCxnSpPr>
          <p:cNvPr id="1485" name="Shape 1485"/>
          <p:cNvCxnSpPr/>
          <p:nvPr/>
        </p:nvCxnSpPr>
        <p:spPr>
          <a:xfrm>
            <a:off x="1477246" y="2081502"/>
            <a:ext cx="0" cy="497850"/>
          </a:xfrm>
          <a:prstGeom prst="straightConnector1">
            <a:avLst/>
          </a:prstGeom>
          <a:noFill/>
          <a:ln w="9525" cap="flat" cmpd="sng">
            <a:solidFill>
              <a:srgbClr val="4A7DBB"/>
            </a:solidFill>
            <a:prstDash val="solid"/>
            <a:round/>
            <a:headEnd type="none" w="med" len="med"/>
            <a:tailEnd type="none" w="med" len="med"/>
          </a:ln>
        </p:spPr>
      </p:cxnSp>
      <p:cxnSp>
        <p:nvCxnSpPr>
          <p:cNvPr id="1486" name="Shape 1486"/>
          <p:cNvCxnSpPr/>
          <p:nvPr/>
        </p:nvCxnSpPr>
        <p:spPr>
          <a:xfrm rot="10800000">
            <a:off x="1477247" y="2093165"/>
            <a:ext cx="1279358" cy="0"/>
          </a:xfrm>
          <a:prstGeom prst="straightConnector1">
            <a:avLst/>
          </a:prstGeom>
          <a:noFill/>
          <a:ln w="9525" cap="flat" cmpd="sng">
            <a:solidFill>
              <a:srgbClr val="4A7DBB"/>
            </a:solidFill>
            <a:prstDash val="solid"/>
            <a:round/>
            <a:headEnd type="triangle" w="lg" len="lg"/>
            <a:tailEnd type="triangle" w="lg" len="lg"/>
          </a:ln>
        </p:spPr>
      </p:cxnSp>
      <p:sp>
        <p:nvSpPr>
          <p:cNvPr id="1487" name="Shape 1487"/>
          <p:cNvSpPr txBox="1"/>
          <p:nvPr/>
        </p:nvSpPr>
        <p:spPr>
          <a:xfrm>
            <a:off x="1932640" y="1804669"/>
            <a:ext cx="39305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35</a:t>
            </a:r>
          </a:p>
        </p:txBody>
      </p:sp>
      <p:sp>
        <p:nvSpPr>
          <p:cNvPr id="1488" name="Shape 1488"/>
          <p:cNvSpPr txBox="1"/>
          <p:nvPr/>
        </p:nvSpPr>
        <p:spPr>
          <a:xfrm>
            <a:off x="2713347" y="2247290"/>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489" name="Shape 1489"/>
          <p:cNvSpPr txBox="1"/>
          <p:nvPr/>
        </p:nvSpPr>
        <p:spPr>
          <a:xfrm>
            <a:off x="2690136" y="3300703"/>
            <a:ext cx="3337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490" name="Shape 1490"/>
          <p:cNvSpPr txBox="1"/>
          <p:nvPr/>
        </p:nvSpPr>
        <p:spPr>
          <a:xfrm>
            <a:off x="1166137" y="3312371"/>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1491" name="Shape 1491"/>
          <p:cNvSpPr txBox="1"/>
          <p:nvPr/>
        </p:nvSpPr>
        <p:spPr>
          <a:xfrm>
            <a:off x="1162358" y="2233902"/>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cxnSp>
        <p:nvCxnSpPr>
          <p:cNvPr id="1492" name="Shape 1492"/>
          <p:cNvCxnSpPr/>
          <p:nvPr/>
        </p:nvCxnSpPr>
        <p:spPr>
          <a:xfrm>
            <a:off x="2758515" y="2563985"/>
            <a:ext cx="1989021" cy="0"/>
          </a:xfrm>
          <a:prstGeom prst="straightConnector1">
            <a:avLst/>
          </a:prstGeom>
          <a:noFill/>
          <a:ln w="9525" cap="flat" cmpd="sng">
            <a:solidFill>
              <a:srgbClr val="C4BD97"/>
            </a:solidFill>
            <a:prstDash val="solid"/>
            <a:round/>
            <a:headEnd type="none" w="med" len="med"/>
            <a:tailEnd type="none" w="med" len="med"/>
          </a:ln>
        </p:spPr>
      </p:cxnSp>
      <p:cxnSp>
        <p:nvCxnSpPr>
          <p:cNvPr id="1493" name="Shape 1493"/>
          <p:cNvCxnSpPr/>
          <p:nvPr/>
        </p:nvCxnSpPr>
        <p:spPr>
          <a:xfrm>
            <a:off x="2762334" y="3324880"/>
            <a:ext cx="1989021" cy="0"/>
          </a:xfrm>
          <a:prstGeom prst="straightConnector1">
            <a:avLst/>
          </a:prstGeom>
          <a:noFill/>
          <a:ln w="9525" cap="flat" cmpd="sng">
            <a:solidFill>
              <a:srgbClr val="C4BD97"/>
            </a:solidFill>
            <a:prstDash val="solid"/>
            <a:round/>
            <a:headEnd type="none" w="med" len="med"/>
            <a:tailEnd type="none" w="med" len="med"/>
          </a:ln>
        </p:spPr>
      </p:cxnSp>
      <p:grpSp>
        <p:nvGrpSpPr>
          <p:cNvPr id="1494" name="Shape 1494"/>
          <p:cNvGrpSpPr/>
          <p:nvPr/>
        </p:nvGrpSpPr>
        <p:grpSpPr>
          <a:xfrm rot="5400000">
            <a:off x="3966033" y="2569215"/>
            <a:ext cx="786730" cy="776274"/>
            <a:chOff x="4788170" y="3848528"/>
            <a:chExt cx="804185" cy="1285087"/>
          </a:xfrm>
        </p:grpSpPr>
        <p:cxnSp>
          <p:nvCxnSpPr>
            <p:cNvPr id="1495" name="Shape 1495"/>
            <p:cNvCxnSpPr/>
            <p:nvPr/>
          </p:nvCxnSpPr>
          <p:spPr>
            <a:xfrm>
              <a:off x="4794994" y="3850437"/>
              <a:ext cx="0" cy="1283178"/>
            </a:xfrm>
            <a:prstGeom prst="straightConnector1">
              <a:avLst/>
            </a:prstGeom>
            <a:noFill/>
            <a:ln w="28575" cap="flat" cmpd="sng">
              <a:solidFill>
                <a:schemeClr val="dk1"/>
              </a:solidFill>
              <a:prstDash val="solid"/>
              <a:round/>
              <a:headEnd type="none" w="med" len="med"/>
              <a:tailEnd type="none" w="med" len="med"/>
            </a:ln>
          </p:spPr>
        </p:cxnSp>
        <p:cxnSp>
          <p:nvCxnSpPr>
            <p:cNvPr id="1496" name="Shape 1496"/>
            <p:cNvCxnSpPr/>
            <p:nvPr/>
          </p:nvCxnSpPr>
          <p:spPr>
            <a:xfrm flipH="1">
              <a:off x="4788170" y="3850437"/>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497" name="Shape 1497"/>
            <p:cNvCxnSpPr/>
            <p:nvPr/>
          </p:nvCxnSpPr>
          <p:spPr>
            <a:xfrm flipH="1">
              <a:off x="4794993" y="5129496"/>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498" name="Shape 1498"/>
            <p:cNvCxnSpPr/>
            <p:nvPr/>
          </p:nvCxnSpPr>
          <p:spPr>
            <a:xfrm>
              <a:off x="5585532" y="3848528"/>
              <a:ext cx="0" cy="1283178"/>
            </a:xfrm>
            <a:prstGeom prst="straightConnector1">
              <a:avLst/>
            </a:prstGeom>
            <a:noFill/>
            <a:ln w="28575" cap="flat" cmpd="sng">
              <a:solidFill>
                <a:schemeClr val="dk1"/>
              </a:solidFill>
              <a:prstDash val="solid"/>
              <a:round/>
              <a:headEnd type="none" w="med" len="med"/>
              <a:tailEnd type="none" w="med" len="med"/>
            </a:ln>
          </p:spPr>
        </p:cxnSp>
      </p:grpSp>
      <p:sp>
        <p:nvSpPr>
          <p:cNvPr id="1499" name="Shape 1499"/>
          <p:cNvSpPr txBox="1"/>
          <p:nvPr/>
        </p:nvSpPr>
        <p:spPr>
          <a:xfrm>
            <a:off x="4718555" y="2250065"/>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500" name="Shape 1500"/>
          <p:cNvSpPr txBox="1"/>
          <p:nvPr/>
        </p:nvSpPr>
        <p:spPr>
          <a:xfrm>
            <a:off x="3682598" y="2237913"/>
            <a:ext cx="34656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501" name="Shape 1501"/>
          <p:cNvSpPr txBox="1"/>
          <p:nvPr/>
        </p:nvSpPr>
        <p:spPr>
          <a:xfrm>
            <a:off x="4686023" y="3293432"/>
            <a:ext cx="3337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502" name="Shape 1502"/>
          <p:cNvSpPr txBox="1"/>
          <p:nvPr/>
        </p:nvSpPr>
        <p:spPr>
          <a:xfrm>
            <a:off x="3696332" y="3312776"/>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cxnSp>
        <p:nvCxnSpPr>
          <p:cNvPr id="1503" name="Shape 1503"/>
          <p:cNvCxnSpPr/>
          <p:nvPr/>
        </p:nvCxnSpPr>
        <p:spPr>
          <a:xfrm>
            <a:off x="4753069" y="2074441"/>
            <a:ext cx="0" cy="497850"/>
          </a:xfrm>
          <a:prstGeom prst="straightConnector1">
            <a:avLst/>
          </a:prstGeom>
          <a:noFill/>
          <a:ln w="9525" cap="flat" cmpd="sng">
            <a:solidFill>
              <a:srgbClr val="4A7DBB"/>
            </a:solidFill>
            <a:prstDash val="solid"/>
            <a:round/>
            <a:headEnd type="none" w="med" len="med"/>
            <a:tailEnd type="none" w="med" len="med"/>
          </a:ln>
        </p:spPr>
      </p:cxnSp>
      <p:cxnSp>
        <p:nvCxnSpPr>
          <p:cNvPr id="1504" name="Shape 1504"/>
          <p:cNvCxnSpPr/>
          <p:nvPr/>
        </p:nvCxnSpPr>
        <p:spPr>
          <a:xfrm>
            <a:off x="3962494" y="2055507"/>
            <a:ext cx="0" cy="497850"/>
          </a:xfrm>
          <a:prstGeom prst="straightConnector1">
            <a:avLst/>
          </a:prstGeom>
          <a:noFill/>
          <a:ln w="9525" cap="flat" cmpd="sng">
            <a:solidFill>
              <a:srgbClr val="4A7DBB"/>
            </a:solidFill>
            <a:prstDash val="solid"/>
            <a:round/>
            <a:headEnd type="none" w="med" len="med"/>
            <a:tailEnd type="none" w="med" len="med"/>
          </a:ln>
        </p:spPr>
      </p:cxnSp>
      <p:cxnSp>
        <p:nvCxnSpPr>
          <p:cNvPr id="1505" name="Shape 1505"/>
          <p:cNvCxnSpPr/>
          <p:nvPr/>
        </p:nvCxnSpPr>
        <p:spPr>
          <a:xfrm rot="10800000">
            <a:off x="3952970" y="2098786"/>
            <a:ext cx="800099" cy="0"/>
          </a:xfrm>
          <a:prstGeom prst="straightConnector1">
            <a:avLst/>
          </a:prstGeom>
          <a:noFill/>
          <a:ln w="9525" cap="flat" cmpd="sng">
            <a:solidFill>
              <a:srgbClr val="4A7DBB"/>
            </a:solidFill>
            <a:prstDash val="solid"/>
            <a:round/>
            <a:headEnd type="triangle" w="lg" len="lg"/>
            <a:tailEnd type="triangle" w="lg" len="lg"/>
          </a:ln>
        </p:spPr>
      </p:cxnSp>
      <p:sp>
        <p:nvSpPr>
          <p:cNvPr id="1506" name="Shape 1506"/>
          <p:cNvSpPr txBox="1"/>
          <p:nvPr/>
        </p:nvSpPr>
        <p:spPr>
          <a:xfrm>
            <a:off x="4181569" y="1810291"/>
            <a:ext cx="39305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20</a:t>
            </a:r>
          </a:p>
        </p:txBody>
      </p:sp>
      <p:cxnSp>
        <p:nvCxnSpPr>
          <p:cNvPr id="1507" name="Shape 1507"/>
          <p:cNvCxnSpPr/>
          <p:nvPr/>
        </p:nvCxnSpPr>
        <p:spPr>
          <a:xfrm>
            <a:off x="3962494" y="3336414"/>
            <a:ext cx="3" cy="720450"/>
          </a:xfrm>
          <a:prstGeom prst="straightConnector1">
            <a:avLst/>
          </a:prstGeom>
          <a:noFill/>
          <a:ln w="9525" cap="flat" cmpd="sng">
            <a:solidFill>
              <a:srgbClr val="C4BD97"/>
            </a:solidFill>
            <a:prstDash val="solid"/>
            <a:round/>
            <a:headEnd type="none" w="med" len="med"/>
            <a:tailEnd type="none" w="med" len="med"/>
          </a:ln>
        </p:spPr>
      </p:cxnSp>
      <p:cxnSp>
        <p:nvCxnSpPr>
          <p:cNvPr id="1508" name="Shape 1508"/>
          <p:cNvCxnSpPr/>
          <p:nvPr/>
        </p:nvCxnSpPr>
        <p:spPr>
          <a:xfrm>
            <a:off x="4753069" y="3353019"/>
            <a:ext cx="0" cy="1676180"/>
          </a:xfrm>
          <a:prstGeom prst="straightConnector1">
            <a:avLst/>
          </a:prstGeom>
          <a:noFill/>
          <a:ln w="9525" cap="flat" cmpd="sng">
            <a:solidFill>
              <a:srgbClr val="C4BD97"/>
            </a:solidFill>
            <a:prstDash val="solid"/>
            <a:round/>
            <a:headEnd type="none" w="med" len="med"/>
            <a:tailEnd type="none" w="med" len="med"/>
          </a:ln>
        </p:spPr>
      </p:cxnSp>
      <p:cxnSp>
        <p:nvCxnSpPr>
          <p:cNvPr id="1509" name="Shape 1509"/>
          <p:cNvCxnSpPr/>
          <p:nvPr/>
        </p:nvCxnSpPr>
        <p:spPr>
          <a:xfrm rot="10800000">
            <a:off x="3962501" y="4043845"/>
            <a:ext cx="790567" cy="985354"/>
          </a:xfrm>
          <a:prstGeom prst="straightConnector1">
            <a:avLst/>
          </a:prstGeom>
          <a:noFill/>
          <a:ln w="28575" cap="flat" cmpd="sng">
            <a:solidFill>
              <a:schemeClr val="dk1"/>
            </a:solidFill>
            <a:prstDash val="solid"/>
            <a:round/>
            <a:headEnd type="none" w="med" len="med"/>
            <a:tailEnd type="none" w="med" len="med"/>
          </a:ln>
        </p:spPr>
      </p:cxnSp>
      <p:sp>
        <p:nvSpPr>
          <p:cNvPr id="1510" name="Shape 1510"/>
          <p:cNvSpPr txBox="1"/>
          <p:nvPr/>
        </p:nvSpPr>
        <p:spPr>
          <a:xfrm>
            <a:off x="3471003" y="4021560"/>
            <a:ext cx="55816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a(d)</a:t>
            </a:r>
          </a:p>
        </p:txBody>
      </p:sp>
      <p:sp>
        <p:nvSpPr>
          <p:cNvPr id="1511" name="Shape 1511"/>
          <p:cNvSpPr txBox="1"/>
          <p:nvPr/>
        </p:nvSpPr>
        <p:spPr>
          <a:xfrm>
            <a:off x="4376533" y="5029200"/>
            <a:ext cx="54534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b(c)</a:t>
            </a:r>
          </a:p>
        </p:txBody>
      </p:sp>
      <p:sp>
        <p:nvSpPr>
          <p:cNvPr id="1512" name="Shape 1512"/>
          <p:cNvSpPr/>
          <p:nvPr/>
        </p:nvSpPr>
        <p:spPr>
          <a:xfrm rot="2132015">
            <a:off x="3953303" y="3892657"/>
            <a:ext cx="239024" cy="603639"/>
          </a:xfrm>
          <a:prstGeom prst="arc">
            <a:avLst>
              <a:gd name="adj1" fmla="val 17056956"/>
              <a:gd name="adj2" fmla="val 0"/>
            </a:avLst>
          </a:prstGeom>
          <a:noFill/>
          <a:ln w="9525" cap="flat" cmpd="sng">
            <a:solidFill>
              <a:srgbClr val="FF0000"/>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FF0000"/>
              </a:solidFill>
              <a:latin typeface="Calibri"/>
              <a:ea typeface="Calibri"/>
              <a:cs typeface="Calibri"/>
              <a:sym typeface="Calibri"/>
            </a:endParaRPr>
          </a:p>
        </p:txBody>
      </p:sp>
      <p:sp>
        <p:nvSpPr>
          <p:cNvPr id="1513" name="Shape 1513"/>
          <p:cNvSpPr txBox="1"/>
          <p:nvPr/>
        </p:nvSpPr>
        <p:spPr>
          <a:xfrm>
            <a:off x="4210614" y="4052608"/>
            <a:ext cx="33534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rgbClr val="FF0000"/>
                </a:solidFill>
                <a:latin typeface="Calibri"/>
                <a:ea typeface="Calibri"/>
                <a:cs typeface="Calibri"/>
                <a:sym typeface="Calibri"/>
              </a:rPr>
              <a:t>ɸ</a:t>
            </a:r>
          </a:p>
        </p:txBody>
      </p:sp>
      <p:cxnSp>
        <p:nvCxnSpPr>
          <p:cNvPr id="1514" name="Shape 1514"/>
          <p:cNvCxnSpPr/>
          <p:nvPr/>
        </p:nvCxnSpPr>
        <p:spPr>
          <a:xfrm rot="10800000">
            <a:off x="1472001" y="4029687"/>
            <a:ext cx="1284605" cy="0"/>
          </a:xfrm>
          <a:prstGeom prst="straightConnector1">
            <a:avLst/>
          </a:prstGeom>
          <a:noFill/>
          <a:ln w="28575" cap="flat" cmpd="sng">
            <a:solidFill>
              <a:schemeClr val="dk1"/>
            </a:solidFill>
            <a:prstDash val="solid"/>
            <a:round/>
            <a:headEnd type="none" w="med" len="med"/>
            <a:tailEnd type="none" w="med" len="med"/>
          </a:ln>
        </p:spPr>
      </p:cxnSp>
      <p:sp>
        <p:nvSpPr>
          <p:cNvPr id="1515" name="Shape 1515"/>
          <p:cNvSpPr txBox="1"/>
          <p:nvPr/>
        </p:nvSpPr>
        <p:spPr>
          <a:xfrm>
            <a:off x="1220244" y="4035864"/>
            <a:ext cx="55816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a(d)</a:t>
            </a:r>
          </a:p>
        </p:txBody>
      </p:sp>
      <p:cxnSp>
        <p:nvCxnSpPr>
          <p:cNvPr id="1516" name="Shape 1516"/>
          <p:cNvCxnSpPr/>
          <p:nvPr/>
        </p:nvCxnSpPr>
        <p:spPr>
          <a:xfrm flipH="1">
            <a:off x="1472000" y="3350160"/>
            <a:ext cx="3653" cy="709266"/>
          </a:xfrm>
          <a:prstGeom prst="straightConnector1">
            <a:avLst/>
          </a:prstGeom>
          <a:noFill/>
          <a:ln w="9525" cap="flat" cmpd="sng">
            <a:solidFill>
              <a:srgbClr val="C4BD97"/>
            </a:solidFill>
            <a:prstDash val="solid"/>
            <a:round/>
            <a:headEnd type="none" w="med" len="med"/>
            <a:tailEnd type="none" w="med" len="med"/>
          </a:ln>
        </p:spPr>
      </p:cxnSp>
      <p:cxnSp>
        <p:nvCxnSpPr>
          <p:cNvPr id="1517" name="Shape 1517"/>
          <p:cNvCxnSpPr/>
          <p:nvPr/>
        </p:nvCxnSpPr>
        <p:spPr>
          <a:xfrm>
            <a:off x="2758515" y="3316635"/>
            <a:ext cx="0" cy="706798"/>
          </a:xfrm>
          <a:prstGeom prst="straightConnector1">
            <a:avLst/>
          </a:prstGeom>
          <a:noFill/>
          <a:ln w="9525" cap="flat" cmpd="sng">
            <a:solidFill>
              <a:srgbClr val="C4BD97"/>
            </a:solidFill>
            <a:prstDash val="solid"/>
            <a:round/>
            <a:headEnd type="none" w="med" len="med"/>
            <a:tailEnd type="none" w="med" len="med"/>
          </a:ln>
        </p:spPr>
      </p:cxnSp>
      <p:sp>
        <p:nvSpPr>
          <p:cNvPr id="1518" name="Shape 1518"/>
          <p:cNvSpPr txBox="1"/>
          <p:nvPr/>
        </p:nvSpPr>
        <p:spPr>
          <a:xfrm>
            <a:off x="2455146" y="4015523"/>
            <a:ext cx="54534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b(c)</a:t>
            </a:r>
          </a:p>
        </p:txBody>
      </p:sp>
      <p:cxnSp>
        <p:nvCxnSpPr>
          <p:cNvPr id="1519" name="Shape 1519"/>
          <p:cNvCxnSpPr/>
          <p:nvPr/>
        </p:nvCxnSpPr>
        <p:spPr>
          <a:xfrm rot="10800000">
            <a:off x="5943599" y="2819399"/>
            <a:ext cx="1456897" cy="1203935"/>
          </a:xfrm>
          <a:prstGeom prst="straightConnector1">
            <a:avLst/>
          </a:prstGeom>
          <a:noFill/>
          <a:ln w="9525" cap="flat" cmpd="sng">
            <a:solidFill>
              <a:schemeClr val="dk1"/>
            </a:solidFill>
            <a:prstDash val="solid"/>
            <a:round/>
            <a:headEnd type="none" w="med" len="med"/>
            <a:tailEnd type="none" w="med" len="med"/>
          </a:ln>
        </p:spPr>
      </p:cxnSp>
      <p:grpSp>
        <p:nvGrpSpPr>
          <p:cNvPr id="1520" name="Shape 1520"/>
          <p:cNvGrpSpPr/>
          <p:nvPr/>
        </p:nvGrpSpPr>
        <p:grpSpPr>
          <a:xfrm rot="7765892">
            <a:off x="6469347" y="2691246"/>
            <a:ext cx="786730" cy="776274"/>
            <a:chOff x="4788170" y="3848528"/>
            <a:chExt cx="804185" cy="1285087"/>
          </a:xfrm>
        </p:grpSpPr>
        <p:cxnSp>
          <p:nvCxnSpPr>
            <p:cNvPr id="1521" name="Shape 1521"/>
            <p:cNvCxnSpPr/>
            <p:nvPr/>
          </p:nvCxnSpPr>
          <p:spPr>
            <a:xfrm>
              <a:off x="4794994" y="3850437"/>
              <a:ext cx="0" cy="1283178"/>
            </a:xfrm>
            <a:prstGeom prst="straightConnector1">
              <a:avLst/>
            </a:prstGeom>
            <a:noFill/>
            <a:ln w="28575" cap="flat" cmpd="sng">
              <a:solidFill>
                <a:schemeClr val="dk1"/>
              </a:solidFill>
              <a:prstDash val="solid"/>
              <a:round/>
              <a:headEnd type="none" w="med" len="med"/>
              <a:tailEnd type="none" w="med" len="med"/>
            </a:ln>
          </p:spPr>
        </p:cxnSp>
        <p:cxnSp>
          <p:nvCxnSpPr>
            <p:cNvPr id="1522" name="Shape 1522"/>
            <p:cNvCxnSpPr/>
            <p:nvPr/>
          </p:nvCxnSpPr>
          <p:spPr>
            <a:xfrm flipH="1">
              <a:off x="4788170" y="3850437"/>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523" name="Shape 1523"/>
            <p:cNvCxnSpPr/>
            <p:nvPr/>
          </p:nvCxnSpPr>
          <p:spPr>
            <a:xfrm flipH="1">
              <a:off x="4794993" y="5129496"/>
              <a:ext cx="797361" cy="1909"/>
            </a:xfrm>
            <a:prstGeom prst="straightConnector1">
              <a:avLst/>
            </a:prstGeom>
            <a:noFill/>
            <a:ln w="28575" cap="flat" cmpd="sng">
              <a:solidFill>
                <a:schemeClr val="dk1"/>
              </a:solidFill>
              <a:prstDash val="solid"/>
              <a:round/>
              <a:headEnd type="none" w="med" len="med"/>
              <a:tailEnd type="none" w="med" len="med"/>
            </a:ln>
          </p:spPr>
        </p:cxnSp>
        <p:cxnSp>
          <p:nvCxnSpPr>
            <p:cNvPr id="1524" name="Shape 1524"/>
            <p:cNvCxnSpPr/>
            <p:nvPr/>
          </p:nvCxnSpPr>
          <p:spPr>
            <a:xfrm>
              <a:off x="5585532" y="3848528"/>
              <a:ext cx="0" cy="1283178"/>
            </a:xfrm>
            <a:prstGeom prst="straightConnector1">
              <a:avLst/>
            </a:prstGeom>
            <a:noFill/>
            <a:ln w="28575" cap="flat" cmpd="sng">
              <a:solidFill>
                <a:schemeClr val="dk1"/>
              </a:solidFill>
              <a:prstDash val="solid"/>
              <a:round/>
              <a:headEnd type="none" w="med" len="med"/>
              <a:tailEnd type="none" w="med" len="med"/>
            </a:ln>
          </p:spPr>
        </p:cxnSp>
      </p:grpSp>
      <p:sp>
        <p:nvSpPr>
          <p:cNvPr id="1525" name="Shape 1525"/>
          <p:cNvSpPr txBox="1"/>
          <p:nvPr/>
        </p:nvSpPr>
        <p:spPr>
          <a:xfrm>
            <a:off x="6680927" y="2215199"/>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526" name="Shape 1526"/>
          <p:cNvSpPr txBox="1"/>
          <p:nvPr/>
        </p:nvSpPr>
        <p:spPr>
          <a:xfrm>
            <a:off x="6034832" y="3043490"/>
            <a:ext cx="34656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527" name="Shape 1527"/>
          <p:cNvSpPr txBox="1"/>
          <p:nvPr/>
        </p:nvSpPr>
        <p:spPr>
          <a:xfrm>
            <a:off x="7400497" y="2808373"/>
            <a:ext cx="3337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528" name="Shape 1528"/>
          <p:cNvSpPr txBox="1"/>
          <p:nvPr/>
        </p:nvSpPr>
        <p:spPr>
          <a:xfrm>
            <a:off x="6576410" y="3519326"/>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cxnSp>
        <p:nvCxnSpPr>
          <p:cNvPr id="1529" name="Shape 1529"/>
          <p:cNvCxnSpPr/>
          <p:nvPr/>
        </p:nvCxnSpPr>
        <p:spPr>
          <a:xfrm>
            <a:off x="6318205" y="3138266"/>
            <a:ext cx="0" cy="914342"/>
          </a:xfrm>
          <a:prstGeom prst="straightConnector1">
            <a:avLst/>
          </a:prstGeom>
          <a:noFill/>
          <a:ln w="9525" cap="flat" cmpd="sng">
            <a:solidFill>
              <a:srgbClr val="C4BD97"/>
            </a:solidFill>
            <a:prstDash val="solid"/>
            <a:round/>
            <a:headEnd type="none" w="med" len="med"/>
            <a:tailEnd type="none" w="med" len="med"/>
          </a:ln>
        </p:spPr>
      </p:cxnSp>
      <p:cxnSp>
        <p:nvCxnSpPr>
          <p:cNvPr id="1530" name="Shape 1530"/>
          <p:cNvCxnSpPr/>
          <p:nvPr/>
        </p:nvCxnSpPr>
        <p:spPr>
          <a:xfrm>
            <a:off x="7407221" y="3036571"/>
            <a:ext cx="4240" cy="1982431"/>
          </a:xfrm>
          <a:prstGeom prst="straightConnector1">
            <a:avLst/>
          </a:prstGeom>
          <a:noFill/>
          <a:ln w="9525" cap="flat" cmpd="sng">
            <a:solidFill>
              <a:srgbClr val="C4BD97"/>
            </a:solidFill>
            <a:prstDash val="solid"/>
            <a:round/>
            <a:headEnd type="none" w="med" len="med"/>
            <a:tailEnd type="none" w="med" len="med"/>
          </a:ln>
        </p:spPr>
      </p:cxnSp>
      <p:cxnSp>
        <p:nvCxnSpPr>
          <p:cNvPr id="1531" name="Shape 1531"/>
          <p:cNvCxnSpPr/>
          <p:nvPr/>
        </p:nvCxnSpPr>
        <p:spPr>
          <a:xfrm>
            <a:off x="6915114" y="3596907"/>
            <a:ext cx="0" cy="1432292"/>
          </a:xfrm>
          <a:prstGeom prst="straightConnector1">
            <a:avLst/>
          </a:prstGeom>
          <a:noFill/>
          <a:ln w="9525" cap="flat" cmpd="sng">
            <a:solidFill>
              <a:srgbClr val="C4BD97"/>
            </a:solidFill>
            <a:prstDash val="solid"/>
            <a:round/>
            <a:headEnd type="none" w="med" len="med"/>
            <a:tailEnd type="none" w="med" len="med"/>
          </a:ln>
        </p:spPr>
      </p:cxnSp>
      <p:cxnSp>
        <p:nvCxnSpPr>
          <p:cNvPr id="1532" name="Shape 1532"/>
          <p:cNvCxnSpPr/>
          <p:nvPr/>
        </p:nvCxnSpPr>
        <p:spPr>
          <a:xfrm>
            <a:off x="4766001" y="5019001"/>
            <a:ext cx="2645460" cy="0"/>
          </a:xfrm>
          <a:prstGeom prst="straightConnector1">
            <a:avLst/>
          </a:prstGeom>
          <a:noFill/>
          <a:ln w="9525" cap="flat" cmpd="sng">
            <a:solidFill>
              <a:srgbClr val="C4BD97"/>
            </a:solidFill>
            <a:prstDash val="solid"/>
            <a:round/>
            <a:headEnd type="none" w="med" len="med"/>
            <a:tailEnd type="none" w="med" len="med"/>
          </a:ln>
        </p:spPr>
      </p:cxnSp>
      <p:cxnSp>
        <p:nvCxnSpPr>
          <p:cNvPr id="1533" name="Shape 1533"/>
          <p:cNvCxnSpPr/>
          <p:nvPr/>
        </p:nvCxnSpPr>
        <p:spPr>
          <a:xfrm rot="10800000">
            <a:off x="6314103" y="4016870"/>
            <a:ext cx="602792" cy="1002130"/>
          </a:xfrm>
          <a:prstGeom prst="straightConnector1">
            <a:avLst/>
          </a:prstGeom>
          <a:noFill/>
          <a:ln w="28575" cap="flat" cmpd="sng">
            <a:solidFill>
              <a:schemeClr val="dk1"/>
            </a:solidFill>
            <a:prstDash val="solid"/>
            <a:round/>
            <a:headEnd type="none" w="med" len="med"/>
            <a:tailEnd type="none" w="med" len="med"/>
          </a:ln>
        </p:spPr>
      </p:cxnSp>
      <p:cxnSp>
        <p:nvCxnSpPr>
          <p:cNvPr id="1534" name="Shape 1534"/>
          <p:cNvCxnSpPr/>
          <p:nvPr/>
        </p:nvCxnSpPr>
        <p:spPr>
          <a:xfrm rot="10800000">
            <a:off x="6823092" y="4008481"/>
            <a:ext cx="602792" cy="1002130"/>
          </a:xfrm>
          <a:prstGeom prst="straightConnector1">
            <a:avLst/>
          </a:prstGeom>
          <a:noFill/>
          <a:ln w="28575" cap="flat" cmpd="sng">
            <a:solidFill>
              <a:schemeClr val="dk1"/>
            </a:solidFill>
            <a:prstDash val="solid"/>
            <a:round/>
            <a:headEnd type="none" w="med" len="med"/>
            <a:tailEnd type="none" w="med" len="med"/>
          </a:ln>
        </p:spPr>
      </p:cxnSp>
      <p:cxnSp>
        <p:nvCxnSpPr>
          <p:cNvPr id="1535" name="Shape 1535"/>
          <p:cNvCxnSpPr/>
          <p:nvPr/>
        </p:nvCxnSpPr>
        <p:spPr>
          <a:xfrm rot="10800000">
            <a:off x="6916897" y="5019001"/>
            <a:ext cx="508988" cy="0"/>
          </a:xfrm>
          <a:prstGeom prst="straightConnector1">
            <a:avLst/>
          </a:prstGeom>
          <a:noFill/>
          <a:ln w="28575" cap="flat" cmpd="sng">
            <a:solidFill>
              <a:schemeClr val="dk1"/>
            </a:solidFill>
            <a:prstDash val="solid"/>
            <a:round/>
            <a:headEnd type="none" w="med" len="med"/>
            <a:tailEnd type="none" w="med" len="med"/>
          </a:ln>
        </p:spPr>
      </p:cxnSp>
      <p:cxnSp>
        <p:nvCxnSpPr>
          <p:cNvPr id="1536" name="Shape 1536"/>
          <p:cNvCxnSpPr/>
          <p:nvPr/>
        </p:nvCxnSpPr>
        <p:spPr>
          <a:xfrm rot="10800000">
            <a:off x="6318204" y="4023335"/>
            <a:ext cx="508988" cy="0"/>
          </a:xfrm>
          <a:prstGeom prst="straightConnector1">
            <a:avLst/>
          </a:prstGeom>
          <a:noFill/>
          <a:ln w="28575" cap="flat" cmpd="sng">
            <a:solidFill>
              <a:schemeClr val="dk1"/>
            </a:solidFill>
            <a:prstDash val="solid"/>
            <a:round/>
            <a:headEnd type="none" w="med" len="med"/>
            <a:tailEnd type="none" w="med" len="med"/>
          </a:ln>
        </p:spPr>
      </p:cxnSp>
      <p:sp>
        <p:nvSpPr>
          <p:cNvPr id="1537" name="Shape 1537"/>
          <p:cNvSpPr txBox="1"/>
          <p:nvPr/>
        </p:nvSpPr>
        <p:spPr>
          <a:xfrm>
            <a:off x="6732222" y="4949866"/>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538" name="Shape 1538"/>
          <p:cNvSpPr txBox="1"/>
          <p:nvPr/>
        </p:nvSpPr>
        <p:spPr>
          <a:xfrm>
            <a:off x="6054871" y="3730803"/>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539" name="Shape 1539"/>
          <p:cNvSpPr txBox="1"/>
          <p:nvPr/>
        </p:nvSpPr>
        <p:spPr>
          <a:xfrm>
            <a:off x="7323295" y="4949866"/>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540" name="Shape 1540"/>
          <p:cNvSpPr txBox="1"/>
          <p:nvPr/>
        </p:nvSpPr>
        <p:spPr>
          <a:xfrm>
            <a:off x="6586957" y="3730803"/>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1541" name="Shape 1541"/>
          <p:cNvSpPr txBox="1"/>
          <p:nvPr/>
        </p:nvSpPr>
        <p:spPr>
          <a:xfrm>
            <a:off x="6741285" y="3679066"/>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40°</a:t>
            </a:r>
          </a:p>
        </p:txBody>
      </p:sp>
      <p:sp>
        <p:nvSpPr>
          <p:cNvPr id="1542" name="Shape 1542"/>
          <p:cNvSpPr/>
          <p:nvPr/>
        </p:nvSpPr>
        <p:spPr>
          <a:xfrm rot="-8524348">
            <a:off x="7129839" y="3586839"/>
            <a:ext cx="239023" cy="603639"/>
          </a:xfrm>
          <a:prstGeom prst="arc">
            <a:avLst>
              <a:gd name="adj1" fmla="val 17446589"/>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543" name="Shape 1543"/>
          <p:cNvSpPr txBox="1"/>
          <p:nvPr/>
        </p:nvSpPr>
        <p:spPr>
          <a:xfrm>
            <a:off x="761166" y="5757446"/>
            <a:ext cx="300082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Ans:  </a:t>
            </a:r>
            <a:r>
              <a:rPr lang="en-US" sz="1600" b="0" i="0" u="none" strike="noStrike" cap="none" baseline="0">
                <a:solidFill>
                  <a:schemeClr val="dk1"/>
                </a:solidFill>
                <a:latin typeface="Calibri"/>
                <a:ea typeface="Calibri"/>
                <a:cs typeface="Calibri"/>
                <a:sym typeface="Calibri"/>
              </a:rPr>
              <a:t>Lamina Inclination : VP = 55°</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66"/>
                                        </p:tgtEl>
                                        <p:attrNameLst>
                                          <p:attrName>style.visibility</p:attrName>
                                        </p:attrNameLst>
                                      </p:cBhvr>
                                      <p:to>
                                        <p:strVal val="visible"/>
                                      </p:to>
                                    </p:set>
                                    <p:anim calcmode="lin" valueType="num">
                                      <p:cBhvr additive="base">
                                        <p:cTn id="7" dur="500"/>
                                        <p:tgtEl>
                                          <p:spTgt spid="146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70"/>
                                        </p:tgtEl>
                                        <p:attrNameLst>
                                          <p:attrName>style.visibility</p:attrName>
                                        </p:attrNameLst>
                                      </p:cBhvr>
                                      <p:to>
                                        <p:strVal val="visible"/>
                                      </p:to>
                                    </p:set>
                                    <p:animEffect transition="in" filter="fade">
                                      <p:cBhvr>
                                        <p:cTn id="12" dur="1"/>
                                        <p:tgtEl>
                                          <p:spTgt spid="1470"/>
                                        </p:tgtEl>
                                      </p:cBhvr>
                                    </p:animEffect>
                                  </p:childTnLst>
                                </p:cTn>
                              </p:par>
                              <p:par>
                                <p:cTn id="13" presetID="10" presetClass="entr" presetSubtype="0" fill="hold" nodeType="withEffect">
                                  <p:stCondLst>
                                    <p:cond delay="0"/>
                                  </p:stCondLst>
                                  <p:childTnLst>
                                    <p:set>
                                      <p:cBhvr>
                                        <p:cTn id="14" dur="1" fill="hold">
                                          <p:stCondLst>
                                            <p:cond delay="0"/>
                                          </p:stCondLst>
                                        </p:cTn>
                                        <p:tgtEl>
                                          <p:spTgt spid="1469"/>
                                        </p:tgtEl>
                                        <p:attrNameLst>
                                          <p:attrName>style.visibility</p:attrName>
                                        </p:attrNameLst>
                                      </p:cBhvr>
                                      <p:to>
                                        <p:strVal val="visible"/>
                                      </p:to>
                                    </p:set>
                                    <p:animEffect transition="in" filter="fade">
                                      <p:cBhvr>
                                        <p:cTn id="15" dur="1"/>
                                        <p:tgtEl>
                                          <p:spTgt spid="1469"/>
                                        </p:tgtEl>
                                      </p:cBhvr>
                                    </p:animEffect>
                                  </p:childTnLst>
                                </p:cTn>
                              </p:par>
                              <p:par>
                                <p:cTn id="16" presetID="10" presetClass="entr" presetSubtype="0" fill="hold" nodeType="withEffect">
                                  <p:stCondLst>
                                    <p:cond delay="0"/>
                                  </p:stCondLst>
                                  <p:childTnLst>
                                    <p:set>
                                      <p:cBhvr>
                                        <p:cTn id="17" dur="1" fill="hold">
                                          <p:stCondLst>
                                            <p:cond delay="0"/>
                                          </p:stCondLst>
                                        </p:cTn>
                                        <p:tgtEl>
                                          <p:spTgt spid="1471"/>
                                        </p:tgtEl>
                                        <p:attrNameLst>
                                          <p:attrName>style.visibility</p:attrName>
                                        </p:attrNameLst>
                                      </p:cBhvr>
                                      <p:to>
                                        <p:strVal val="visible"/>
                                      </p:to>
                                    </p:set>
                                    <p:animEffect transition="in" filter="fade">
                                      <p:cBhvr>
                                        <p:cTn id="18" dur="1"/>
                                        <p:tgtEl>
                                          <p:spTgt spid="1471"/>
                                        </p:tgtEl>
                                      </p:cBhvr>
                                    </p:animEffect>
                                  </p:childTnLst>
                                </p:cTn>
                              </p:par>
                              <p:par>
                                <p:cTn id="19" presetID="10" presetClass="entr" presetSubtype="0" fill="hold" nodeType="withEffect">
                                  <p:stCondLst>
                                    <p:cond delay="0"/>
                                  </p:stCondLst>
                                  <p:childTnLst>
                                    <p:set>
                                      <p:cBhvr>
                                        <p:cTn id="20" dur="1" fill="hold">
                                          <p:stCondLst>
                                            <p:cond delay="0"/>
                                          </p:stCondLst>
                                        </p:cTn>
                                        <p:tgtEl>
                                          <p:spTgt spid="1472"/>
                                        </p:tgtEl>
                                        <p:attrNameLst>
                                          <p:attrName>style.visibility</p:attrName>
                                        </p:attrNameLst>
                                      </p:cBhvr>
                                      <p:to>
                                        <p:strVal val="visible"/>
                                      </p:to>
                                    </p:set>
                                    <p:animEffect transition="in" filter="fade">
                                      <p:cBhvr>
                                        <p:cTn id="21" dur="1"/>
                                        <p:tgtEl>
                                          <p:spTgt spid="147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75"/>
                                        </p:tgtEl>
                                        <p:attrNameLst>
                                          <p:attrName>style.visibility</p:attrName>
                                        </p:attrNameLst>
                                      </p:cBhvr>
                                      <p:to>
                                        <p:strVal val="visible"/>
                                      </p:to>
                                    </p:set>
                                    <p:animEffect transition="in" filter="fade">
                                      <p:cBhvr>
                                        <p:cTn id="26" dur="1"/>
                                        <p:tgtEl>
                                          <p:spTgt spid="147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80"/>
                                        </p:tgtEl>
                                        <p:attrNameLst>
                                          <p:attrName>style.visibility</p:attrName>
                                        </p:attrNameLst>
                                      </p:cBhvr>
                                      <p:to>
                                        <p:strVal val="visible"/>
                                      </p:to>
                                    </p:set>
                                    <p:animEffect transition="in" filter="fade">
                                      <p:cBhvr>
                                        <p:cTn id="31" dur="1"/>
                                        <p:tgtEl>
                                          <p:spTgt spid="1480"/>
                                        </p:tgtEl>
                                      </p:cBhvr>
                                    </p:animEffect>
                                  </p:childTnLst>
                                </p:cTn>
                              </p:par>
                              <p:par>
                                <p:cTn id="32" presetID="10" presetClass="entr" presetSubtype="0" fill="hold" nodeType="withEffect">
                                  <p:stCondLst>
                                    <p:cond delay="0"/>
                                  </p:stCondLst>
                                  <p:childTnLst>
                                    <p:set>
                                      <p:cBhvr>
                                        <p:cTn id="33" dur="1" fill="hold">
                                          <p:stCondLst>
                                            <p:cond delay="0"/>
                                          </p:stCondLst>
                                        </p:cTn>
                                        <p:tgtEl>
                                          <p:spTgt spid="1481"/>
                                        </p:tgtEl>
                                        <p:attrNameLst>
                                          <p:attrName>style.visibility</p:attrName>
                                        </p:attrNameLst>
                                      </p:cBhvr>
                                      <p:to>
                                        <p:strVal val="visible"/>
                                      </p:to>
                                    </p:set>
                                    <p:animEffect transition="in" filter="fade">
                                      <p:cBhvr>
                                        <p:cTn id="34" dur="1"/>
                                        <p:tgtEl>
                                          <p:spTgt spid="1481"/>
                                        </p:tgtEl>
                                      </p:cBhvr>
                                    </p:animEffect>
                                  </p:childTnLst>
                                </p:cTn>
                              </p:par>
                              <p:par>
                                <p:cTn id="35" presetID="10" presetClass="entr" presetSubtype="0" fill="hold" nodeType="withEffect">
                                  <p:stCondLst>
                                    <p:cond delay="0"/>
                                  </p:stCondLst>
                                  <p:childTnLst>
                                    <p:set>
                                      <p:cBhvr>
                                        <p:cTn id="36" dur="1" fill="hold">
                                          <p:stCondLst>
                                            <p:cond delay="0"/>
                                          </p:stCondLst>
                                        </p:cTn>
                                        <p:tgtEl>
                                          <p:spTgt spid="1482"/>
                                        </p:tgtEl>
                                        <p:attrNameLst>
                                          <p:attrName>style.visibility</p:attrName>
                                        </p:attrNameLst>
                                      </p:cBhvr>
                                      <p:to>
                                        <p:strVal val="visible"/>
                                      </p:to>
                                    </p:set>
                                    <p:animEffect transition="in" filter="fade">
                                      <p:cBhvr>
                                        <p:cTn id="37" dur="1"/>
                                        <p:tgtEl>
                                          <p:spTgt spid="1482"/>
                                        </p:tgtEl>
                                      </p:cBhvr>
                                    </p:animEffect>
                                  </p:childTnLst>
                                </p:cTn>
                              </p:par>
                              <p:par>
                                <p:cTn id="38" presetID="10" presetClass="entr" presetSubtype="0" fill="hold" nodeType="withEffect">
                                  <p:stCondLst>
                                    <p:cond delay="0"/>
                                  </p:stCondLst>
                                  <p:childTnLst>
                                    <p:set>
                                      <p:cBhvr>
                                        <p:cTn id="39" dur="1" fill="hold">
                                          <p:stCondLst>
                                            <p:cond delay="0"/>
                                          </p:stCondLst>
                                        </p:cTn>
                                        <p:tgtEl>
                                          <p:spTgt spid="1483"/>
                                        </p:tgtEl>
                                        <p:attrNameLst>
                                          <p:attrName>style.visibility</p:attrName>
                                        </p:attrNameLst>
                                      </p:cBhvr>
                                      <p:to>
                                        <p:strVal val="visible"/>
                                      </p:to>
                                    </p:set>
                                    <p:animEffect transition="in" filter="fade">
                                      <p:cBhvr>
                                        <p:cTn id="40" dur="1"/>
                                        <p:tgtEl>
                                          <p:spTgt spid="148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484"/>
                                        </p:tgtEl>
                                        <p:attrNameLst>
                                          <p:attrName>style.visibility</p:attrName>
                                        </p:attrNameLst>
                                      </p:cBhvr>
                                      <p:to>
                                        <p:strVal val="visible"/>
                                      </p:to>
                                    </p:set>
                                    <p:animEffect transition="in" filter="fade">
                                      <p:cBhvr>
                                        <p:cTn id="45" dur="1"/>
                                        <p:tgtEl>
                                          <p:spTgt spid="1484"/>
                                        </p:tgtEl>
                                      </p:cBhvr>
                                    </p:animEffect>
                                  </p:childTnLst>
                                </p:cTn>
                              </p:par>
                              <p:par>
                                <p:cTn id="46" presetID="10" presetClass="entr" presetSubtype="0" fill="hold" nodeType="withEffect">
                                  <p:stCondLst>
                                    <p:cond delay="0"/>
                                  </p:stCondLst>
                                  <p:childTnLst>
                                    <p:set>
                                      <p:cBhvr>
                                        <p:cTn id="47" dur="1" fill="hold">
                                          <p:stCondLst>
                                            <p:cond delay="0"/>
                                          </p:stCondLst>
                                        </p:cTn>
                                        <p:tgtEl>
                                          <p:spTgt spid="1485"/>
                                        </p:tgtEl>
                                        <p:attrNameLst>
                                          <p:attrName>style.visibility</p:attrName>
                                        </p:attrNameLst>
                                      </p:cBhvr>
                                      <p:to>
                                        <p:strVal val="visible"/>
                                      </p:to>
                                    </p:set>
                                    <p:animEffect transition="in" filter="fade">
                                      <p:cBhvr>
                                        <p:cTn id="48" dur="1"/>
                                        <p:tgtEl>
                                          <p:spTgt spid="1485"/>
                                        </p:tgtEl>
                                      </p:cBhvr>
                                    </p:animEffect>
                                  </p:childTnLst>
                                </p:cTn>
                              </p:par>
                              <p:par>
                                <p:cTn id="49" presetID="10" presetClass="entr" presetSubtype="0" fill="hold" nodeType="withEffect">
                                  <p:stCondLst>
                                    <p:cond delay="0"/>
                                  </p:stCondLst>
                                  <p:childTnLst>
                                    <p:set>
                                      <p:cBhvr>
                                        <p:cTn id="50" dur="1" fill="hold">
                                          <p:stCondLst>
                                            <p:cond delay="0"/>
                                          </p:stCondLst>
                                        </p:cTn>
                                        <p:tgtEl>
                                          <p:spTgt spid="1486"/>
                                        </p:tgtEl>
                                        <p:attrNameLst>
                                          <p:attrName>style.visibility</p:attrName>
                                        </p:attrNameLst>
                                      </p:cBhvr>
                                      <p:to>
                                        <p:strVal val="visible"/>
                                      </p:to>
                                    </p:set>
                                    <p:animEffect transition="in" filter="fade">
                                      <p:cBhvr>
                                        <p:cTn id="51" dur="1"/>
                                        <p:tgtEl>
                                          <p:spTgt spid="1486"/>
                                        </p:tgtEl>
                                      </p:cBhvr>
                                    </p:animEffect>
                                  </p:childTnLst>
                                </p:cTn>
                              </p:par>
                              <p:par>
                                <p:cTn id="52" presetID="10" presetClass="entr" presetSubtype="0" fill="hold" nodeType="withEffect">
                                  <p:stCondLst>
                                    <p:cond delay="0"/>
                                  </p:stCondLst>
                                  <p:childTnLst>
                                    <p:set>
                                      <p:cBhvr>
                                        <p:cTn id="53" dur="1" fill="hold">
                                          <p:stCondLst>
                                            <p:cond delay="0"/>
                                          </p:stCondLst>
                                        </p:cTn>
                                        <p:tgtEl>
                                          <p:spTgt spid="1487"/>
                                        </p:tgtEl>
                                        <p:attrNameLst>
                                          <p:attrName>style.visibility</p:attrName>
                                        </p:attrNameLst>
                                      </p:cBhvr>
                                      <p:to>
                                        <p:strVal val="visible"/>
                                      </p:to>
                                    </p:set>
                                    <p:animEffect transition="in" filter="fade">
                                      <p:cBhvr>
                                        <p:cTn id="54" dur="1"/>
                                        <p:tgtEl>
                                          <p:spTgt spid="148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491"/>
                                        </p:tgtEl>
                                        <p:attrNameLst>
                                          <p:attrName>style.visibility</p:attrName>
                                        </p:attrNameLst>
                                      </p:cBhvr>
                                      <p:to>
                                        <p:strVal val="visible"/>
                                      </p:to>
                                    </p:set>
                                    <p:animEffect transition="in" filter="fade">
                                      <p:cBhvr>
                                        <p:cTn id="59" dur="1"/>
                                        <p:tgtEl>
                                          <p:spTgt spid="1491"/>
                                        </p:tgtEl>
                                      </p:cBhvr>
                                    </p:animEffect>
                                  </p:childTnLst>
                                </p:cTn>
                              </p:par>
                              <p:par>
                                <p:cTn id="60" presetID="10" presetClass="entr" presetSubtype="0" fill="hold" nodeType="withEffect">
                                  <p:stCondLst>
                                    <p:cond delay="0"/>
                                  </p:stCondLst>
                                  <p:childTnLst>
                                    <p:set>
                                      <p:cBhvr>
                                        <p:cTn id="61" dur="1" fill="hold">
                                          <p:stCondLst>
                                            <p:cond delay="0"/>
                                          </p:stCondLst>
                                        </p:cTn>
                                        <p:tgtEl>
                                          <p:spTgt spid="1488"/>
                                        </p:tgtEl>
                                        <p:attrNameLst>
                                          <p:attrName>style.visibility</p:attrName>
                                        </p:attrNameLst>
                                      </p:cBhvr>
                                      <p:to>
                                        <p:strVal val="visible"/>
                                      </p:to>
                                    </p:set>
                                    <p:animEffect transition="in" filter="fade">
                                      <p:cBhvr>
                                        <p:cTn id="62" dur="1"/>
                                        <p:tgtEl>
                                          <p:spTgt spid="1488"/>
                                        </p:tgtEl>
                                      </p:cBhvr>
                                    </p:animEffect>
                                  </p:childTnLst>
                                </p:cTn>
                              </p:par>
                              <p:par>
                                <p:cTn id="63" presetID="10" presetClass="entr" presetSubtype="0" fill="hold" nodeType="withEffect">
                                  <p:stCondLst>
                                    <p:cond delay="0"/>
                                  </p:stCondLst>
                                  <p:childTnLst>
                                    <p:set>
                                      <p:cBhvr>
                                        <p:cTn id="64" dur="1" fill="hold">
                                          <p:stCondLst>
                                            <p:cond delay="0"/>
                                          </p:stCondLst>
                                        </p:cTn>
                                        <p:tgtEl>
                                          <p:spTgt spid="1489"/>
                                        </p:tgtEl>
                                        <p:attrNameLst>
                                          <p:attrName>style.visibility</p:attrName>
                                        </p:attrNameLst>
                                      </p:cBhvr>
                                      <p:to>
                                        <p:strVal val="visible"/>
                                      </p:to>
                                    </p:set>
                                    <p:animEffect transition="in" filter="fade">
                                      <p:cBhvr>
                                        <p:cTn id="65" dur="1"/>
                                        <p:tgtEl>
                                          <p:spTgt spid="1489"/>
                                        </p:tgtEl>
                                      </p:cBhvr>
                                    </p:animEffect>
                                  </p:childTnLst>
                                </p:cTn>
                              </p:par>
                              <p:par>
                                <p:cTn id="66" presetID="10" presetClass="entr" presetSubtype="0" fill="hold" nodeType="withEffect">
                                  <p:stCondLst>
                                    <p:cond delay="0"/>
                                  </p:stCondLst>
                                  <p:childTnLst>
                                    <p:set>
                                      <p:cBhvr>
                                        <p:cTn id="67" dur="1" fill="hold">
                                          <p:stCondLst>
                                            <p:cond delay="0"/>
                                          </p:stCondLst>
                                        </p:cTn>
                                        <p:tgtEl>
                                          <p:spTgt spid="1490"/>
                                        </p:tgtEl>
                                        <p:attrNameLst>
                                          <p:attrName>style.visibility</p:attrName>
                                        </p:attrNameLst>
                                      </p:cBhvr>
                                      <p:to>
                                        <p:strVal val="visible"/>
                                      </p:to>
                                    </p:set>
                                    <p:animEffect transition="in" filter="fade">
                                      <p:cBhvr>
                                        <p:cTn id="68" dur="1"/>
                                        <p:tgtEl>
                                          <p:spTgt spid="149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516"/>
                                        </p:tgtEl>
                                        <p:attrNameLst>
                                          <p:attrName>style.visibility</p:attrName>
                                        </p:attrNameLst>
                                      </p:cBhvr>
                                      <p:to>
                                        <p:strVal val="visible"/>
                                      </p:to>
                                    </p:set>
                                    <p:animEffect transition="in" filter="fade">
                                      <p:cBhvr>
                                        <p:cTn id="73" dur="500"/>
                                        <p:tgtEl>
                                          <p:spTgt spid="1516"/>
                                        </p:tgtEl>
                                      </p:cBhvr>
                                    </p:animEffect>
                                  </p:childTnLst>
                                </p:cTn>
                              </p:par>
                              <p:par>
                                <p:cTn id="74" presetID="10" presetClass="entr" presetSubtype="0" fill="hold" nodeType="withEffect">
                                  <p:stCondLst>
                                    <p:cond delay="0"/>
                                  </p:stCondLst>
                                  <p:childTnLst>
                                    <p:set>
                                      <p:cBhvr>
                                        <p:cTn id="75" dur="1" fill="hold">
                                          <p:stCondLst>
                                            <p:cond delay="0"/>
                                          </p:stCondLst>
                                        </p:cTn>
                                        <p:tgtEl>
                                          <p:spTgt spid="1517"/>
                                        </p:tgtEl>
                                        <p:attrNameLst>
                                          <p:attrName>style.visibility</p:attrName>
                                        </p:attrNameLst>
                                      </p:cBhvr>
                                      <p:to>
                                        <p:strVal val="visible"/>
                                      </p:to>
                                    </p:set>
                                    <p:animEffect transition="in" filter="fade">
                                      <p:cBhvr>
                                        <p:cTn id="76" dur="500"/>
                                        <p:tgtEl>
                                          <p:spTgt spid="1517"/>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514"/>
                                        </p:tgtEl>
                                        <p:attrNameLst>
                                          <p:attrName>style.visibility</p:attrName>
                                        </p:attrNameLst>
                                      </p:cBhvr>
                                      <p:to>
                                        <p:strVal val="visible"/>
                                      </p:to>
                                    </p:set>
                                    <p:animEffect transition="in" filter="fade">
                                      <p:cBhvr>
                                        <p:cTn id="81" dur="1"/>
                                        <p:tgtEl>
                                          <p:spTgt spid="1514"/>
                                        </p:tgtEl>
                                      </p:cBhvr>
                                    </p:animEffect>
                                  </p:childTnLst>
                                </p:cTn>
                              </p:par>
                              <p:par>
                                <p:cTn id="82" presetID="10" presetClass="entr" presetSubtype="0" fill="hold" nodeType="withEffect">
                                  <p:stCondLst>
                                    <p:cond delay="0"/>
                                  </p:stCondLst>
                                  <p:childTnLst>
                                    <p:set>
                                      <p:cBhvr>
                                        <p:cTn id="83" dur="1" fill="hold">
                                          <p:stCondLst>
                                            <p:cond delay="0"/>
                                          </p:stCondLst>
                                        </p:cTn>
                                        <p:tgtEl>
                                          <p:spTgt spid="1515"/>
                                        </p:tgtEl>
                                        <p:attrNameLst>
                                          <p:attrName>style.visibility</p:attrName>
                                        </p:attrNameLst>
                                      </p:cBhvr>
                                      <p:to>
                                        <p:strVal val="visible"/>
                                      </p:to>
                                    </p:set>
                                    <p:animEffect transition="in" filter="fade">
                                      <p:cBhvr>
                                        <p:cTn id="84" dur="1"/>
                                        <p:tgtEl>
                                          <p:spTgt spid="1515"/>
                                        </p:tgtEl>
                                      </p:cBhvr>
                                    </p:animEffect>
                                  </p:childTnLst>
                                </p:cTn>
                              </p:par>
                              <p:par>
                                <p:cTn id="85" presetID="10" presetClass="entr" presetSubtype="0" fill="hold" nodeType="withEffect">
                                  <p:stCondLst>
                                    <p:cond delay="0"/>
                                  </p:stCondLst>
                                  <p:childTnLst>
                                    <p:set>
                                      <p:cBhvr>
                                        <p:cTn id="86" dur="1" fill="hold">
                                          <p:stCondLst>
                                            <p:cond delay="0"/>
                                          </p:stCondLst>
                                        </p:cTn>
                                        <p:tgtEl>
                                          <p:spTgt spid="1518"/>
                                        </p:tgtEl>
                                        <p:attrNameLst>
                                          <p:attrName>style.visibility</p:attrName>
                                        </p:attrNameLst>
                                      </p:cBhvr>
                                      <p:to>
                                        <p:strVal val="visible"/>
                                      </p:to>
                                    </p:set>
                                    <p:animEffect transition="in" filter="fade">
                                      <p:cBhvr>
                                        <p:cTn id="87" dur="1"/>
                                        <p:tgtEl>
                                          <p:spTgt spid="151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492"/>
                                        </p:tgtEl>
                                        <p:attrNameLst>
                                          <p:attrName>style.visibility</p:attrName>
                                        </p:attrNameLst>
                                      </p:cBhvr>
                                      <p:to>
                                        <p:strVal val="visible"/>
                                      </p:to>
                                    </p:set>
                                    <p:animEffect transition="in" filter="fade">
                                      <p:cBhvr>
                                        <p:cTn id="92" dur="500"/>
                                        <p:tgtEl>
                                          <p:spTgt spid="1492"/>
                                        </p:tgtEl>
                                      </p:cBhvr>
                                    </p:animEffect>
                                  </p:childTnLst>
                                </p:cTn>
                              </p:par>
                              <p:par>
                                <p:cTn id="93" presetID="10" presetClass="entr" presetSubtype="0" fill="hold" nodeType="withEffect">
                                  <p:stCondLst>
                                    <p:cond delay="0"/>
                                  </p:stCondLst>
                                  <p:childTnLst>
                                    <p:set>
                                      <p:cBhvr>
                                        <p:cTn id="94" dur="1" fill="hold">
                                          <p:stCondLst>
                                            <p:cond delay="0"/>
                                          </p:stCondLst>
                                        </p:cTn>
                                        <p:tgtEl>
                                          <p:spTgt spid="1493"/>
                                        </p:tgtEl>
                                        <p:attrNameLst>
                                          <p:attrName>style.visibility</p:attrName>
                                        </p:attrNameLst>
                                      </p:cBhvr>
                                      <p:to>
                                        <p:strVal val="visible"/>
                                      </p:to>
                                    </p:set>
                                    <p:animEffect transition="in" filter="fade">
                                      <p:cBhvr>
                                        <p:cTn id="95" dur="500"/>
                                        <p:tgtEl>
                                          <p:spTgt spid="1493"/>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1503"/>
                                        </p:tgtEl>
                                        <p:attrNameLst>
                                          <p:attrName>style.visibility</p:attrName>
                                        </p:attrNameLst>
                                      </p:cBhvr>
                                      <p:to>
                                        <p:strVal val="visible"/>
                                      </p:to>
                                    </p:set>
                                    <p:animEffect transition="in" filter="fade">
                                      <p:cBhvr>
                                        <p:cTn id="100" dur="1"/>
                                        <p:tgtEl>
                                          <p:spTgt spid="1503"/>
                                        </p:tgtEl>
                                      </p:cBhvr>
                                    </p:animEffect>
                                  </p:childTnLst>
                                </p:cTn>
                              </p:par>
                              <p:par>
                                <p:cTn id="101" presetID="10" presetClass="entr" presetSubtype="0" fill="hold" nodeType="withEffect">
                                  <p:stCondLst>
                                    <p:cond delay="0"/>
                                  </p:stCondLst>
                                  <p:childTnLst>
                                    <p:set>
                                      <p:cBhvr>
                                        <p:cTn id="102" dur="1" fill="hold">
                                          <p:stCondLst>
                                            <p:cond delay="0"/>
                                          </p:stCondLst>
                                        </p:cTn>
                                        <p:tgtEl>
                                          <p:spTgt spid="1504"/>
                                        </p:tgtEl>
                                        <p:attrNameLst>
                                          <p:attrName>style.visibility</p:attrName>
                                        </p:attrNameLst>
                                      </p:cBhvr>
                                      <p:to>
                                        <p:strVal val="visible"/>
                                      </p:to>
                                    </p:set>
                                    <p:animEffect transition="in" filter="fade">
                                      <p:cBhvr>
                                        <p:cTn id="103" dur="1"/>
                                        <p:tgtEl>
                                          <p:spTgt spid="1504"/>
                                        </p:tgtEl>
                                      </p:cBhvr>
                                    </p:animEffect>
                                  </p:childTnLst>
                                </p:cTn>
                              </p:par>
                              <p:par>
                                <p:cTn id="104" presetID="10" presetClass="entr" presetSubtype="0" fill="hold" nodeType="withEffect">
                                  <p:stCondLst>
                                    <p:cond delay="0"/>
                                  </p:stCondLst>
                                  <p:childTnLst>
                                    <p:set>
                                      <p:cBhvr>
                                        <p:cTn id="105" dur="1" fill="hold">
                                          <p:stCondLst>
                                            <p:cond delay="0"/>
                                          </p:stCondLst>
                                        </p:cTn>
                                        <p:tgtEl>
                                          <p:spTgt spid="1505"/>
                                        </p:tgtEl>
                                        <p:attrNameLst>
                                          <p:attrName>style.visibility</p:attrName>
                                        </p:attrNameLst>
                                      </p:cBhvr>
                                      <p:to>
                                        <p:strVal val="visible"/>
                                      </p:to>
                                    </p:set>
                                    <p:animEffect transition="in" filter="fade">
                                      <p:cBhvr>
                                        <p:cTn id="106" dur="1"/>
                                        <p:tgtEl>
                                          <p:spTgt spid="1505"/>
                                        </p:tgtEl>
                                      </p:cBhvr>
                                    </p:animEffect>
                                  </p:childTnLst>
                                </p:cTn>
                              </p:par>
                              <p:par>
                                <p:cTn id="107" presetID="10" presetClass="entr" presetSubtype="0" fill="hold" nodeType="withEffect">
                                  <p:stCondLst>
                                    <p:cond delay="0"/>
                                  </p:stCondLst>
                                  <p:childTnLst>
                                    <p:set>
                                      <p:cBhvr>
                                        <p:cTn id="108" dur="1" fill="hold">
                                          <p:stCondLst>
                                            <p:cond delay="0"/>
                                          </p:stCondLst>
                                        </p:cTn>
                                        <p:tgtEl>
                                          <p:spTgt spid="1506"/>
                                        </p:tgtEl>
                                        <p:attrNameLst>
                                          <p:attrName>style.visibility</p:attrName>
                                        </p:attrNameLst>
                                      </p:cBhvr>
                                      <p:to>
                                        <p:strVal val="visible"/>
                                      </p:to>
                                    </p:set>
                                    <p:animEffect transition="in" filter="fade">
                                      <p:cBhvr>
                                        <p:cTn id="109" dur="1"/>
                                        <p:tgtEl>
                                          <p:spTgt spid="1506"/>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1494"/>
                                        </p:tgtEl>
                                        <p:attrNameLst>
                                          <p:attrName>style.visibility</p:attrName>
                                        </p:attrNameLst>
                                      </p:cBhvr>
                                      <p:to>
                                        <p:strVal val="visible"/>
                                      </p:to>
                                    </p:set>
                                    <p:animEffect transition="in" filter="fade">
                                      <p:cBhvr>
                                        <p:cTn id="114" dur="1"/>
                                        <p:tgtEl>
                                          <p:spTgt spid="1494"/>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1500"/>
                                        </p:tgtEl>
                                        <p:attrNameLst>
                                          <p:attrName>style.visibility</p:attrName>
                                        </p:attrNameLst>
                                      </p:cBhvr>
                                      <p:to>
                                        <p:strVal val="visible"/>
                                      </p:to>
                                    </p:set>
                                    <p:animEffect transition="in" filter="fade">
                                      <p:cBhvr>
                                        <p:cTn id="119" dur="1"/>
                                        <p:tgtEl>
                                          <p:spTgt spid="1500"/>
                                        </p:tgtEl>
                                      </p:cBhvr>
                                    </p:animEffect>
                                  </p:childTnLst>
                                </p:cTn>
                              </p:par>
                              <p:par>
                                <p:cTn id="120" presetID="10" presetClass="entr" presetSubtype="0" fill="hold" nodeType="withEffect">
                                  <p:stCondLst>
                                    <p:cond delay="0"/>
                                  </p:stCondLst>
                                  <p:childTnLst>
                                    <p:set>
                                      <p:cBhvr>
                                        <p:cTn id="121" dur="1" fill="hold">
                                          <p:stCondLst>
                                            <p:cond delay="0"/>
                                          </p:stCondLst>
                                        </p:cTn>
                                        <p:tgtEl>
                                          <p:spTgt spid="1499"/>
                                        </p:tgtEl>
                                        <p:attrNameLst>
                                          <p:attrName>style.visibility</p:attrName>
                                        </p:attrNameLst>
                                      </p:cBhvr>
                                      <p:to>
                                        <p:strVal val="visible"/>
                                      </p:to>
                                    </p:set>
                                    <p:animEffect transition="in" filter="fade">
                                      <p:cBhvr>
                                        <p:cTn id="122" dur="1"/>
                                        <p:tgtEl>
                                          <p:spTgt spid="1499"/>
                                        </p:tgtEl>
                                      </p:cBhvr>
                                    </p:animEffect>
                                  </p:childTnLst>
                                </p:cTn>
                              </p:par>
                              <p:par>
                                <p:cTn id="123" presetID="10" presetClass="entr" presetSubtype="0" fill="hold" nodeType="withEffect">
                                  <p:stCondLst>
                                    <p:cond delay="0"/>
                                  </p:stCondLst>
                                  <p:childTnLst>
                                    <p:set>
                                      <p:cBhvr>
                                        <p:cTn id="124" dur="1" fill="hold">
                                          <p:stCondLst>
                                            <p:cond delay="0"/>
                                          </p:stCondLst>
                                        </p:cTn>
                                        <p:tgtEl>
                                          <p:spTgt spid="1501"/>
                                        </p:tgtEl>
                                        <p:attrNameLst>
                                          <p:attrName>style.visibility</p:attrName>
                                        </p:attrNameLst>
                                      </p:cBhvr>
                                      <p:to>
                                        <p:strVal val="visible"/>
                                      </p:to>
                                    </p:set>
                                    <p:animEffect transition="in" filter="fade">
                                      <p:cBhvr>
                                        <p:cTn id="125" dur="1"/>
                                        <p:tgtEl>
                                          <p:spTgt spid="1501"/>
                                        </p:tgtEl>
                                      </p:cBhvr>
                                    </p:animEffect>
                                  </p:childTnLst>
                                </p:cTn>
                              </p:par>
                              <p:par>
                                <p:cTn id="126" presetID="10" presetClass="entr" presetSubtype="0" fill="hold" nodeType="withEffect">
                                  <p:stCondLst>
                                    <p:cond delay="0"/>
                                  </p:stCondLst>
                                  <p:childTnLst>
                                    <p:set>
                                      <p:cBhvr>
                                        <p:cTn id="127" dur="1" fill="hold">
                                          <p:stCondLst>
                                            <p:cond delay="0"/>
                                          </p:stCondLst>
                                        </p:cTn>
                                        <p:tgtEl>
                                          <p:spTgt spid="1502"/>
                                        </p:tgtEl>
                                        <p:attrNameLst>
                                          <p:attrName>style.visibility</p:attrName>
                                        </p:attrNameLst>
                                      </p:cBhvr>
                                      <p:to>
                                        <p:strVal val="visible"/>
                                      </p:to>
                                    </p:set>
                                    <p:animEffect transition="in" filter="fade">
                                      <p:cBhvr>
                                        <p:cTn id="128" dur="1"/>
                                        <p:tgtEl>
                                          <p:spTgt spid="1502"/>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1507"/>
                                        </p:tgtEl>
                                        <p:attrNameLst>
                                          <p:attrName>style.visibility</p:attrName>
                                        </p:attrNameLst>
                                      </p:cBhvr>
                                      <p:to>
                                        <p:strVal val="visible"/>
                                      </p:to>
                                    </p:set>
                                    <p:animEffect transition="in" filter="fade">
                                      <p:cBhvr>
                                        <p:cTn id="133" dur="500"/>
                                        <p:tgtEl>
                                          <p:spTgt spid="1507"/>
                                        </p:tgtEl>
                                      </p:cBhvr>
                                    </p:animEffect>
                                  </p:childTnLst>
                                </p:cTn>
                              </p:par>
                              <p:par>
                                <p:cTn id="134" presetID="10" presetClass="entr" presetSubtype="0" fill="hold" nodeType="withEffect">
                                  <p:stCondLst>
                                    <p:cond delay="0"/>
                                  </p:stCondLst>
                                  <p:childTnLst>
                                    <p:set>
                                      <p:cBhvr>
                                        <p:cTn id="135" dur="1" fill="hold">
                                          <p:stCondLst>
                                            <p:cond delay="0"/>
                                          </p:stCondLst>
                                        </p:cTn>
                                        <p:tgtEl>
                                          <p:spTgt spid="1508"/>
                                        </p:tgtEl>
                                        <p:attrNameLst>
                                          <p:attrName>style.visibility</p:attrName>
                                        </p:attrNameLst>
                                      </p:cBhvr>
                                      <p:to>
                                        <p:strVal val="visible"/>
                                      </p:to>
                                    </p:set>
                                    <p:animEffect transition="in" filter="fade">
                                      <p:cBhvr>
                                        <p:cTn id="136" dur="500"/>
                                        <p:tgtEl>
                                          <p:spTgt spid="1508"/>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1509"/>
                                        </p:tgtEl>
                                        <p:attrNameLst>
                                          <p:attrName>style.visibility</p:attrName>
                                        </p:attrNameLst>
                                      </p:cBhvr>
                                      <p:to>
                                        <p:strVal val="visible"/>
                                      </p:to>
                                    </p:set>
                                    <p:animEffect transition="in" filter="fade">
                                      <p:cBhvr>
                                        <p:cTn id="141" dur="1"/>
                                        <p:tgtEl>
                                          <p:spTgt spid="1509"/>
                                        </p:tgtEl>
                                      </p:cBhvr>
                                    </p:animEffect>
                                  </p:childTnLst>
                                </p:cTn>
                              </p:par>
                              <p:par>
                                <p:cTn id="142" presetID="10" presetClass="entr" presetSubtype="0" fill="hold" nodeType="withEffect">
                                  <p:stCondLst>
                                    <p:cond delay="0"/>
                                  </p:stCondLst>
                                  <p:childTnLst>
                                    <p:set>
                                      <p:cBhvr>
                                        <p:cTn id="143" dur="1" fill="hold">
                                          <p:stCondLst>
                                            <p:cond delay="0"/>
                                          </p:stCondLst>
                                        </p:cTn>
                                        <p:tgtEl>
                                          <p:spTgt spid="1510"/>
                                        </p:tgtEl>
                                        <p:attrNameLst>
                                          <p:attrName>style.visibility</p:attrName>
                                        </p:attrNameLst>
                                      </p:cBhvr>
                                      <p:to>
                                        <p:strVal val="visible"/>
                                      </p:to>
                                    </p:set>
                                    <p:animEffect transition="in" filter="fade">
                                      <p:cBhvr>
                                        <p:cTn id="144" dur="1"/>
                                        <p:tgtEl>
                                          <p:spTgt spid="1510"/>
                                        </p:tgtEl>
                                      </p:cBhvr>
                                    </p:animEffect>
                                  </p:childTnLst>
                                </p:cTn>
                              </p:par>
                              <p:par>
                                <p:cTn id="145" presetID="10" presetClass="entr" presetSubtype="0" fill="hold" nodeType="withEffect">
                                  <p:stCondLst>
                                    <p:cond delay="0"/>
                                  </p:stCondLst>
                                  <p:childTnLst>
                                    <p:set>
                                      <p:cBhvr>
                                        <p:cTn id="146" dur="1" fill="hold">
                                          <p:stCondLst>
                                            <p:cond delay="0"/>
                                          </p:stCondLst>
                                        </p:cTn>
                                        <p:tgtEl>
                                          <p:spTgt spid="1511"/>
                                        </p:tgtEl>
                                        <p:attrNameLst>
                                          <p:attrName>style.visibility</p:attrName>
                                        </p:attrNameLst>
                                      </p:cBhvr>
                                      <p:to>
                                        <p:strVal val="visible"/>
                                      </p:to>
                                    </p:set>
                                    <p:animEffect transition="in" filter="fade">
                                      <p:cBhvr>
                                        <p:cTn id="147" dur="1"/>
                                        <p:tgtEl>
                                          <p:spTgt spid="1511"/>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1541"/>
                                        </p:tgtEl>
                                        <p:attrNameLst>
                                          <p:attrName>style.visibility</p:attrName>
                                        </p:attrNameLst>
                                      </p:cBhvr>
                                      <p:to>
                                        <p:strVal val="visible"/>
                                      </p:to>
                                    </p:set>
                                    <p:animEffect transition="in" filter="fade">
                                      <p:cBhvr>
                                        <p:cTn id="152" dur="1"/>
                                        <p:tgtEl>
                                          <p:spTgt spid="1541"/>
                                        </p:tgtEl>
                                      </p:cBhvr>
                                    </p:animEffect>
                                  </p:childTnLst>
                                </p:cTn>
                              </p:par>
                              <p:par>
                                <p:cTn id="153" presetID="10" presetClass="entr" presetSubtype="0" fill="hold" nodeType="withEffect">
                                  <p:stCondLst>
                                    <p:cond delay="0"/>
                                  </p:stCondLst>
                                  <p:childTnLst>
                                    <p:set>
                                      <p:cBhvr>
                                        <p:cTn id="154" dur="1" fill="hold">
                                          <p:stCondLst>
                                            <p:cond delay="0"/>
                                          </p:stCondLst>
                                        </p:cTn>
                                        <p:tgtEl>
                                          <p:spTgt spid="1542"/>
                                        </p:tgtEl>
                                        <p:attrNameLst>
                                          <p:attrName>style.visibility</p:attrName>
                                        </p:attrNameLst>
                                      </p:cBhvr>
                                      <p:to>
                                        <p:strVal val="visible"/>
                                      </p:to>
                                    </p:set>
                                    <p:animEffect transition="in" filter="fade">
                                      <p:cBhvr>
                                        <p:cTn id="155" dur="1"/>
                                        <p:tgtEl>
                                          <p:spTgt spid="1542"/>
                                        </p:tgtEl>
                                      </p:cBhvr>
                                    </p:animEffect>
                                  </p:childTnLst>
                                </p:cTn>
                              </p:par>
                              <p:par>
                                <p:cTn id="156" presetID="10" presetClass="entr" presetSubtype="0" fill="hold" nodeType="withEffect">
                                  <p:stCondLst>
                                    <p:cond delay="0"/>
                                  </p:stCondLst>
                                  <p:childTnLst>
                                    <p:set>
                                      <p:cBhvr>
                                        <p:cTn id="157" dur="1" fill="hold">
                                          <p:stCondLst>
                                            <p:cond delay="0"/>
                                          </p:stCondLst>
                                        </p:cTn>
                                        <p:tgtEl>
                                          <p:spTgt spid="1519"/>
                                        </p:tgtEl>
                                        <p:attrNameLst>
                                          <p:attrName>style.visibility</p:attrName>
                                        </p:attrNameLst>
                                      </p:cBhvr>
                                      <p:to>
                                        <p:strVal val="visible"/>
                                      </p:to>
                                    </p:set>
                                    <p:animEffect transition="in" filter="fade">
                                      <p:cBhvr>
                                        <p:cTn id="158" dur="1"/>
                                        <p:tgtEl>
                                          <p:spTgt spid="1519"/>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1526"/>
                                        </p:tgtEl>
                                        <p:attrNameLst>
                                          <p:attrName>style.visibility</p:attrName>
                                        </p:attrNameLst>
                                      </p:cBhvr>
                                      <p:to>
                                        <p:strVal val="visible"/>
                                      </p:to>
                                    </p:set>
                                    <p:animEffect transition="in" filter="fade">
                                      <p:cBhvr>
                                        <p:cTn id="163" dur="1"/>
                                        <p:tgtEl>
                                          <p:spTgt spid="1526"/>
                                        </p:tgtEl>
                                      </p:cBhvr>
                                    </p:animEffect>
                                  </p:childTnLst>
                                </p:cTn>
                              </p:par>
                              <p:par>
                                <p:cTn id="164" presetID="10" presetClass="entr" presetSubtype="0" fill="hold" nodeType="withEffect">
                                  <p:stCondLst>
                                    <p:cond delay="0"/>
                                  </p:stCondLst>
                                  <p:childTnLst>
                                    <p:set>
                                      <p:cBhvr>
                                        <p:cTn id="165" dur="1" fill="hold">
                                          <p:stCondLst>
                                            <p:cond delay="0"/>
                                          </p:stCondLst>
                                        </p:cTn>
                                        <p:tgtEl>
                                          <p:spTgt spid="1528"/>
                                        </p:tgtEl>
                                        <p:attrNameLst>
                                          <p:attrName>style.visibility</p:attrName>
                                        </p:attrNameLst>
                                      </p:cBhvr>
                                      <p:to>
                                        <p:strVal val="visible"/>
                                      </p:to>
                                    </p:set>
                                    <p:animEffect transition="in" filter="fade">
                                      <p:cBhvr>
                                        <p:cTn id="166" dur="1"/>
                                        <p:tgtEl>
                                          <p:spTgt spid="1528"/>
                                        </p:tgtEl>
                                      </p:cBhvr>
                                    </p:animEffect>
                                  </p:childTnLst>
                                </p:cTn>
                              </p:par>
                              <p:par>
                                <p:cTn id="167" presetID="10" presetClass="entr" presetSubtype="0" fill="hold" nodeType="withEffect">
                                  <p:stCondLst>
                                    <p:cond delay="0"/>
                                  </p:stCondLst>
                                  <p:childTnLst>
                                    <p:set>
                                      <p:cBhvr>
                                        <p:cTn id="168" dur="1" fill="hold">
                                          <p:stCondLst>
                                            <p:cond delay="0"/>
                                          </p:stCondLst>
                                        </p:cTn>
                                        <p:tgtEl>
                                          <p:spTgt spid="1527"/>
                                        </p:tgtEl>
                                        <p:attrNameLst>
                                          <p:attrName>style.visibility</p:attrName>
                                        </p:attrNameLst>
                                      </p:cBhvr>
                                      <p:to>
                                        <p:strVal val="visible"/>
                                      </p:to>
                                    </p:set>
                                    <p:animEffect transition="in" filter="fade">
                                      <p:cBhvr>
                                        <p:cTn id="169" dur="1"/>
                                        <p:tgtEl>
                                          <p:spTgt spid="1527"/>
                                        </p:tgtEl>
                                      </p:cBhvr>
                                    </p:animEffect>
                                  </p:childTnLst>
                                </p:cTn>
                              </p:par>
                              <p:par>
                                <p:cTn id="170" presetID="10" presetClass="entr" presetSubtype="0" fill="hold" nodeType="withEffect">
                                  <p:stCondLst>
                                    <p:cond delay="0"/>
                                  </p:stCondLst>
                                  <p:childTnLst>
                                    <p:set>
                                      <p:cBhvr>
                                        <p:cTn id="171" dur="1" fill="hold">
                                          <p:stCondLst>
                                            <p:cond delay="0"/>
                                          </p:stCondLst>
                                        </p:cTn>
                                        <p:tgtEl>
                                          <p:spTgt spid="1525"/>
                                        </p:tgtEl>
                                        <p:attrNameLst>
                                          <p:attrName>style.visibility</p:attrName>
                                        </p:attrNameLst>
                                      </p:cBhvr>
                                      <p:to>
                                        <p:strVal val="visible"/>
                                      </p:to>
                                    </p:set>
                                    <p:animEffect transition="in" filter="fade">
                                      <p:cBhvr>
                                        <p:cTn id="172" dur="1"/>
                                        <p:tgtEl>
                                          <p:spTgt spid="1525"/>
                                        </p:tgtEl>
                                      </p:cBhvr>
                                    </p:animEffect>
                                  </p:childTnLst>
                                </p:cTn>
                              </p:par>
                              <p:par>
                                <p:cTn id="173" presetID="10" presetClass="entr" presetSubtype="0" fill="hold" nodeType="withEffect">
                                  <p:stCondLst>
                                    <p:cond delay="0"/>
                                  </p:stCondLst>
                                  <p:childTnLst>
                                    <p:set>
                                      <p:cBhvr>
                                        <p:cTn id="174" dur="1" fill="hold">
                                          <p:stCondLst>
                                            <p:cond delay="0"/>
                                          </p:stCondLst>
                                        </p:cTn>
                                        <p:tgtEl>
                                          <p:spTgt spid="1520"/>
                                        </p:tgtEl>
                                        <p:attrNameLst>
                                          <p:attrName>style.visibility</p:attrName>
                                        </p:attrNameLst>
                                      </p:cBhvr>
                                      <p:to>
                                        <p:strVal val="visible"/>
                                      </p:to>
                                    </p:set>
                                    <p:animEffect transition="in" filter="fade">
                                      <p:cBhvr>
                                        <p:cTn id="175" dur="1"/>
                                        <p:tgtEl>
                                          <p:spTgt spid="1520"/>
                                        </p:tgtEl>
                                      </p:cBhvr>
                                    </p:animEffec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nodeType="clickEffect">
                                  <p:stCondLst>
                                    <p:cond delay="0"/>
                                  </p:stCondLst>
                                  <p:childTnLst>
                                    <p:set>
                                      <p:cBhvr>
                                        <p:cTn id="179" dur="1" fill="hold">
                                          <p:stCondLst>
                                            <p:cond delay="0"/>
                                          </p:stCondLst>
                                        </p:cTn>
                                        <p:tgtEl>
                                          <p:spTgt spid="1529"/>
                                        </p:tgtEl>
                                        <p:attrNameLst>
                                          <p:attrName>style.visibility</p:attrName>
                                        </p:attrNameLst>
                                      </p:cBhvr>
                                      <p:to>
                                        <p:strVal val="visible"/>
                                      </p:to>
                                    </p:set>
                                    <p:animEffect transition="in" filter="fade">
                                      <p:cBhvr>
                                        <p:cTn id="180" dur="500"/>
                                        <p:tgtEl>
                                          <p:spTgt spid="1529"/>
                                        </p:tgtEl>
                                      </p:cBhvr>
                                    </p:animEffect>
                                  </p:childTnLst>
                                </p:cTn>
                              </p:par>
                              <p:par>
                                <p:cTn id="181" presetID="10" presetClass="entr" presetSubtype="0" fill="hold" nodeType="withEffect">
                                  <p:stCondLst>
                                    <p:cond delay="0"/>
                                  </p:stCondLst>
                                  <p:childTnLst>
                                    <p:set>
                                      <p:cBhvr>
                                        <p:cTn id="182" dur="1" fill="hold">
                                          <p:stCondLst>
                                            <p:cond delay="0"/>
                                          </p:stCondLst>
                                        </p:cTn>
                                        <p:tgtEl>
                                          <p:spTgt spid="1465"/>
                                        </p:tgtEl>
                                        <p:attrNameLst>
                                          <p:attrName>style.visibility</p:attrName>
                                        </p:attrNameLst>
                                      </p:cBhvr>
                                      <p:to>
                                        <p:strVal val="visible"/>
                                      </p:to>
                                    </p:set>
                                    <p:animEffect transition="in" filter="fade">
                                      <p:cBhvr>
                                        <p:cTn id="183" dur="500"/>
                                        <p:tgtEl>
                                          <p:spTgt spid="1465"/>
                                        </p:tgtEl>
                                      </p:cBhvr>
                                    </p:animEffect>
                                  </p:childTnLst>
                                </p:cTn>
                              </p:par>
                              <p:par>
                                <p:cTn id="184" presetID="10" presetClass="entr" presetSubtype="0" fill="hold" nodeType="withEffect">
                                  <p:stCondLst>
                                    <p:cond delay="0"/>
                                  </p:stCondLst>
                                  <p:childTnLst>
                                    <p:set>
                                      <p:cBhvr>
                                        <p:cTn id="185" dur="1" fill="hold">
                                          <p:stCondLst>
                                            <p:cond delay="0"/>
                                          </p:stCondLst>
                                        </p:cTn>
                                        <p:tgtEl>
                                          <p:spTgt spid="1530"/>
                                        </p:tgtEl>
                                        <p:attrNameLst>
                                          <p:attrName>style.visibility</p:attrName>
                                        </p:attrNameLst>
                                      </p:cBhvr>
                                      <p:to>
                                        <p:strVal val="visible"/>
                                      </p:to>
                                    </p:set>
                                    <p:animEffect transition="in" filter="fade">
                                      <p:cBhvr>
                                        <p:cTn id="186" dur="500"/>
                                        <p:tgtEl>
                                          <p:spTgt spid="1530"/>
                                        </p:tgtEl>
                                      </p:cBhvr>
                                    </p:animEffect>
                                  </p:childTnLst>
                                </p:cTn>
                              </p:par>
                              <p:par>
                                <p:cTn id="187" presetID="10" presetClass="entr" presetSubtype="0" fill="hold" nodeType="withEffect">
                                  <p:stCondLst>
                                    <p:cond delay="0"/>
                                  </p:stCondLst>
                                  <p:childTnLst>
                                    <p:set>
                                      <p:cBhvr>
                                        <p:cTn id="188" dur="1" fill="hold">
                                          <p:stCondLst>
                                            <p:cond delay="0"/>
                                          </p:stCondLst>
                                        </p:cTn>
                                        <p:tgtEl>
                                          <p:spTgt spid="1531"/>
                                        </p:tgtEl>
                                        <p:attrNameLst>
                                          <p:attrName>style.visibility</p:attrName>
                                        </p:attrNameLst>
                                      </p:cBhvr>
                                      <p:to>
                                        <p:strVal val="visible"/>
                                      </p:to>
                                    </p:set>
                                    <p:animEffect transition="in" filter="fade">
                                      <p:cBhvr>
                                        <p:cTn id="189" dur="500"/>
                                        <p:tgtEl>
                                          <p:spTgt spid="1531"/>
                                        </p:tgtEl>
                                      </p:cBhvr>
                                    </p:animEffect>
                                  </p:childTnLst>
                                </p:cTn>
                              </p:par>
                              <p:par>
                                <p:cTn id="190" presetID="10" presetClass="entr" presetSubtype="0" fill="hold" nodeType="withEffect">
                                  <p:stCondLst>
                                    <p:cond delay="0"/>
                                  </p:stCondLst>
                                  <p:childTnLst>
                                    <p:set>
                                      <p:cBhvr>
                                        <p:cTn id="191" dur="1" fill="hold">
                                          <p:stCondLst>
                                            <p:cond delay="0"/>
                                          </p:stCondLst>
                                        </p:cTn>
                                        <p:tgtEl>
                                          <p:spTgt spid="1532"/>
                                        </p:tgtEl>
                                        <p:attrNameLst>
                                          <p:attrName>style.visibility</p:attrName>
                                        </p:attrNameLst>
                                      </p:cBhvr>
                                      <p:to>
                                        <p:strVal val="visible"/>
                                      </p:to>
                                    </p:set>
                                    <p:animEffect transition="in" filter="fade">
                                      <p:cBhvr>
                                        <p:cTn id="192" dur="500"/>
                                        <p:tgtEl>
                                          <p:spTgt spid="1532"/>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nodeType="clickEffect">
                                  <p:stCondLst>
                                    <p:cond delay="0"/>
                                  </p:stCondLst>
                                  <p:childTnLst>
                                    <p:set>
                                      <p:cBhvr>
                                        <p:cTn id="196" dur="1" fill="hold">
                                          <p:stCondLst>
                                            <p:cond delay="0"/>
                                          </p:stCondLst>
                                        </p:cTn>
                                        <p:tgtEl>
                                          <p:spTgt spid="1540"/>
                                        </p:tgtEl>
                                        <p:attrNameLst>
                                          <p:attrName>style.visibility</p:attrName>
                                        </p:attrNameLst>
                                      </p:cBhvr>
                                      <p:to>
                                        <p:strVal val="visible"/>
                                      </p:to>
                                    </p:set>
                                    <p:animEffect transition="in" filter="fade">
                                      <p:cBhvr>
                                        <p:cTn id="197" dur="1"/>
                                        <p:tgtEl>
                                          <p:spTgt spid="1540"/>
                                        </p:tgtEl>
                                      </p:cBhvr>
                                    </p:animEffect>
                                  </p:childTnLst>
                                </p:cTn>
                              </p:par>
                              <p:par>
                                <p:cTn id="198" presetID="10" presetClass="entr" presetSubtype="0" fill="hold" nodeType="withEffect">
                                  <p:stCondLst>
                                    <p:cond delay="0"/>
                                  </p:stCondLst>
                                  <p:childTnLst>
                                    <p:set>
                                      <p:cBhvr>
                                        <p:cTn id="199" dur="1" fill="hold">
                                          <p:stCondLst>
                                            <p:cond delay="0"/>
                                          </p:stCondLst>
                                        </p:cTn>
                                        <p:tgtEl>
                                          <p:spTgt spid="1538"/>
                                        </p:tgtEl>
                                        <p:attrNameLst>
                                          <p:attrName>style.visibility</p:attrName>
                                        </p:attrNameLst>
                                      </p:cBhvr>
                                      <p:to>
                                        <p:strVal val="visible"/>
                                      </p:to>
                                    </p:set>
                                    <p:animEffect transition="in" filter="fade">
                                      <p:cBhvr>
                                        <p:cTn id="200" dur="1"/>
                                        <p:tgtEl>
                                          <p:spTgt spid="1538"/>
                                        </p:tgtEl>
                                      </p:cBhvr>
                                    </p:animEffect>
                                  </p:childTnLst>
                                </p:cTn>
                              </p:par>
                              <p:par>
                                <p:cTn id="201" presetID="10" presetClass="entr" presetSubtype="0" fill="hold" nodeType="withEffect">
                                  <p:stCondLst>
                                    <p:cond delay="0"/>
                                  </p:stCondLst>
                                  <p:childTnLst>
                                    <p:set>
                                      <p:cBhvr>
                                        <p:cTn id="202" dur="1" fill="hold">
                                          <p:stCondLst>
                                            <p:cond delay="0"/>
                                          </p:stCondLst>
                                        </p:cTn>
                                        <p:tgtEl>
                                          <p:spTgt spid="1537"/>
                                        </p:tgtEl>
                                        <p:attrNameLst>
                                          <p:attrName>style.visibility</p:attrName>
                                        </p:attrNameLst>
                                      </p:cBhvr>
                                      <p:to>
                                        <p:strVal val="visible"/>
                                      </p:to>
                                    </p:set>
                                    <p:animEffect transition="in" filter="fade">
                                      <p:cBhvr>
                                        <p:cTn id="203" dur="1"/>
                                        <p:tgtEl>
                                          <p:spTgt spid="1537"/>
                                        </p:tgtEl>
                                      </p:cBhvr>
                                    </p:animEffect>
                                  </p:childTnLst>
                                </p:cTn>
                              </p:par>
                              <p:par>
                                <p:cTn id="204" presetID="10" presetClass="entr" presetSubtype="0" fill="hold" nodeType="withEffect">
                                  <p:stCondLst>
                                    <p:cond delay="0"/>
                                  </p:stCondLst>
                                  <p:childTnLst>
                                    <p:set>
                                      <p:cBhvr>
                                        <p:cTn id="205" dur="1" fill="hold">
                                          <p:stCondLst>
                                            <p:cond delay="0"/>
                                          </p:stCondLst>
                                        </p:cTn>
                                        <p:tgtEl>
                                          <p:spTgt spid="1539"/>
                                        </p:tgtEl>
                                        <p:attrNameLst>
                                          <p:attrName>style.visibility</p:attrName>
                                        </p:attrNameLst>
                                      </p:cBhvr>
                                      <p:to>
                                        <p:strVal val="visible"/>
                                      </p:to>
                                    </p:set>
                                    <p:animEffect transition="in" filter="fade">
                                      <p:cBhvr>
                                        <p:cTn id="206" dur="1"/>
                                        <p:tgtEl>
                                          <p:spTgt spid="1539"/>
                                        </p:tgtEl>
                                      </p:cBhvr>
                                    </p:animEffec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nodeType="clickEffect">
                                  <p:stCondLst>
                                    <p:cond delay="0"/>
                                  </p:stCondLst>
                                  <p:childTnLst>
                                    <p:set>
                                      <p:cBhvr>
                                        <p:cTn id="210" dur="1" fill="hold">
                                          <p:stCondLst>
                                            <p:cond delay="0"/>
                                          </p:stCondLst>
                                        </p:cTn>
                                        <p:tgtEl>
                                          <p:spTgt spid="1536"/>
                                        </p:tgtEl>
                                        <p:attrNameLst>
                                          <p:attrName>style.visibility</p:attrName>
                                        </p:attrNameLst>
                                      </p:cBhvr>
                                      <p:to>
                                        <p:strVal val="visible"/>
                                      </p:to>
                                    </p:set>
                                    <p:animEffect transition="in" filter="fade">
                                      <p:cBhvr>
                                        <p:cTn id="211" dur="1"/>
                                        <p:tgtEl>
                                          <p:spTgt spid="1536"/>
                                        </p:tgtEl>
                                      </p:cBhvr>
                                    </p:animEffect>
                                  </p:childTnLst>
                                </p:cTn>
                              </p:par>
                              <p:par>
                                <p:cTn id="212" presetID="10" presetClass="entr" presetSubtype="0" fill="hold" nodeType="withEffect">
                                  <p:stCondLst>
                                    <p:cond delay="0"/>
                                  </p:stCondLst>
                                  <p:childTnLst>
                                    <p:set>
                                      <p:cBhvr>
                                        <p:cTn id="213" dur="1" fill="hold">
                                          <p:stCondLst>
                                            <p:cond delay="0"/>
                                          </p:stCondLst>
                                        </p:cTn>
                                        <p:tgtEl>
                                          <p:spTgt spid="1533"/>
                                        </p:tgtEl>
                                        <p:attrNameLst>
                                          <p:attrName>style.visibility</p:attrName>
                                        </p:attrNameLst>
                                      </p:cBhvr>
                                      <p:to>
                                        <p:strVal val="visible"/>
                                      </p:to>
                                    </p:set>
                                    <p:animEffect transition="in" filter="fade">
                                      <p:cBhvr>
                                        <p:cTn id="214" dur="1"/>
                                        <p:tgtEl>
                                          <p:spTgt spid="1533"/>
                                        </p:tgtEl>
                                      </p:cBhvr>
                                    </p:animEffect>
                                  </p:childTnLst>
                                </p:cTn>
                              </p:par>
                              <p:par>
                                <p:cTn id="215" presetID="10" presetClass="entr" presetSubtype="0" fill="hold" nodeType="withEffect">
                                  <p:stCondLst>
                                    <p:cond delay="0"/>
                                  </p:stCondLst>
                                  <p:childTnLst>
                                    <p:set>
                                      <p:cBhvr>
                                        <p:cTn id="216" dur="1" fill="hold">
                                          <p:stCondLst>
                                            <p:cond delay="0"/>
                                          </p:stCondLst>
                                        </p:cTn>
                                        <p:tgtEl>
                                          <p:spTgt spid="1535"/>
                                        </p:tgtEl>
                                        <p:attrNameLst>
                                          <p:attrName>style.visibility</p:attrName>
                                        </p:attrNameLst>
                                      </p:cBhvr>
                                      <p:to>
                                        <p:strVal val="visible"/>
                                      </p:to>
                                    </p:set>
                                    <p:animEffect transition="in" filter="fade">
                                      <p:cBhvr>
                                        <p:cTn id="217" dur="1"/>
                                        <p:tgtEl>
                                          <p:spTgt spid="1535"/>
                                        </p:tgtEl>
                                      </p:cBhvr>
                                    </p:animEffect>
                                  </p:childTnLst>
                                </p:cTn>
                              </p:par>
                              <p:par>
                                <p:cTn id="218" presetID="10" presetClass="entr" presetSubtype="0" fill="hold" nodeType="withEffect">
                                  <p:stCondLst>
                                    <p:cond delay="0"/>
                                  </p:stCondLst>
                                  <p:childTnLst>
                                    <p:set>
                                      <p:cBhvr>
                                        <p:cTn id="219" dur="1" fill="hold">
                                          <p:stCondLst>
                                            <p:cond delay="0"/>
                                          </p:stCondLst>
                                        </p:cTn>
                                        <p:tgtEl>
                                          <p:spTgt spid="1534"/>
                                        </p:tgtEl>
                                        <p:attrNameLst>
                                          <p:attrName>style.visibility</p:attrName>
                                        </p:attrNameLst>
                                      </p:cBhvr>
                                      <p:to>
                                        <p:strVal val="visible"/>
                                      </p:to>
                                    </p:set>
                                    <p:animEffect transition="in" filter="fade">
                                      <p:cBhvr>
                                        <p:cTn id="220" dur="1"/>
                                        <p:tgtEl>
                                          <p:spTgt spid="1534"/>
                                        </p:tgtEl>
                                      </p:cBhvr>
                                    </p:animEffect>
                                  </p:childTnLst>
                                </p:cTn>
                              </p:par>
                            </p:childTnLst>
                          </p:cTn>
                        </p:par>
                      </p:childTnLst>
                    </p:cTn>
                  </p:par>
                  <p:par>
                    <p:cTn id="221" fill="hold">
                      <p:stCondLst>
                        <p:cond delay="indefinite"/>
                      </p:stCondLst>
                      <p:childTnLst>
                        <p:par>
                          <p:cTn id="222" fill="hold">
                            <p:stCondLst>
                              <p:cond delay="0"/>
                            </p:stCondLst>
                            <p:childTnLst>
                              <p:par>
                                <p:cTn id="223" presetID="10" presetClass="entr" presetSubtype="0" fill="hold" nodeType="clickEffect">
                                  <p:stCondLst>
                                    <p:cond delay="0"/>
                                  </p:stCondLst>
                                  <p:childTnLst>
                                    <p:set>
                                      <p:cBhvr>
                                        <p:cTn id="224" dur="1" fill="hold">
                                          <p:stCondLst>
                                            <p:cond delay="0"/>
                                          </p:stCondLst>
                                        </p:cTn>
                                        <p:tgtEl>
                                          <p:spTgt spid="1512"/>
                                        </p:tgtEl>
                                        <p:attrNameLst>
                                          <p:attrName>style.visibility</p:attrName>
                                        </p:attrNameLst>
                                      </p:cBhvr>
                                      <p:to>
                                        <p:strVal val="visible"/>
                                      </p:to>
                                    </p:set>
                                    <p:animEffect transition="in" filter="fade">
                                      <p:cBhvr>
                                        <p:cTn id="225" dur="1"/>
                                        <p:tgtEl>
                                          <p:spTgt spid="1512"/>
                                        </p:tgtEl>
                                      </p:cBhvr>
                                    </p:animEffect>
                                  </p:childTnLst>
                                </p:cTn>
                              </p:par>
                              <p:par>
                                <p:cTn id="226" presetID="10" presetClass="entr" presetSubtype="0" fill="hold" nodeType="withEffect">
                                  <p:stCondLst>
                                    <p:cond delay="0"/>
                                  </p:stCondLst>
                                  <p:childTnLst>
                                    <p:set>
                                      <p:cBhvr>
                                        <p:cTn id="227" dur="1" fill="hold">
                                          <p:stCondLst>
                                            <p:cond delay="0"/>
                                          </p:stCondLst>
                                        </p:cTn>
                                        <p:tgtEl>
                                          <p:spTgt spid="1513"/>
                                        </p:tgtEl>
                                        <p:attrNameLst>
                                          <p:attrName>style.visibility</p:attrName>
                                        </p:attrNameLst>
                                      </p:cBhvr>
                                      <p:to>
                                        <p:strVal val="visible"/>
                                      </p:to>
                                    </p:set>
                                    <p:animEffect transition="in" filter="fade">
                                      <p:cBhvr>
                                        <p:cTn id="228" dur="1"/>
                                        <p:tgtEl>
                                          <p:spTgt spid="1513"/>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nodeType="clickEffect">
                                  <p:stCondLst>
                                    <p:cond delay="0"/>
                                  </p:stCondLst>
                                  <p:childTnLst>
                                    <p:set>
                                      <p:cBhvr>
                                        <p:cTn id="232" dur="1" fill="hold">
                                          <p:stCondLst>
                                            <p:cond delay="0"/>
                                          </p:stCondLst>
                                        </p:cTn>
                                        <p:tgtEl>
                                          <p:spTgt spid="1543"/>
                                        </p:tgtEl>
                                        <p:attrNameLst>
                                          <p:attrName>style.visibility</p:attrName>
                                        </p:attrNameLst>
                                      </p:cBhvr>
                                      <p:to>
                                        <p:strVal val="visible"/>
                                      </p:to>
                                    </p:set>
                                    <p:animEffect transition="in" filter="fade">
                                      <p:cBhvr>
                                        <p:cTn id="233" dur="1"/>
                                        <p:tgtEl>
                                          <p:spTgt spid="1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cxnSp>
        <p:nvCxnSpPr>
          <p:cNvPr id="94" name="Shape 94"/>
          <p:cNvCxnSpPr/>
          <p:nvPr/>
        </p:nvCxnSpPr>
        <p:spPr>
          <a:xfrm>
            <a:off x="5943600" y="3490560"/>
            <a:ext cx="1143000" cy="1645138"/>
          </a:xfrm>
          <a:prstGeom prst="straightConnector1">
            <a:avLst/>
          </a:prstGeom>
          <a:noFill/>
          <a:ln w="9525" cap="flat" cmpd="sng">
            <a:solidFill>
              <a:srgbClr val="C4BD97"/>
            </a:solidFill>
            <a:prstDash val="solid"/>
            <a:round/>
            <a:headEnd type="none" w="med" len="med"/>
            <a:tailEnd type="none" w="med" len="med"/>
          </a:ln>
        </p:spPr>
      </p:cxnSp>
      <p:cxnSp>
        <p:nvCxnSpPr>
          <p:cNvPr id="95" name="Shape 95"/>
          <p:cNvCxnSpPr/>
          <p:nvPr/>
        </p:nvCxnSpPr>
        <p:spPr>
          <a:xfrm rot="10800000" flipH="1">
            <a:off x="1676400" y="4484132"/>
            <a:ext cx="914400" cy="530351"/>
          </a:xfrm>
          <a:prstGeom prst="straightConnector1">
            <a:avLst/>
          </a:prstGeom>
          <a:noFill/>
          <a:ln w="28575" cap="flat" cmpd="sng">
            <a:solidFill>
              <a:schemeClr val="dk1"/>
            </a:solidFill>
            <a:prstDash val="solid"/>
            <a:round/>
            <a:headEnd type="none" w="med" len="med"/>
            <a:tailEnd type="none" w="med" len="med"/>
          </a:ln>
        </p:spPr>
      </p:cxnSp>
      <p:sp>
        <p:nvSpPr>
          <p:cNvPr id="96" name="Shape 96"/>
          <p:cNvSpPr/>
          <p:nvPr/>
        </p:nvSpPr>
        <p:spPr>
          <a:xfrm>
            <a:off x="362803" y="448016"/>
            <a:ext cx="8305799" cy="1015662"/>
          </a:xfrm>
          <a:prstGeom prst="rect">
            <a:avLst/>
          </a:prstGeom>
          <a:noFill/>
          <a:ln>
            <a:noFill/>
          </a:ln>
        </p:spPr>
        <p:txBody>
          <a:bodyPr lIns="91425" tIns="45700" rIns="91425" bIns="45700" anchor="t" anchorCtr="0">
            <a:noAutofit/>
          </a:bodyPr>
          <a:lstStyle/>
          <a:p>
            <a:pPr marL="334963" marR="0" lvl="0" indent="-334963" algn="just" rtl="0">
              <a:spcBef>
                <a:spcPts val="0"/>
              </a:spcBef>
              <a:buClr>
                <a:schemeClr val="dk1"/>
              </a:buClr>
              <a:buSzPct val="100000"/>
              <a:buFont typeface="Calibri"/>
              <a:buAutoNum type="arabicPeriod"/>
            </a:pPr>
            <a:r>
              <a:rPr lang="en-US" sz="2000" b="1" i="0" u="none" strike="noStrike" cap="none" baseline="0">
                <a:solidFill>
                  <a:schemeClr val="dk1"/>
                </a:solidFill>
                <a:latin typeface="Calibri"/>
                <a:ea typeface="Calibri"/>
                <a:cs typeface="Calibri"/>
                <a:sym typeface="Calibri"/>
              </a:rPr>
              <a:t>An Equilateral triangular lamina of 25mm side lies with one of its edges on HP such that the surface of the lamina is inclined to HP at 60°. The edge on which it rests is inclined to VP at 60 °. Draw the projections.</a:t>
            </a:r>
          </a:p>
        </p:txBody>
      </p:sp>
      <p:cxnSp>
        <p:nvCxnSpPr>
          <p:cNvPr id="97" name="Shape 97"/>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sp>
        <p:nvSpPr>
          <p:cNvPr id="98" name="Shape 98"/>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dirty="0">
                <a:solidFill>
                  <a:srgbClr val="999999"/>
                </a:solidFill>
                <a:latin typeface="Calibri"/>
                <a:ea typeface="Calibri"/>
                <a:cs typeface="Calibri"/>
                <a:sym typeface="Calibri"/>
              </a:rPr>
              <a:t>PROJECTION OF PLANE SURFACES</a:t>
            </a:r>
          </a:p>
        </p:txBody>
      </p:sp>
      <p:cxnSp>
        <p:nvCxnSpPr>
          <p:cNvPr id="99" name="Shape 99"/>
          <p:cNvCxnSpPr/>
          <p:nvPr/>
        </p:nvCxnSpPr>
        <p:spPr>
          <a:xfrm rot="10800000">
            <a:off x="457200" y="16764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100" name="Shape 100"/>
          <p:cNvCxnSpPr/>
          <p:nvPr/>
        </p:nvCxnSpPr>
        <p:spPr>
          <a:xfrm rot="10800000">
            <a:off x="685801" y="3493532"/>
            <a:ext cx="7696198" cy="0"/>
          </a:xfrm>
          <a:prstGeom prst="straightConnector1">
            <a:avLst/>
          </a:prstGeom>
          <a:noFill/>
          <a:ln w="9525" cap="flat" cmpd="sng">
            <a:solidFill>
              <a:schemeClr val="dk1"/>
            </a:solidFill>
            <a:prstDash val="solid"/>
            <a:round/>
            <a:headEnd type="none" w="med" len="med"/>
            <a:tailEnd type="none" w="med" len="med"/>
          </a:ln>
        </p:spPr>
      </p:cxnSp>
      <p:cxnSp>
        <p:nvCxnSpPr>
          <p:cNvPr id="101" name="Shape 101"/>
          <p:cNvCxnSpPr/>
          <p:nvPr/>
        </p:nvCxnSpPr>
        <p:spPr>
          <a:xfrm>
            <a:off x="1676400" y="3953780"/>
            <a:ext cx="0" cy="1060703"/>
          </a:xfrm>
          <a:prstGeom prst="straightConnector1">
            <a:avLst/>
          </a:prstGeom>
          <a:noFill/>
          <a:ln w="28575" cap="flat" cmpd="sng">
            <a:solidFill>
              <a:schemeClr val="dk1"/>
            </a:solidFill>
            <a:prstDash val="solid"/>
            <a:round/>
            <a:headEnd type="none" w="med" len="med"/>
            <a:tailEnd type="none" w="med" len="med"/>
          </a:ln>
        </p:spPr>
      </p:cxnSp>
      <p:cxnSp>
        <p:nvCxnSpPr>
          <p:cNvPr id="102" name="Shape 102"/>
          <p:cNvCxnSpPr/>
          <p:nvPr/>
        </p:nvCxnSpPr>
        <p:spPr>
          <a:xfrm>
            <a:off x="1676400" y="3953780"/>
            <a:ext cx="914400" cy="530351"/>
          </a:xfrm>
          <a:prstGeom prst="straightConnector1">
            <a:avLst/>
          </a:prstGeom>
          <a:noFill/>
          <a:ln w="28575" cap="flat" cmpd="sng">
            <a:solidFill>
              <a:schemeClr val="dk1"/>
            </a:solidFill>
            <a:prstDash val="solid"/>
            <a:round/>
            <a:headEnd type="none" w="med" len="med"/>
            <a:tailEnd type="none" w="med" len="med"/>
          </a:ln>
        </p:spPr>
      </p:cxnSp>
      <p:cxnSp>
        <p:nvCxnSpPr>
          <p:cNvPr id="103" name="Shape 103"/>
          <p:cNvCxnSpPr/>
          <p:nvPr/>
        </p:nvCxnSpPr>
        <p:spPr>
          <a:xfrm rot="10800000">
            <a:off x="1676400" y="3495121"/>
            <a:ext cx="0" cy="458658"/>
          </a:xfrm>
          <a:prstGeom prst="straightConnector1">
            <a:avLst/>
          </a:prstGeom>
          <a:noFill/>
          <a:ln w="9525" cap="flat" cmpd="sng">
            <a:solidFill>
              <a:srgbClr val="C4BD97"/>
            </a:solidFill>
            <a:prstDash val="solid"/>
            <a:round/>
            <a:headEnd type="none" w="med" len="med"/>
            <a:tailEnd type="none" w="med" len="med"/>
          </a:ln>
        </p:spPr>
      </p:cxnSp>
      <p:sp>
        <p:nvSpPr>
          <p:cNvPr id="104" name="Shape 104"/>
          <p:cNvSpPr txBox="1"/>
          <p:nvPr/>
        </p:nvSpPr>
        <p:spPr>
          <a:xfrm>
            <a:off x="362803" y="3321639"/>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105" name="Shape 105"/>
          <p:cNvSpPr txBox="1"/>
          <p:nvPr/>
        </p:nvSpPr>
        <p:spPr>
          <a:xfrm>
            <a:off x="8382000" y="3310455"/>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106" name="Shape 106"/>
          <p:cNvSpPr txBox="1"/>
          <p:nvPr/>
        </p:nvSpPr>
        <p:spPr>
          <a:xfrm>
            <a:off x="616193" y="3170366"/>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cxnSp>
        <p:nvCxnSpPr>
          <p:cNvPr id="107" name="Shape 107"/>
          <p:cNvCxnSpPr/>
          <p:nvPr/>
        </p:nvCxnSpPr>
        <p:spPr>
          <a:xfrm rot="10800000">
            <a:off x="2590800" y="3495120"/>
            <a:ext cx="0" cy="977826"/>
          </a:xfrm>
          <a:prstGeom prst="straightConnector1">
            <a:avLst/>
          </a:prstGeom>
          <a:noFill/>
          <a:ln w="9525" cap="flat" cmpd="sng">
            <a:solidFill>
              <a:srgbClr val="C4BD97"/>
            </a:solidFill>
            <a:prstDash val="solid"/>
            <a:round/>
            <a:headEnd type="none" w="med" len="med"/>
            <a:tailEnd type="none" w="med" len="med"/>
          </a:ln>
        </p:spPr>
      </p:cxnSp>
      <p:cxnSp>
        <p:nvCxnSpPr>
          <p:cNvPr id="108" name="Shape 108"/>
          <p:cNvCxnSpPr/>
          <p:nvPr/>
        </p:nvCxnSpPr>
        <p:spPr>
          <a:xfrm>
            <a:off x="1676400" y="4484132"/>
            <a:ext cx="2933700" cy="0"/>
          </a:xfrm>
          <a:prstGeom prst="straightConnector1">
            <a:avLst/>
          </a:prstGeom>
          <a:noFill/>
          <a:ln w="9525" cap="flat" cmpd="sng">
            <a:solidFill>
              <a:srgbClr val="C4BD97"/>
            </a:solidFill>
            <a:prstDash val="solid"/>
            <a:round/>
            <a:headEnd type="none" w="med" len="med"/>
            <a:tailEnd type="none" w="med" len="med"/>
          </a:ln>
        </p:spPr>
      </p:cxnSp>
      <p:cxnSp>
        <p:nvCxnSpPr>
          <p:cNvPr id="109" name="Shape 109"/>
          <p:cNvCxnSpPr/>
          <p:nvPr/>
        </p:nvCxnSpPr>
        <p:spPr>
          <a:xfrm rot="10800000">
            <a:off x="1219199" y="3950732"/>
            <a:ext cx="457200" cy="0"/>
          </a:xfrm>
          <a:prstGeom prst="straightConnector1">
            <a:avLst/>
          </a:prstGeom>
          <a:noFill/>
          <a:ln w="9525" cap="flat" cmpd="sng">
            <a:solidFill>
              <a:srgbClr val="4A7DBB"/>
            </a:solidFill>
            <a:prstDash val="solid"/>
            <a:round/>
            <a:headEnd type="none" w="med" len="med"/>
            <a:tailEnd type="none" w="med" len="med"/>
          </a:ln>
        </p:spPr>
      </p:cxnSp>
      <p:cxnSp>
        <p:nvCxnSpPr>
          <p:cNvPr id="110" name="Shape 110"/>
          <p:cNvCxnSpPr/>
          <p:nvPr/>
        </p:nvCxnSpPr>
        <p:spPr>
          <a:xfrm rot="10800000">
            <a:off x="1219199" y="5017532"/>
            <a:ext cx="457200" cy="0"/>
          </a:xfrm>
          <a:prstGeom prst="straightConnector1">
            <a:avLst/>
          </a:prstGeom>
          <a:noFill/>
          <a:ln w="9525" cap="flat" cmpd="sng">
            <a:solidFill>
              <a:srgbClr val="4A7DBB"/>
            </a:solidFill>
            <a:prstDash val="solid"/>
            <a:round/>
            <a:headEnd type="none" w="med" len="med"/>
            <a:tailEnd type="none" w="med" len="med"/>
          </a:ln>
        </p:spPr>
      </p:cxnSp>
      <p:cxnSp>
        <p:nvCxnSpPr>
          <p:cNvPr id="111" name="Shape 111"/>
          <p:cNvCxnSpPr/>
          <p:nvPr/>
        </p:nvCxnSpPr>
        <p:spPr>
          <a:xfrm>
            <a:off x="1295400" y="3953780"/>
            <a:ext cx="0" cy="1060703"/>
          </a:xfrm>
          <a:prstGeom prst="straightConnector1">
            <a:avLst/>
          </a:prstGeom>
          <a:noFill/>
          <a:ln w="9525" cap="flat" cmpd="sng">
            <a:solidFill>
              <a:srgbClr val="4A7DBB"/>
            </a:solidFill>
            <a:prstDash val="solid"/>
            <a:round/>
            <a:headEnd type="triangle" w="lg" len="lg"/>
            <a:tailEnd type="triangle" w="lg" len="lg"/>
          </a:ln>
        </p:spPr>
      </p:cxnSp>
      <p:sp>
        <p:nvSpPr>
          <p:cNvPr id="112" name="Shape 112"/>
          <p:cNvSpPr txBox="1"/>
          <p:nvPr/>
        </p:nvSpPr>
        <p:spPr>
          <a:xfrm>
            <a:off x="1447800" y="3645932"/>
            <a:ext cx="29527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13" name="Shape 113"/>
          <p:cNvSpPr txBox="1"/>
          <p:nvPr/>
        </p:nvSpPr>
        <p:spPr>
          <a:xfrm>
            <a:off x="2565366" y="4179332"/>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14" name="Shape 114"/>
          <p:cNvSpPr txBox="1"/>
          <p:nvPr/>
        </p:nvSpPr>
        <p:spPr>
          <a:xfrm>
            <a:off x="1447800" y="4941332"/>
            <a:ext cx="30479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15" name="Shape 115"/>
          <p:cNvSpPr txBox="1"/>
          <p:nvPr/>
        </p:nvSpPr>
        <p:spPr>
          <a:xfrm>
            <a:off x="952895" y="4299466"/>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25</a:t>
            </a:r>
          </a:p>
        </p:txBody>
      </p:sp>
      <p:cxnSp>
        <p:nvCxnSpPr>
          <p:cNvPr id="116" name="Shape 116"/>
          <p:cNvCxnSpPr/>
          <p:nvPr/>
        </p:nvCxnSpPr>
        <p:spPr>
          <a:xfrm>
            <a:off x="1676400" y="3493530"/>
            <a:ext cx="914400" cy="0"/>
          </a:xfrm>
          <a:prstGeom prst="straightConnector1">
            <a:avLst/>
          </a:prstGeom>
          <a:noFill/>
          <a:ln w="28575" cap="flat" cmpd="sng">
            <a:solidFill>
              <a:schemeClr val="dk1"/>
            </a:solidFill>
            <a:prstDash val="solid"/>
            <a:round/>
            <a:headEnd type="none" w="med" len="med"/>
            <a:tailEnd type="none" w="med" len="med"/>
          </a:ln>
        </p:spPr>
      </p:cxnSp>
      <p:sp>
        <p:nvSpPr>
          <p:cNvPr id="117" name="Shape 117"/>
          <p:cNvSpPr txBox="1"/>
          <p:nvPr/>
        </p:nvSpPr>
        <p:spPr>
          <a:xfrm>
            <a:off x="1219200" y="3136974"/>
            <a:ext cx="63671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a:t>
            </a:r>
          </a:p>
        </p:txBody>
      </p:sp>
      <p:sp>
        <p:nvSpPr>
          <p:cNvPr id="118" name="Shape 118"/>
          <p:cNvSpPr txBox="1"/>
          <p:nvPr/>
        </p:nvSpPr>
        <p:spPr>
          <a:xfrm>
            <a:off x="2514600" y="3200400"/>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cxnSp>
        <p:nvCxnSpPr>
          <p:cNvPr id="119" name="Shape 119"/>
          <p:cNvCxnSpPr/>
          <p:nvPr/>
        </p:nvCxnSpPr>
        <p:spPr>
          <a:xfrm rot="10800000" flipH="1">
            <a:off x="4114800" y="2807732"/>
            <a:ext cx="495299" cy="701447"/>
          </a:xfrm>
          <a:prstGeom prst="straightConnector1">
            <a:avLst/>
          </a:prstGeom>
          <a:noFill/>
          <a:ln w="28575" cap="flat" cmpd="sng">
            <a:solidFill>
              <a:schemeClr val="dk1"/>
            </a:solidFill>
            <a:prstDash val="solid"/>
            <a:round/>
            <a:headEnd type="none" w="med" len="med"/>
            <a:tailEnd type="none" w="med" len="med"/>
          </a:ln>
        </p:spPr>
      </p:cxnSp>
      <p:cxnSp>
        <p:nvCxnSpPr>
          <p:cNvPr id="120" name="Shape 120"/>
          <p:cNvCxnSpPr/>
          <p:nvPr/>
        </p:nvCxnSpPr>
        <p:spPr>
          <a:xfrm rot="10800000">
            <a:off x="4114800" y="3492073"/>
            <a:ext cx="0" cy="1522410"/>
          </a:xfrm>
          <a:prstGeom prst="straightConnector1">
            <a:avLst/>
          </a:prstGeom>
          <a:noFill/>
          <a:ln w="9525" cap="flat" cmpd="sng">
            <a:solidFill>
              <a:srgbClr val="C4BD97"/>
            </a:solidFill>
            <a:prstDash val="solid"/>
            <a:round/>
            <a:headEnd type="none" w="med" len="med"/>
            <a:tailEnd type="none" w="med" len="med"/>
          </a:ln>
        </p:spPr>
      </p:cxnSp>
      <p:cxnSp>
        <p:nvCxnSpPr>
          <p:cNvPr id="121" name="Shape 121"/>
          <p:cNvCxnSpPr/>
          <p:nvPr/>
        </p:nvCxnSpPr>
        <p:spPr>
          <a:xfrm rot="10800000">
            <a:off x="4610100" y="2807732"/>
            <a:ext cx="0" cy="1665214"/>
          </a:xfrm>
          <a:prstGeom prst="straightConnector1">
            <a:avLst/>
          </a:prstGeom>
          <a:noFill/>
          <a:ln w="9525" cap="flat" cmpd="sng">
            <a:solidFill>
              <a:srgbClr val="C4BD97"/>
            </a:solidFill>
            <a:prstDash val="solid"/>
            <a:round/>
            <a:headEnd type="none" w="med" len="med"/>
            <a:tailEnd type="none" w="med" len="med"/>
          </a:ln>
        </p:spPr>
      </p:cxnSp>
      <p:sp>
        <p:nvSpPr>
          <p:cNvPr id="122" name="Shape 122"/>
          <p:cNvSpPr/>
          <p:nvPr/>
        </p:nvSpPr>
        <p:spPr>
          <a:xfrm>
            <a:off x="3953157" y="3195710"/>
            <a:ext cx="478048" cy="620986"/>
          </a:xfrm>
          <a:prstGeom prst="arc">
            <a:avLst>
              <a:gd name="adj1" fmla="val 17446589"/>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123" name="Shape 123"/>
          <p:cNvCxnSpPr/>
          <p:nvPr/>
        </p:nvCxnSpPr>
        <p:spPr>
          <a:xfrm>
            <a:off x="1676400" y="3950732"/>
            <a:ext cx="2438399" cy="0"/>
          </a:xfrm>
          <a:prstGeom prst="straightConnector1">
            <a:avLst/>
          </a:prstGeom>
          <a:noFill/>
          <a:ln w="9525" cap="flat" cmpd="sng">
            <a:solidFill>
              <a:srgbClr val="C4BD97"/>
            </a:solidFill>
            <a:prstDash val="solid"/>
            <a:round/>
            <a:headEnd type="none" w="med" len="med"/>
            <a:tailEnd type="none" w="med" len="med"/>
          </a:ln>
        </p:spPr>
      </p:cxnSp>
      <p:cxnSp>
        <p:nvCxnSpPr>
          <p:cNvPr id="124" name="Shape 124"/>
          <p:cNvCxnSpPr/>
          <p:nvPr/>
        </p:nvCxnSpPr>
        <p:spPr>
          <a:xfrm>
            <a:off x="1676400" y="5017532"/>
            <a:ext cx="2438399" cy="0"/>
          </a:xfrm>
          <a:prstGeom prst="straightConnector1">
            <a:avLst/>
          </a:prstGeom>
          <a:noFill/>
          <a:ln w="9525" cap="flat" cmpd="sng">
            <a:solidFill>
              <a:srgbClr val="C4BD97"/>
            </a:solidFill>
            <a:prstDash val="solid"/>
            <a:round/>
            <a:headEnd type="none" w="med" len="med"/>
            <a:tailEnd type="none" w="med" len="med"/>
          </a:ln>
        </p:spPr>
      </p:cxnSp>
      <p:cxnSp>
        <p:nvCxnSpPr>
          <p:cNvPr id="125" name="Shape 125"/>
          <p:cNvCxnSpPr/>
          <p:nvPr/>
        </p:nvCxnSpPr>
        <p:spPr>
          <a:xfrm>
            <a:off x="4114800" y="3950732"/>
            <a:ext cx="0" cy="1066799"/>
          </a:xfrm>
          <a:prstGeom prst="straightConnector1">
            <a:avLst/>
          </a:prstGeom>
          <a:noFill/>
          <a:ln w="28575" cap="flat" cmpd="sng">
            <a:solidFill>
              <a:schemeClr val="dk1"/>
            </a:solidFill>
            <a:prstDash val="solid"/>
            <a:round/>
            <a:headEnd type="none" w="med" len="med"/>
            <a:tailEnd type="none" w="med" len="med"/>
          </a:ln>
        </p:spPr>
      </p:cxnSp>
      <p:cxnSp>
        <p:nvCxnSpPr>
          <p:cNvPr id="126" name="Shape 126"/>
          <p:cNvCxnSpPr/>
          <p:nvPr/>
        </p:nvCxnSpPr>
        <p:spPr>
          <a:xfrm>
            <a:off x="4114800" y="3953780"/>
            <a:ext cx="495299" cy="530351"/>
          </a:xfrm>
          <a:prstGeom prst="straightConnector1">
            <a:avLst/>
          </a:prstGeom>
          <a:noFill/>
          <a:ln w="28575" cap="flat" cmpd="sng">
            <a:solidFill>
              <a:schemeClr val="dk1"/>
            </a:solidFill>
            <a:prstDash val="solid"/>
            <a:round/>
            <a:headEnd type="none" w="med" len="med"/>
            <a:tailEnd type="none" w="med" len="med"/>
          </a:ln>
        </p:spPr>
      </p:cxnSp>
      <p:cxnSp>
        <p:nvCxnSpPr>
          <p:cNvPr id="127" name="Shape 127"/>
          <p:cNvCxnSpPr/>
          <p:nvPr/>
        </p:nvCxnSpPr>
        <p:spPr>
          <a:xfrm flipH="1">
            <a:off x="4114800" y="4472946"/>
            <a:ext cx="495299" cy="544584"/>
          </a:xfrm>
          <a:prstGeom prst="straightConnector1">
            <a:avLst/>
          </a:prstGeom>
          <a:noFill/>
          <a:ln w="28575" cap="flat" cmpd="sng">
            <a:solidFill>
              <a:schemeClr val="dk1"/>
            </a:solidFill>
            <a:prstDash val="solid"/>
            <a:round/>
            <a:headEnd type="none" w="med" len="med"/>
            <a:tailEnd type="none" w="med" len="med"/>
          </a:ln>
        </p:spPr>
      </p:cxnSp>
      <p:grpSp>
        <p:nvGrpSpPr>
          <p:cNvPr id="128" name="Shape 128"/>
          <p:cNvGrpSpPr/>
          <p:nvPr/>
        </p:nvGrpSpPr>
        <p:grpSpPr>
          <a:xfrm rot="-2081137">
            <a:off x="6668873" y="3928428"/>
            <a:ext cx="495299" cy="1066799"/>
            <a:chOff x="6477000" y="4461742"/>
            <a:chExt cx="495300" cy="1066799"/>
          </a:xfrm>
        </p:grpSpPr>
        <p:cxnSp>
          <p:nvCxnSpPr>
            <p:cNvPr id="129" name="Shape 129"/>
            <p:cNvCxnSpPr/>
            <p:nvPr/>
          </p:nvCxnSpPr>
          <p:spPr>
            <a:xfrm>
              <a:off x="6477000" y="4461742"/>
              <a:ext cx="0" cy="1066799"/>
            </a:xfrm>
            <a:prstGeom prst="straightConnector1">
              <a:avLst/>
            </a:prstGeom>
            <a:noFill/>
            <a:ln w="28575" cap="flat" cmpd="sng">
              <a:solidFill>
                <a:schemeClr val="dk1"/>
              </a:solidFill>
              <a:prstDash val="solid"/>
              <a:round/>
              <a:headEnd type="none" w="med" len="med"/>
              <a:tailEnd type="none" w="med" len="med"/>
            </a:ln>
          </p:spPr>
        </p:cxnSp>
        <p:cxnSp>
          <p:nvCxnSpPr>
            <p:cNvPr id="130" name="Shape 130"/>
            <p:cNvCxnSpPr/>
            <p:nvPr/>
          </p:nvCxnSpPr>
          <p:spPr>
            <a:xfrm>
              <a:off x="6477000" y="4464789"/>
              <a:ext cx="495299" cy="530351"/>
            </a:xfrm>
            <a:prstGeom prst="straightConnector1">
              <a:avLst/>
            </a:prstGeom>
            <a:noFill/>
            <a:ln w="28575" cap="flat" cmpd="sng">
              <a:solidFill>
                <a:schemeClr val="dk1"/>
              </a:solidFill>
              <a:prstDash val="solid"/>
              <a:round/>
              <a:headEnd type="none" w="med" len="med"/>
              <a:tailEnd type="none" w="med" len="med"/>
            </a:ln>
          </p:spPr>
        </p:cxnSp>
        <p:cxnSp>
          <p:nvCxnSpPr>
            <p:cNvPr id="131" name="Shape 131"/>
            <p:cNvCxnSpPr/>
            <p:nvPr/>
          </p:nvCxnSpPr>
          <p:spPr>
            <a:xfrm flipH="1">
              <a:off x="6477000" y="4983957"/>
              <a:ext cx="495299" cy="544584"/>
            </a:xfrm>
            <a:prstGeom prst="straightConnector1">
              <a:avLst/>
            </a:prstGeom>
            <a:noFill/>
            <a:ln w="28575" cap="flat" cmpd="sng">
              <a:solidFill>
                <a:schemeClr val="dk1"/>
              </a:solidFill>
              <a:prstDash val="solid"/>
              <a:round/>
              <a:headEnd type="none" w="med" len="med"/>
              <a:tailEnd type="none" w="med" len="med"/>
            </a:ln>
          </p:spPr>
        </p:cxnSp>
      </p:grpSp>
      <p:cxnSp>
        <p:nvCxnSpPr>
          <p:cNvPr id="132" name="Shape 132"/>
          <p:cNvCxnSpPr/>
          <p:nvPr/>
        </p:nvCxnSpPr>
        <p:spPr>
          <a:xfrm rot="10800000">
            <a:off x="6411073" y="3492074"/>
            <a:ext cx="0" cy="694848"/>
          </a:xfrm>
          <a:prstGeom prst="straightConnector1">
            <a:avLst/>
          </a:prstGeom>
          <a:noFill/>
          <a:ln w="9525" cap="flat" cmpd="sng">
            <a:solidFill>
              <a:srgbClr val="C4BD97"/>
            </a:solidFill>
            <a:prstDash val="solid"/>
            <a:round/>
            <a:headEnd type="none" w="med" len="med"/>
            <a:tailEnd type="none" w="med" len="med"/>
          </a:ln>
        </p:spPr>
      </p:cxnSp>
      <p:cxnSp>
        <p:nvCxnSpPr>
          <p:cNvPr id="133" name="Shape 133"/>
          <p:cNvCxnSpPr/>
          <p:nvPr/>
        </p:nvCxnSpPr>
        <p:spPr>
          <a:xfrm>
            <a:off x="4610100" y="2807733"/>
            <a:ext cx="2510061" cy="0"/>
          </a:xfrm>
          <a:prstGeom prst="straightConnector1">
            <a:avLst/>
          </a:prstGeom>
          <a:noFill/>
          <a:ln w="9525" cap="flat" cmpd="sng">
            <a:solidFill>
              <a:srgbClr val="C4BD97"/>
            </a:solidFill>
            <a:prstDash val="solid"/>
            <a:round/>
            <a:headEnd type="none" w="med" len="med"/>
            <a:tailEnd type="none" w="med" len="med"/>
          </a:ln>
        </p:spPr>
      </p:cxnSp>
      <p:cxnSp>
        <p:nvCxnSpPr>
          <p:cNvPr id="134" name="Shape 134"/>
          <p:cNvCxnSpPr/>
          <p:nvPr/>
        </p:nvCxnSpPr>
        <p:spPr>
          <a:xfrm rot="10800000">
            <a:off x="7120161" y="2807733"/>
            <a:ext cx="0" cy="1503966"/>
          </a:xfrm>
          <a:prstGeom prst="straightConnector1">
            <a:avLst/>
          </a:prstGeom>
          <a:noFill/>
          <a:ln w="9525" cap="flat" cmpd="sng">
            <a:solidFill>
              <a:srgbClr val="C4BD97"/>
            </a:solidFill>
            <a:prstDash val="solid"/>
            <a:round/>
            <a:headEnd type="none" w="med" len="med"/>
            <a:tailEnd type="none" w="med" len="med"/>
          </a:ln>
        </p:spPr>
      </p:cxnSp>
      <p:cxnSp>
        <p:nvCxnSpPr>
          <p:cNvPr id="135" name="Shape 135"/>
          <p:cNvCxnSpPr/>
          <p:nvPr/>
        </p:nvCxnSpPr>
        <p:spPr>
          <a:xfrm rot="10800000">
            <a:off x="7010400" y="3495120"/>
            <a:ext cx="0" cy="1522412"/>
          </a:xfrm>
          <a:prstGeom prst="straightConnector1">
            <a:avLst/>
          </a:prstGeom>
          <a:noFill/>
          <a:ln w="9525" cap="flat" cmpd="sng">
            <a:solidFill>
              <a:srgbClr val="C4BD97"/>
            </a:solidFill>
            <a:prstDash val="solid"/>
            <a:round/>
            <a:headEnd type="none" w="med" len="med"/>
            <a:tailEnd type="none" w="med" len="med"/>
          </a:ln>
        </p:spPr>
      </p:cxnSp>
      <p:sp>
        <p:nvSpPr>
          <p:cNvPr id="136" name="Shape 136"/>
          <p:cNvSpPr txBox="1"/>
          <p:nvPr/>
        </p:nvSpPr>
        <p:spPr>
          <a:xfrm>
            <a:off x="3606232" y="3104708"/>
            <a:ext cx="63671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a:t>
            </a:r>
          </a:p>
        </p:txBody>
      </p:sp>
      <p:sp>
        <p:nvSpPr>
          <p:cNvPr id="137" name="Shape 137"/>
          <p:cNvSpPr txBox="1"/>
          <p:nvPr/>
        </p:nvSpPr>
        <p:spPr>
          <a:xfrm>
            <a:off x="4431205" y="2438400"/>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cxnSp>
        <p:nvCxnSpPr>
          <p:cNvPr id="138" name="Shape 138"/>
          <p:cNvCxnSpPr/>
          <p:nvPr/>
        </p:nvCxnSpPr>
        <p:spPr>
          <a:xfrm>
            <a:off x="6411073" y="3495121"/>
            <a:ext cx="605354" cy="0"/>
          </a:xfrm>
          <a:prstGeom prst="straightConnector1">
            <a:avLst/>
          </a:prstGeom>
          <a:noFill/>
          <a:ln w="28575" cap="flat" cmpd="sng">
            <a:solidFill>
              <a:schemeClr val="dk1"/>
            </a:solidFill>
            <a:prstDash val="solid"/>
            <a:round/>
            <a:headEnd type="none" w="med" len="med"/>
            <a:tailEnd type="none" w="med" len="med"/>
          </a:ln>
        </p:spPr>
      </p:cxnSp>
      <p:cxnSp>
        <p:nvCxnSpPr>
          <p:cNvPr id="139" name="Shape 139"/>
          <p:cNvCxnSpPr/>
          <p:nvPr/>
        </p:nvCxnSpPr>
        <p:spPr>
          <a:xfrm rot="10800000" flipH="1">
            <a:off x="6409339" y="2807732"/>
            <a:ext cx="710822" cy="687389"/>
          </a:xfrm>
          <a:prstGeom prst="straightConnector1">
            <a:avLst/>
          </a:prstGeom>
          <a:noFill/>
          <a:ln w="28575" cap="flat" cmpd="sng">
            <a:solidFill>
              <a:schemeClr val="dk1"/>
            </a:solidFill>
            <a:prstDash val="solid"/>
            <a:round/>
            <a:headEnd type="none" w="med" len="med"/>
            <a:tailEnd type="none" w="med" len="med"/>
          </a:ln>
        </p:spPr>
      </p:cxnSp>
      <p:cxnSp>
        <p:nvCxnSpPr>
          <p:cNvPr id="140" name="Shape 140"/>
          <p:cNvCxnSpPr/>
          <p:nvPr/>
        </p:nvCxnSpPr>
        <p:spPr>
          <a:xfrm flipH="1">
            <a:off x="7010399" y="2807732"/>
            <a:ext cx="109762" cy="698574"/>
          </a:xfrm>
          <a:prstGeom prst="straightConnector1">
            <a:avLst/>
          </a:prstGeom>
          <a:noFill/>
          <a:ln w="28575" cap="flat" cmpd="sng">
            <a:solidFill>
              <a:schemeClr val="dk1"/>
            </a:solidFill>
            <a:prstDash val="solid"/>
            <a:round/>
            <a:headEnd type="none" w="med" len="med"/>
            <a:tailEnd type="none" w="med" len="med"/>
          </a:ln>
        </p:spPr>
      </p:cxnSp>
      <p:sp>
        <p:nvSpPr>
          <p:cNvPr id="141" name="Shape 141"/>
          <p:cNvSpPr txBox="1"/>
          <p:nvPr/>
        </p:nvSpPr>
        <p:spPr>
          <a:xfrm>
            <a:off x="3878580" y="3653523"/>
            <a:ext cx="29527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42" name="Shape 142"/>
          <p:cNvSpPr txBox="1"/>
          <p:nvPr/>
        </p:nvSpPr>
        <p:spPr>
          <a:xfrm>
            <a:off x="4597333" y="4256326"/>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43" name="Shape 143"/>
          <p:cNvSpPr txBox="1"/>
          <p:nvPr/>
        </p:nvSpPr>
        <p:spPr>
          <a:xfrm>
            <a:off x="3878580" y="4948923"/>
            <a:ext cx="30479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44" name="Shape 144"/>
          <p:cNvSpPr txBox="1"/>
          <p:nvPr/>
        </p:nvSpPr>
        <p:spPr>
          <a:xfrm>
            <a:off x="6107969" y="3979728"/>
            <a:ext cx="29527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45" name="Shape 145"/>
          <p:cNvSpPr txBox="1"/>
          <p:nvPr/>
        </p:nvSpPr>
        <p:spPr>
          <a:xfrm>
            <a:off x="7086600" y="4124685"/>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46" name="Shape 146"/>
          <p:cNvSpPr txBox="1"/>
          <p:nvPr/>
        </p:nvSpPr>
        <p:spPr>
          <a:xfrm>
            <a:off x="6781800" y="4914500"/>
            <a:ext cx="30479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47" name="Shape 147"/>
          <p:cNvSpPr/>
          <p:nvPr/>
        </p:nvSpPr>
        <p:spPr>
          <a:xfrm>
            <a:off x="6168530" y="3213058"/>
            <a:ext cx="34656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48" name="Shape 148"/>
          <p:cNvSpPr txBox="1"/>
          <p:nvPr/>
        </p:nvSpPr>
        <p:spPr>
          <a:xfrm>
            <a:off x="7060952" y="2471468"/>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49" name="Shape 149"/>
          <p:cNvSpPr txBox="1"/>
          <p:nvPr/>
        </p:nvSpPr>
        <p:spPr>
          <a:xfrm>
            <a:off x="7086990" y="3213058"/>
            <a:ext cx="3337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50" name="Shape 150"/>
          <p:cNvSpPr/>
          <p:nvPr/>
        </p:nvSpPr>
        <p:spPr>
          <a:xfrm rot="3110049">
            <a:off x="5729452" y="3311638"/>
            <a:ext cx="524709" cy="535028"/>
          </a:xfrm>
          <a:prstGeom prst="arc">
            <a:avLst>
              <a:gd name="adj1" fmla="val 17446589"/>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51" name="Shape 151"/>
          <p:cNvSpPr txBox="1"/>
          <p:nvPr/>
        </p:nvSpPr>
        <p:spPr>
          <a:xfrm>
            <a:off x="4362450" y="3125789"/>
            <a:ext cx="49725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60°</a:t>
            </a:r>
          </a:p>
        </p:txBody>
      </p:sp>
      <p:sp>
        <p:nvSpPr>
          <p:cNvPr id="152" name="Shape 152"/>
          <p:cNvSpPr txBox="1"/>
          <p:nvPr/>
        </p:nvSpPr>
        <p:spPr>
          <a:xfrm>
            <a:off x="6168530" y="3539783"/>
            <a:ext cx="49725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60°</a:t>
            </a:r>
          </a:p>
        </p:txBody>
      </p:sp>
      <p:sp>
        <p:nvSpPr>
          <p:cNvPr id="153" name="Shape 153"/>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additive="base">
                                        <p:cTn id="7" dur="500"/>
                                        <p:tgtEl>
                                          <p:spTgt spid="9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fade">
                                      <p:cBhvr>
                                        <p:cTn id="12" dur="1"/>
                                        <p:tgtEl>
                                          <p:spTgt spid="104"/>
                                        </p:tgtEl>
                                      </p:cBhvr>
                                    </p:animEffect>
                                  </p:childTnLst>
                                </p:cTn>
                              </p:par>
                              <p:par>
                                <p:cTn id="13" presetID="10" presetClass="entr" presetSubtype="0" fill="hold" nodeType="with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1"/>
                                        <p:tgtEl>
                                          <p:spTgt spid="100"/>
                                        </p:tgtEl>
                                      </p:cBhvr>
                                    </p:animEffect>
                                  </p:childTnLst>
                                </p:cTn>
                              </p:par>
                              <p:par>
                                <p:cTn id="16" presetID="10" presetClass="entr" presetSubtype="0" fill="hold" nodeType="withEffect">
                                  <p:stCondLst>
                                    <p:cond delay="0"/>
                                  </p:stCondLst>
                                  <p:childTnLst>
                                    <p:set>
                                      <p:cBhvr>
                                        <p:cTn id="17" dur="1" fill="hold">
                                          <p:stCondLst>
                                            <p:cond delay="0"/>
                                          </p:stCondLst>
                                        </p:cTn>
                                        <p:tgtEl>
                                          <p:spTgt spid="105"/>
                                        </p:tgtEl>
                                        <p:attrNameLst>
                                          <p:attrName>style.visibility</p:attrName>
                                        </p:attrNameLst>
                                      </p:cBhvr>
                                      <p:to>
                                        <p:strVal val="visible"/>
                                      </p:to>
                                    </p:set>
                                    <p:animEffect transition="in" filter="fade">
                                      <p:cBhvr>
                                        <p:cTn id="18" dur="1"/>
                                        <p:tgtEl>
                                          <p:spTgt spid="105"/>
                                        </p:tgtEl>
                                      </p:cBhvr>
                                    </p:animEffect>
                                  </p:childTnLst>
                                </p:cTn>
                              </p:par>
                              <p:par>
                                <p:cTn id="19" presetID="10" presetClass="entr" presetSubtype="0" fill="hold" nodeType="withEffect">
                                  <p:stCondLst>
                                    <p:cond delay="0"/>
                                  </p:stCondLst>
                                  <p:childTnLst>
                                    <p:set>
                                      <p:cBhvr>
                                        <p:cTn id="20" dur="1" fill="hold">
                                          <p:stCondLst>
                                            <p:cond delay="0"/>
                                          </p:stCondLst>
                                        </p:cTn>
                                        <p:tgtEl>
                                          <p:spTgt spid="106"/>
                                        </p:tgtEl>
                                        <p:attrNameLst>
                                          <p:attrName>style.visibility</p:attrName>
                                        </p:attrNameLst>
                                      </p:cBhvr>
                                      <p:to>
                                        <p:strVal val="visible"/>
                                      </p:to>
                                    </p:set>
                                    <p:animEffect transition="in" filter="fade">
                                      <p:cBhvr>
                                        <p:cTn id="21" dur="1"/>
                                        <p:tgtEl>
                                          <p:spTgt spid="10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1"/>
                                        </p:tgtEl>
                                        <p:attrNameLst>
                                          <p:attrName>style.visibility</p:attrName>
                                        </p:attrNameLst>
                                      </p:cBhvr>
                                      <p:to>
                                        <p:strVal val="visible"/>
                                      </p:to>
                                    </p:set>
                                    <p:animEffect transition="in" filter="fade">
                                      <p:cBhvr>
                                        <p:cTn id="26" dur="500"/>
                                        <p:tgtEl>
                                          <p:spTgt spid="10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9"/>
                                        </p:tgtEl>
                                        <p:attrNameLst>
                                          <p:attrName>style.visibility</p:attrName>
                                        </p:attrNameLst>
                                      </p:cBhvr>
                                      <p:to>
                                        <p:strVal val="visible"/>
                                      </p:to>
                                    </p:set>
                                    <p:animEffect transition="in" filter="fade">
                                      <p:cBhvr>
                                        <p:cTn id="31" dur="1"/>
                                        <p:tgtEl>
                                          <p:spTgt spid="109"/>
                                        </p:tgtEl>
                                      </p:cBhvr>
                                    </p:animEffect>
                                  </p:childTnLst>
                                </p:cTn>
                              </p:par>
                              <p:par>
                                <p:cTn id="32" presetID="10" presetClass="entr" presetSubtype="0" fill="hold" nodeType="withEffect">
                                  <p:stCondLst>
                                    <p:cond delay="0"/>
                                  </p:stCondLst>
                                  <p:childTnLst>
                                    <p:set>
                                      <p:cBhvr>
                                        <p:cTn id="33" dur="1" fill="hold">
                                          <p:stCondLst>
                                            <p:cond delay="0"/>
                                          </p:stCondLst>
                                        </p:cTn>
                                        <p:tgtEl>
                                          <p:spTgt spid="110"/>
                                        </p:tgtEl>
                                        <p:attrNameLst>
                                          <p:attrName>style.visibility</p:attrName>
                                        </p:attrNameLst>
                                      </p:cBhvr>
                                      <p:to>
                                        <p:strVal val="visible"/>
                                      </p:to>
                                    </p:set>
                                    <p:animEffect transition="in" filter="fade">
                                      <p:cBhvr>
                                        <p:cTn id="34" dur="1"/>
                                        <p:tgtEl>
                                          <p:spTgt spid="110"/>
                                        </p:tgtEl>
                                      </p:cBhvr>
                                    </p:animEffect>
                                  </p:childTnLst>
                                </p:cTn>
                              </p:par>
                              <p:par>
                                <p:cTn id="35" presetID="10" presetClass="entr" presetSubtype="0" fill="hold" nodeType="withEffect">
                                  <p:stCondLst>
                                    <p:cond delay="0"/>
                                  </p:stCondLst>
                                  <p:childTnLst>
                                    <p:set>
                                      <p:cBhvr>
                                        <p:cTn id="36" dur="1" fill="hold">
                                          <p:stCondLst>
                                            <p:cond delay="0"/>
                                          </p:stCondLst>
                                        </p:cTn>
                                        <p:tgtEl>
                                          <p:spTgt spid="111"/>
                                        </p:tgtEl>
                                        <p:attrNameLst>
                                          <p:attrName>style.visibility</p:attrName>
                                        </p:attrNameLst>
                                      </p:cBhvr>
                                      <p:to>
                                        <p:strVal val="visible"/>
                                      </p:to>
                                    </p:set>
                                    <p:animEffect transition="in" filter="fade">
                                      <p:cBhvr>
                                        <p:cTn id="37" dur="1"/>
                                        <p:tgtEl>
                                          <p:spTgt spid="111"/>
                                        </p:tgtEl>
                                      </p:cBhvr>
                                    </p:animEffect>
                                  </p:childTnLst>
                                </p:cTn>
                              </p:par>
                              <p:par>
                                <p:cTn id="38" presetID="10" presetClass="entr" presetSubtype="0" fill="hold" nodeType="withEffect">
                                  <p:stCondLst>
                                    <p:cond delay="0"/>
                                  </p:stCondLst>
                                  <p:childTnLst>
                                    <p:set>
                                      <p:cBhvr>
                                        <p:cTn id="39" dur="1" fill="hold">
                                          <p:stCondLst>
                                            <p:cond delay="0"/>
                                          </p:stCondLst>
                                        </p:cTn>
                                        <p:tgtEl>
                                          <p:spTgt spid="115"/>
                                        </p:tgtEl>
                                        <p:attrNameLst>
                                          <p:attrName>style.visibility</p:attrName>
                                        </p:attrNameLst>
                                      </p:cBhvr>
                                      <p:to>
                                        <p:strVal val="visible"/>
                                      </p:to>
                                    </p:set>
                                    <p:animEffect transition="in" filter="fade">
                                      <p:cBhvr>
                                        <p:cTn id="40" dur="1"/>
                                        <p:tgtEl>
                                          <p:spTgt spid="11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08"/>
                                        </p:tgtEl>
                                        <p:attrNameLst>
                                          <p:attrName>style.visibility</p:attrName>
                                        </p:attrNameLst>
                                      </p:cBhvr>
                                      <p:to>
                                        <p:strVal val="visible"/>
                                      </p:to>
                                    </p:set>
                                    <p:animEffect transition="in" filter="fade">
                                      <p:cBhvr>
                                        <p:cTn id="45" dur="500"/>
                                        <p:tgtEl>
                                          <p:spTgt spid="10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2"/>
                                        </p:tgtEl>
                                        <p:attrNameLst>
                                          <p:attrName>style.visibility</p:attrName>
                                        </p:attrNameLst>
                                      </p:cBhvr>
                                      <p:to>
                                        <p:strVal val="visible"/>
                                      </p:to>
                                    </p:set>
                                    <p:animEffect transition="in" filter="fade">
                                      <p:cBhvr>
                                        <p:cTn id="50" dur="1"/>
                                        <p:tgtEl>
                                          <p:spTgt spid="10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5"/>
                                        </p:tgtEl>
                                        <p:attrNameLst>
                                          <p:attrName>style.visibility</p:attrName>
                                        </p:attrNameLst>
                                      </p:cBhvr>
                                      <p:to>
                                        <p:strVal val="visible"/>
                                      </p:to>
                                    </p:set>
                                    <p:animEffect transition="in" filter="fade">
                                      <p:cBhvr>
                                        <p:cTn id="55" dur="1"/>
                                        <p:tgtEl>
                                          <p:spTgt spid="9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12"/>
                                        </p:tgtEl>
                                        <p:attrNameLst>
                                          <p:attrName>style.visibility</p:attrName>
                                        </p:attrNameLst>
                                      </p:cBhvr>
                                      <p:to>
                                        <p:strVal val="visible"/>
                                      </p:to>
                                    </p:set>
                                    <p:animEffect transition="in" filter="fade">
                                      <p:cBhvr>
                                        <p:cTn id="60" dur="1"/>
                                        <p:tgtEl>
                                          <p:spTgt spid="112"/>
                                        </p:tgtEl>
                                      </p:cBhvr>
                                    </p:animEffect>
                                  </p:childTnLst>
                                </p:cTn>
                              </p:par>
                              <p:par>
                                <p:cTn id="61" presetID="10" presetClass="entr" presetSubtype="0" fill="hold" nodeType="withEffect">
                                  <p:stCondLst>
                                    <p:cond delay="0"/>
                                  </p:stCondLst>
                                  <p:childTnLst>
                                    <p:set>
                                      <p:cBhvr>
                                        <p:cTn id="62" dur="1" fill="hold">
                                          <p:stCondLst>
                                            <p:cond delay="0"/>
                                          </p:stCondLst>
                                        </p:cTn>
                                        <p:tgtEl>
                                          <p:spTgt spid="113"/>
                                        </p:tgtEl>
                                        <p:attrNameLst>
                                          <p:attrName>style.visibility</p:attrName>
                                        </p:attrNameLst>
                                      </p:cBhvr>
                                      <p:to>
                                        <p:strVal val="visible"/>
                                      </p:to>
                                    </p:set>
                                    <p:animEffect transition="in" filter="fade">
                                      <p:cBhvr>
                                        <p:cTn id="63" dur="1"/>
                                        <p:tgtEl>
                                          <p:spTgt spid="113"/>
                                        </p:tgtEl>
                                      </p:cBhvr>
                                    </p:animEffect>
                                  </p:childTnLst>
                                </p:cTn>
                              </p:par>
                              <p:par>
                                <p:cTn id="64" presetID="10" presetClass="entr" presetSubtype="0" fill="hold" nodeType="withEffect">
                                  <p:stCondLst>
                                    <p:cond delay="0"/>
                                  </p:stCondLst>
                                  <p:childTnLst>
                                    <p:set>
                                      <p:cBhvr>
                                        <p:cTn id="65" dur="1" fill="hold">
                                          <p:stCondLst>
                                            <p:cond delay="0"/>
                                          </p:stCondLst>
                                        </p:cTn>
                                        <p:tgtEl>
                                          <p:spTgt spid="114"/>
                                        </p:tgtEl>
                                        <p:attrNameLst>
                                          <p:attrName>style.visibility</p:attrName>
                                        </p:attrNameLst>
                                      </p:cBhvr>
                                      <p:to>
                                        <p:strVal val="visible"/>
                                      </p:to>
                                    </p:set>
                                    <p:animEffect transition="in" filter="fade">
                                      <p:cBhvr>
                                        <p:cTn id="66" dur="1"/>
                                        <p:tgtEl>
                                          <p:spTgt spid="11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03"/>
                                        </p:tgtEl>
                                        <p:attrNameLst>
                                          <p:attrName>style.visibility</p:attrName>
                                        </p:attrNameLst>
                                      </p:cBhvr>
                                      <p:to>
                                        <p:strVal val="visible"/>
                                      </p:to>
                                    </p:set>
                                    <p:animEffect transition="in" filter="fade">
                                      <p:cBhvr>
                                        <p:cTn id="71" dur="500"/>
                                        <p:tgtEl>
                                          <p:spTgt spid="103"/>
                                        </p:tgtEl>
                                      </p:cBhvr>
                                    </p:animEffect>
                                  </p:childTnLst>
                                </p:cTn>
                              </p:par>
                              <p:par>
                                <p:cTn id="72" presetID="10" presetClass="entr" presetSubtype="0" fill="hold" nodeType="withEffect">
                                  <p:stCondLst>
                                    <p:cond delay="0"/>
                                  </p:stCondLst>
                                  <p:childTnLst>
                                    <p:set>
                                      <p:cBhvr>
                                        <p:cTn id="73" dur="1" fill="hold">
                                          <p:stCondLst>
                                            <p:cond delay="0"/>
                                          </p:stCondLst>
                                        </p:cTn>
                                        <p:tgtEl>
                                          <p:spTgt spid="107"/>
                                        </p:tgtEl>
                                        <p:attrNameLst>
                                          <p:attrName>style.visibility</p:attrName>
                                        </p:attrNameLst>
                                      </p:cBhvr>
                                      <p:to>
                                        <p:strVal val="visible"/>
                                      </p:to>
                                    </p:set>
                                    <p:animEffect transition="in" filter="fade">
                                      <p:cBhvr>
                                        <p:cTn id="74" dur="500"/>
                                        <p:tgtEl>
                                          <p:spTgt spid="10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16"/>
                                        </p:tgtEl>
                                        <p:attrNameLst>
                                          <p:attrName>style.visibility</p:attrName>
                                        </p:attrNameLst>
                                      </p:cBhvr>
                                      <p:to>
                                        <p:strVal val="visible"/>
                                      </p:to>
                                    </p:set>
                                    <p:animEffect transition="in" filter="fade">
                                      <p:cBhvr>
                                        <p:cTn id="79" dur="1"/>
                                        <p:tgtEl>
                                          <p:spTgt spid="11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17"/>
                                        </p:tgtEl>
                                        <p:attrNameLst>
                                          <p:attrName>style.visibility</p:attrName>
                                        </p:attrNameLst>
                                      </p:cBhvr>
                                      <p:to>
                                        <p:strVal val="visible"/>
                                      </p:to>
                                    </p:set>
                                    <p:animEffect transition="in" filter="fade">
                                      <p:cBhvr>
                                        <p:cTn id="84" dur="1"/>
                                        <p:tgtEl>
                                          <p:spTgt spid="117"/>
                                        </p:tgtEl>
                                      </p:cBhvr>
                                    </p:animEffect>
                                  </p:childTnLst>
                                </p:cTn>
                              </p:par>
                              <p:par>
                                <p:cTn id="85" presetID="10" presetClass="entr" presetSubtype="0" fill="hold" nodeType="withEffect">
                                  <p:stCondLst>
                                    <p:cond delay="0"/>
                                  </p:stCondLst>
                                  <p:childTnLst>
                                    <p:set>
                                      <p:cBhvr>
                                        <p:cTn id="86" dur="1" fill="hold">
                                          <p:stCondLst>
                                            <p:cond delay="0"/>
                                          </p:stCondLst>
                                        </p:cTn>
                                        <p:tgtEl>
                                          <p:spTgt spid="118"/>
                                        </p:tgtEl>
                                        <p:attrNameLst>
                                          <p:attrName>style.visibility</p:attrName>
                                        </p:attrNameLst>
                                      </p:cBhvr>
                                      <p:to>
                                        <p:strVal val="visible"/>
                                      </p:to>
                                    </p:set>
                                    <p:animEffect transition="in" filter="fade">
                                      <p:cBhvr>
                                        <p:cTn id="87" dur="1"/>
                                        <p:tgtEl>
                                          <p:spTgt spid="11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19"/>
                                        </p:tgtEl>
                                        <p:attrNameLst>
                                          <p:attrName>style.visibility</p:attrName>
                                        </p:attrNameLst>
                                      </p:cBhvr>
                                      <p:to>
                                        <p:strVal val="visible"/>
                                      </p:to>
                                    </p:set>
                                    <p:animEffect transition="in" filter="fade">
                                      <p:cBhvr>
                                        <p:cTn id="92" dur="1"/>
                                        <p:tgtEl>
                                          <p:spTgt spid="119"/>
                                        </p:tgtEl>
                                      </p:cBhvr>
                                    </p:animEffect>
                                  </p:childTnLst>
                                </p:cTn>
                              </p:par>
                              <p:par>
                                <p:cTn id="93" presetID="10" presetClass="entr" presetSubtype="0" fill="hold" nodeType="withEffect">
                                  <p:stCondLst>
                                    <p:cond delay="0"/>
                                  </p:stCondLst>
                                  <p:childTnLst>
                                    <p:set>
                                      <p:cBhvr>
                                        <p:cTn id="94" dur="1" fill="hold">
                                          <p:stCondLst>
                                            <p:cond delay="0"/>
                                          </p:stCondLst>
                                        </p:cTn>
                                        <p:tgtEl>
                                          <p:spTgt spid="122"/>
                                        </p:tgtEl>
                                        <p:attrNameLst>
                                          <p:attrName>style.visibility</p:attrName>
                                        </p:attrNameLst>
                                      </p:cBhvr>
                                      <p:to>
                                        <p:strVal val="visible"/>
                                      </p:to>
                                    </p:set>
                                    <p:animEffect transition="in" filter="fade">
                                      <p:cBhvr>
                                        <p:cTn id="95" dur="1"/>
                                        <p:tgtEl>
                                          <p:spTgt spid="122"/>
                                        </p:tgtEl>
                                      </p:cBhvr>
                                    </p:animEffect>
                                  </p:childTnLst>
                                </p:cTn>
                              </p:par>
                              <p:par>
                                <p:cTn id="96" presetID="10" presetClass="entr" presetSubtype="0" fill="hold" nodeType="withEffect">
                                  <p:stCondLst>
                                    <p:cond delay="0"/>
                                  </p:stCondLst>
                                  <p:childTnLst>
                                    <p:set>
                                      <p:cBhvr>
                                        <p:cTn id="97" dur="1" fill="hold">
                                          <p:stCondLst>
                                            <p:cond delay="0"/>
                                          </p:stCondLst>
                                        </p:cTn>
                                        <p:tgtEl>
                                          <p:spTgt spid="136"/>
                                        </p:tgtEl>
                                        <p:attrNameLst>
                                          <p:attrName>style.visibility</p:attrName>
                                        </p:attrNameLst>
                                      </p:cBhvr>
                                      <p:to>
                                        <p:strVal val="visible"/>
                                      </p:to>
                                    </p:set>
                                    <p:animEffect transition="in" filter="fade">
                                      <p:cBhvr>
                                        <p:cTn id="98" dur="1"/>
                                        <p:tgtEl>
                                          <p:spTgt spid="136"/>
                                        </p:tgtEl>
                                      </p:cBhvr>
                                    </p:animEffect>
                                  </p:childTnLst>
                                </p:cTn>
                              </p:par>
                              <p:par>
                                <p:cTn id="99" presetID="10" presetClass="entr" presetSubtype="0" fill="hold" nodeType="withEffect">
                                  <p:stCondLst>
                                    <p:cond delay="0"/>
                                  </p:stCondLst>
                                  <p:childTnLst>
                                    <p:set>
                                      <p:cBhvr>
                                        <p:cTn id="100" dur="1" fill="hold">
                                          <p:stCondLst>
                                            <p:cond delay="0"/>
                                          </p:stCondLst>
                                        </p:cTn>
                                        <p:tgtEl>
                                          <p:spTgt spid="137"/>
                                        </p:tgtEl>
                                        <p:attrNameLst>
                                          <p:attrName>style.visibility</p:attrName>
                                        </p:attrNameLst>
                                      </p:cBhvr>
                                      <p:to>
                                        <p:strVal val="visible"/>
                                      </p:to>
                                    </p:set>
                                    <p:animEffect transition="in" filter="fade">
                                      <p:cBhvr>
                                        <p:cTn id="101" dur="1"/>
                                        <p:tgtEl>
                                          <p:spTgt spid="137"/>
                                        </p:tgtEl>
                                      </p:cBhvr>
                                    </p:animEffect>
                                  </p:childTnLst>
                                </p:cTn>
                              </p:par>
                              <p:par>
                                <p:cTn id="102" presetID="10" presetClass="entr" presetSubtype="0" fill="hold" nodeType="withEffect">
                                  <p:stCondLst>
                                    <p:cond delay="0"/>
                                  </p:stCondLst>
                                  <p:childTnLst>
                                    <p:set>
                                      <p:cBhvr>
                                        <p:cTn id="103" dur="1" fill="hold">
                                          <p:stCondLst>
                                            <p:cond delay="0"/>
                                          </p:stCondLst>
                                        </p:cTn>
                                        <p:tgtEl>
                                          <p:spTgt spid="151"/>
                                        </p:tgtEl>
                                        <p:attrNameLst>
                                          <p:attrName>style.visibility</p:attrName>
                                        </p:attrNameLst>
                                      </p:cBhvr>
                                      <p:to>
                                        <p:strVal val="visible"/>
                                      </p:to>
                                    </p:set>
                                    <p:animEffect transition="in" filter="fade">
                                      <p:cBhvr>
                                        <p:cTn id="104" dur="1"/>
                                        <p:tgtEl>
                                          <p:spTgt spid="151"/>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123"/>
                                        </p:tgtEl>
                                        <p:attrNameLst>
                                          <p:attrName>style.visibility</p:attrName>
                                        </p:attrNameLst>
                                      </p:cBhvr>
                                      <p:to>
                                        <p:strVal val="visible"/>
                                      </p:to>
                                    </p:set>
                                    <p:animEffect transition="in" filter="fade">
                                      <p:cBhvr>
                                        <p:cTn id="109" dur="500"/>
                                        <p:tgtEl>
                                          <p:spTgt spid="123"/>
                                        </p:tgtEl>
                                      </p:cBhvr>
                                    </p:animEffect>
                                  </p:childTnLst>
                                </p:cTn>
                              </p:par>
                              <p:par>
                                <p:cTn id="110" presetID="10" presetClass="entr" presetSubtype="0" fill="hold" nodeType="withEffect">
                                  <p:stCondLst>
                                    <p:cond delay="0"/>
                                  </p:stCondLst>
                                  <p:childTnLst>
                                    <p:set>
                                      <p:cBhvr>
                                        <p:cTn id="111" dur="1" fill="hold">
                                          <p:stCondLst>
                                            <p:cond delay="0"/>
                                          </p:stCondLst>
                                        </p:cTn>
                                        <p:tgtEl>
                                          <p:spTgt spid="124"/>
                                        </p:tgtEl>
                                        <p:attrNameLst>
                                          <p:attrName>style.visibility</p:attrName>
                                        </p:attrNameLst>
                                      </p:cBhvr>
                                      <p:to>
                                        <p:strVal val="visible"/>
                                      </p:to>
                                    </p:set>
                                    <p:animEffect transition="in" filter="fade">
                                      <p:cBhvr>
                                        <p:cTn id="112" dur="500"/>
                                        <p:tgtEl>
                                          <p:spTgt spid="124"/>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121"/>
                                        </p:tgtEl>
                                        <p:attrNameLst>
                                          <p:attrName>style.visibility</p:attrName>
                                        </p:attrNameLst>
                                      </p:cBhvr>
                                      <p:to>
                                        <p:strVal val="visible"/>
                                      </p:to>
                                    </p:set>
                                    <p:animEffect transition="in" filter="fade">
                                      <p:cBhvr>
                                        <p:cTn id="117" dur="500"/>
                                        <p:tgtEl>
                                          <p:spTgt spid="121"/>
                                        </p:tgtEl>
                                      </p:cBhvr>
                                    </p:animEffect>
                                  </p:childTnLst>
                                </p:cTn>
                              </p:par>
                              <p:par>
                                <p:cTn id="118" presetID="10" presetClass="entr" presetSubtype="0" fill="hold" nodeType="withEffect">
                                  <p:stCondLst>
                                    <p:cond delay="0"/>
                                  </p:stCondLst>
                                  <p:childTnLst>
                                    <p:set>
                                      <p:cBhvr>
                                        <p:cTn id="119" dur="1" fill="hold">
                                          <p:stCondLst>
                                            <p:cond delay="0"/>
                                          </p:stCondLst>
                                        </p:cTn>
                                        <p:tgtEl>
                                          <p:spTgt spid="120"/>
                                        </p:tgtEl>
                                        <p:attrNameLst>
                                          <p:attrName>style.visibility</p:attrName>
                                        </p:attrNameLst>
                                      </p:cBhvr>
                                      <p:to>
                                        <p:strVal val="visible"/>
                                      </p:to>
                                    </p:set>
                                    <p:animEffect transition="in" filter="fade">
                                      <p:cBhvr>
                                        <p:cTn id="120" dur="500"/>
                                        <p:tgtEl>
                                          <p:spTgt spid="120"/>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141"/>
                                        </p:tgtEl>
                                        <p:attrNameLst>
                                          <p:attrName>style.visibility</p:attrName>
                                        </p:attrNameLst>
                                      </p:cBhvr>
                                      <p:to>
                                        <p:strVal val="visible"/>
                                      </p:to>
                                    </p:set>
                                    <p:animEffect transition="in" filter="fade">
                                      <p:cBhvr>
                                        <p:cTn id="125" dur="1"/>
                                        <p:tgtEl>
                                          <p:spTgt spid="141"/>
                                        </p:tgtEl>
                                      </p:cBhvr>
                                    </p:animEffect>
                                  </p:childTnLst>
                                </p:cTn>
                              </p:par>
                              <p:par>
                                <p:cTn id="126" presetID="10" presetClass="entr" presetSubtype="0" fill="hold" nodeType="withEffect">
                                  <p:stCondLst>
                                    <p:cond delay="0"/>
                                  </p:stCondLst>
                                  <p:childTnLst>
                                    <p:set>
                                      <p:cBhvr>
                                        <p:cTn id="127" dur="1" fill="hold">
                                          <p:stCondLst>
                                            <p:cond delay="0"/>
                                          </p:stCondLst>
                                        </p:cTn>
                                        <p:tgtEl>
                                          <p:spTgt spid="142"/>
                                        </p:tgtEl>
                                        <p:attrNameLst>
                                          <p:attrName>style.visibility</p:attrName>
                                        </p:attrNameLst>
                                      </p:cBhvr>
                                      <p:to>
                                        <p:strVal val="visible"/>
                                      </p:to>
                                    </p:set>
                                    <p:animEffect transition="in" filter="fade">
                                      <p:cBhvr>
                                        <p:cTn id="128" dur="1"/>
                                        <p:tgtEl>
                                          <p:spTgt spid="142"/>
                                        </p:tgtEl>
                                      </p:cBhvr>
                                    </p:animEffect>
                                  </p:childTnLst>
                                </p:cTn>
                              </p:par>
                              <p:par>
                                <p:cTn id="129" presetID="10" presetClass="entr" presetSubtype="0" fill="hold" nodeType="withEffect">
                                  <p:stCondLst>
                                    <p:cond delay="0"/>
                                  </p:stCondLst>
                                  <p:childTnLst>
                                    <p:set>
                                      <p:cBhvr>
                                        <p:cTn id="130" dur="1" fill="hold">
                                          <p:stCondLst>
                                            <p:cond delay="0"/>
                                          </p:stCondLst>
                                        </p:cTn>
                                        <p:tgtEl>
                                          <p:spTgt spid="143"/>
                                        </p:tgtEl>
                                        <p:attrNameLst>
                                          <p:attrName>style.visibility</p:attrName>
                                        </p:attrNameLst>
                                      </p:cBhvr>
                                      <p:to>
                                        <p:strVal val="visible"/>
                                      </p:to>
                                    </p:set>
                                    <p:animEffect transition="in" filter="fade">
                                      <p:cBhvr>
                                        <p:cTn id="131" dur="1"/>
                                        <p:tgtEl>
                                          <p:spTgt spid="143"/>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125"/>
                                        </p:tgtEl>
                                        <p:attrNameLst>
                                          <p:attrName>style.visibility</p:attrName>
                                        </p:attrNameLst>
                                      </p:cBhvr>
                                      <p:to>
                                        <p:strVal val="visible"/>
                                      </p:to>
                                    </p:set>
                                    <p:animEffect transition="in" filter="fade">
                                      <p:cBhvr>
                                        <p:cTn id="136" dur="1"/>
                                        <p:tgtEl>
                                          <p:spTgt spid="125"/>
                                        </p:tgtEl>
                                      </p:cBhvr>
                                    </p:animEffect>
                                  </p:childTnLst>
                                </p:cTn>
                              </p:par>
                              <p:par>
                                <p:cTn id="137" presetID="10" presetClass="entr" presetSubtype="0" fill="hold" nodeType="withEffect">
                                  <p:stCondLst>
                                    <p:cond delay="0"/>
                                  </p:stCondLst>
                                  <p:childTnLst>
                                    <p:set>
                                      <p:cBhvr>
                                        <p:cTn id="138" dur="1" fill="hold">
                                          <p:stCondLst>
                                            <p:cond delay="0"/>
                                          </p:stCondLst>
                                        </p:cTn>
                                        <p:tgtEl>
                                          <p:spTgt spid="126"/>
                                        </p:tgtEl>
                                        <p:attrNameLst>
                                          <p:attrName>style.visibility</p:attrName>
                                        </p:attrNameLst>
                                      </p:cBhvr>
                                      <p:to>
                                        <p:strVal val="visible"/>
                                      </p:to>
                                    </p:set>
                                    <p:animEffect transition="in" filter="fade">
                                      <p:cBhvr>
                                        <p:cTn id="139" dur="1"/>
                                        <p:tgtEl>
                                          <p:spTgt spid="126"/>
                                        </p:tgtEl>
                                      </p:cBhvr>
                                    </p:animEffect>
                                  </p:childTnLst>
                                </p:cTn>
                              </p:par>
                              <p:par>
                                <p:cTn id="140" presetID="10" presetClass="entr" presetSubtype="0" fill="hold" nodeType="withEffect">
                                  <p:stCondLst>
                                    <p:cond delay="0"/>
                                  </p:stCondLst>
                                  <p:childTnLst>
                                    <p:set>
                                      <p:cBhvr>
                                        <p:cTn id="141" dur="1" fill="hold">
                                          <p:stCondLst>
                                            <p:cond delay="0"/>
                                          </p:stCondLst>
                                        </p:cTn>
                                        <p:tgtEl>
                                          <p:spTgt spid="127"/>
                                        </p:tgtEl>
                                        <p:attrNameLst>
                                          <p:attrName>style.visibility</p:attrName>
                                        </p:attrNameLst>
                                      </p:cBhvr>
                                      <p:to>
                                        <p:strVal val="visible"/>
                                      </p:to>
                                    </p:set>
                                    <p:animEffect transition="in" filter="fade">
                                      <p:cBhvr>
                                        <p:cTn id="142" dur="1"/>
                                        <p:tgtEl>
                                          <p:spTgt spid="127"/>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150"/>
                                        </p:tgtEl>
                                        <p:attrNameLst>
                                          <p:attrName>style.visibility</p:attrName>
                                        </p:attrNameLst>
                                      </p:cBhvr>
                                      <p:to>
                                        <p:strVal val="visible"/>
                                      </p:to>
                                    </p:set>
                                    <p:animEffect transition="in" filter="fade">
                                      <p:cBhvr>
                                        <p:cTn id="147" dur="1"/>
                                        <p:tgtEl>
                                          <p:spTgt spid="150"/>
                                        </p:tgtEl>
                                      </p:cBhvr>
                                    </p:animEffect>
                                  </p:childTnLst>
                                </p:cTn>
                              </p:par>
                              <p:par>
                                <p:cTn id="148" presetID="10" presetClass="entr" presetSubtype="0" fill="hold" nodeType="withEffect">
                                  <p:stCondLst>
                                    <p:cond delay="0"/>
                                  </p:stCondLst>
                                  <p:childTnLst>
                                    <p:set>
                                      <p:cBhvr>
                                        <p:cTn id="149" dur="1" fill="hold">
                                          <p:stCondLst>
                                            <p:cond delay="0"/>
                                          </p:stCondLst>
                                        </p:cTn>
                                        <p:tgtEl>
                                          <p:spTgt spid="152"/>
                                        </p:tgtEl>
                                        <p:attrNameLst>
                                          <p:attrName>style.visibility</p:attrName>
                                        </p:attrNameLst>
                                      </p:cBhvr>
                                      <p:to>
                                        <p:strVal val="visible"/>
                                      </p:to>
                                    </p:set>
                                    <p:animEffect transition="in" filter="fade">
                                      <p:cBhvr>
                                        <p:cTn id="150" dur="1"/>
                                        <p:tgtEl>
                                          <p:spTgt spid="152"/>
                                        </p:tgtEl>
                                      </p:cBhvr>
                                    </p:animEffect>
                                  </p:childTnLst>
                                </p:cTn>
                              </p:par>
                              <p:par>
                                <p:cTn id="151" presetID="10" presetClass="entr" presetSubtype="0" fill="hold" nodeType="withEffect">
                                  <p:stCondLst>
                                    <p:cond delay="0"/>
                                  </p:stCondLst>
                                  <p:childTnLst>
                                    <p:set>
                                      <p:cBhvr>
                                        <p:cTn id="152" dur="1" fill="hold">
                                          <p:stCondLst>
                                            <p:cond delay="0"/>
                                          </p:stCondLst>
                                        </p:cTn>
                                        <p:tgtEl>
                                          <p:spTgt spid="94"/>
                                        </p:tgtEl>
                                        <p:attrNameLst>
                                          <p:attrName>style.visibility</p:attrName>
                                        </p:attrNameLst>
                                      </p:cBhvr>
                                      <p:to>
                                        <p:strVal val="visible"/>
                                      </p:to>
                                    </p:set>
                                    <p:animEffect transition="in" filter="fade">
                                      <p:cBhvr>
                                        <p:cTn id="153" dur="1"/>
                                        <p:tgtEl>
                                          <p:spTgt spid="94"/>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nodeType="clickEffect">
                                  <p:stCondLst>
                                    <p:cond delay="0"/>
                                  </p:stCondLst>
                                  <p:childTnLst>
                                    <p:set>
                                      <p:cBhvr>
                                        <p:cTn id="157" dur="1" fill="hold">
                                          <p:stCondLst>
                                            <p:cond delay="0"/>
                                          </p:stCondLst>
                                        </p:cTn>
                                        <p:tgtEl>
                                          <p:spTgt spid="144"/>
                                        </p:tgtEl>
                                        <p:attrNameLst>
                                          <p:attrName>style.visibility</p:attrName>
                                        </p:attrNameLst>
                                      </p:cBhvr>
                                      <p:to>
                                        <p:strVal val="visible"/>
                                      </p:to>
                                    </p:set>
                                    <p:animEffect transition="in" filter="fade">
                                      <p:cBhvr>
                                        <p:cTn id="158" dur="1"/>
                                        <p:tgtEl>
                                          <p:spTgt spid="144"/>
                                        </p:tgtEl>
                                      </p:cBhvr>
                                    </p:animEffect>
                                  </p:childTnLst>
                                </p:cTn>
                              </p:par>
                              <p:par>
                                <p:cTn id="159" presetID="10" presetClass="entr" presetSubtype="0" fill="hold" nodeType="withEffect">
                                  <p:stCondLst>
                                    <p:cond delay="0"/>
                                  </p:stCondLst>
                                  <p:childTnLst>
                                    <p:set>
                                      <p:cBhvr>
                                        <p:cTn id="160" dur="1" fill="hold">
                                          <p:stCondLst>
                                            <p:cond delay="0"/>
                                          </p:stCondLst>
                                        </p:cTn>
                                        <p:tgtEl>
                                          <p:spTgt spid="145"/>
                                        </p:tgtEl>
                                        <p:attrNameLst>
                                          <p:attrName>style.visibility</p:attrName>
                                        </p:attrNameLst>
                                      </p:cBhvr>
                                      <p:to>
                                        <p:strVal val="visible"/>
                                      </p:to>
                                    </p:set>
                                    <p:animEffect transition="in" filter="fade">
                                      <p:cBhvr>
                                        <p:cTn id="161" dur="1"/>
                                        <p:tgtEl>
                                          <p:spTgt spid="145"/>
                                        </p:tgtEl>
                                      </p:cBhvr>
                                    </p:animEffect>
                                  </p:childTnLst>
                                </p:cTn>
                              </p:par>
                              <p:par>
                                <p:cTn id="162" presetID="10" presetClass="entr" presetSubtype="0" fill="hold" nodeType="withEffect">
                                  <p:stCondLst>
                                    <p:cond delay="0"/>
                                  </p:stCondLst>
                                  <p:childTnLst>
                                    <p:set>
                                      <p:cBhvr>
                                        <p:cTn id="163" dur="1" fill="hold">
                                          <p:stCondLst>
                                            <p:cond delay="0"/>
                                          </p:stCondLst>
                                        </p:cTn>
                                        <p:tgtEl>
                                          <p:spTgt spid="146"/>
                                        </p:tgtEl>
                                        <p:attrNameLst>
                                          <p:attrName>style.visibility</p:attrName>
                                        </p:attrNameLst>
                                      </p:cBhvr>
                                      <p:to>
                                        <p:strVal val="visible"/>
                                      </p:to>
                                    </p:set>
                                    <p:animEffect transition="in" filter="fade">
                                      <p:cBhvr>
                                        <p:cTn id="164" dur="1"/>
                                        <p:tgtEl>
                                          <p:spTgt spid="146"/>
                                        </p:tgtEl>
                                      </p:cBhvr>
                                    </p:animEffect>
                                  </p:childTnLst>
                                </p:cTn>
                              </p:par>
                              <p:par>
                                <p:cTn id="165" presetID="10" presetClass="entr" presetSubtype="0" fill="hold" nodeType="withEffect">
                                  <p:stCondLst>
                                    <p:cond delay="0"/>
                                  </p:stCondLst>
                                  <p:childTnLst>
                                    <p:set>
                                      <p:cBhvr>
                                        <p:cTn id="166" dur="1" fill="hold">
                                          <p:stCondLst>
                                            <p:cond delay="0"/>
                                          </p:stCondLst>
                                        </p:cTn>
                                        <p:tgtEl>
                                          <p:spTgt spid="128"/>
                                        </p:tgtEl>
                                        <p:attrNameLst>
                                          <p:attrName>style.visibility</p:attrName>
                                        </p:attrNameLst>
                                      </p:cBhvr>
                                      <p:to>
                                        <p:strVal val="visible"/>
                                      </p:to>
                                    </p:set>
                                    <p:animEffect transition="in" filter="fade">
                                      <p:cBhvr>
                                        <p:cTn id="167" dur="1"/>
                                        <p:tgtEl>
                                          <p:spTgt spid="128"/>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nodeType="clickEffect">
                                  <p:stCondLst>
                                    <p:cond delay="0"/>
                                  </p:stCondLst>
                                  <p:childTnLst>
                                    <p:set>
                                      <p:cBhvr>
                                        <p:cTn id="171" dur="1" fill="hold">
                                          <p:stCondLst>
                                            <p:cond delay="0"/>
                                          </p:stCondLst>
                                        </p:cTn>
                                        <p:tgtEl>
                                          <p:spTgt spid="133"/>
                                        </p:tgtEl>
                                        <p:attrNameLst>
                                          <p:attrName>style.visibility</p:attrName>
                                        </p:attrNameLst>
                                      </p:cBhvr>
                                      <p:to>
                                        <p:strVal val="visible"/>
                                      </p:to>
                                    </p:set>
                                    <p:animEffect transition="in" filter="fade">
                                      <p:cBhvr>
                                        <p:cTn id="172" dur="500"/>
                                        <p:tgtEl>
                                          <p:spTgt spid="133"/>
                                        </p:tgtEl>
                                      </p:cBhvr>
                                    </p:animEffect>
                                  </p:childTnLst>
                                </p:cTn>
                              </p:par>
                              <p:par>
                                <p:cTn id="173" presetID="10" presetClass="entr" presetSubtype="0" fill="hold" nodeType="withEffect">
                                  <p:stCondLst>
                                    <p:cond delay="0"/>
                                  </p:stCondLst>
                                  <p:childTnLst>
                                    <p:set>
                                      <p:cBhvr>
                                        <p:cTn id="174" dur="1" fill="hold">
                                          <p:stCondLst>
                                            <p:cond delay="0"/>
                                          </p:stCondLst>
                                        </p:cTn>
                                        <p:tgtEl>
                                          <p:spTgt spid="135"/>
                                        </p:tgtEl>
                                        <p:attrNameLst>
                                          <p:attrName>style.visibility</p:attrName>
                                        </p:attrNameLst>
                                      </p:cBhvr>
                                      <p:to>
                                        <p:strVal val="visible"/>
                                      </p:to>
                                    </p:set>
                                    <p:animEffect transition="in" filter="fade">
                                      <p:cBhvr>
                                        <p:cTn id="175" dur="500"/>
                                        <p:tgtEl>
                                          <p:spTgt spid="135"/>
                                        </p:tgtEl>
                                      </p:cBhvr>
                                    </p:animEffect>
                                  </p:childTnLst>
                                </p:cTn>
                              </p:par>
                              <p:par>
                                <p:cTn id="176" presetID="10" presetClass="entr" presetSubtype="0" fill="hold" nodeType="withEffect">
                                  <p:stCondLst>
                                    <p:cond delay="0"/>
                                  </p:stCondLst>
                                  <p:childTnLst>
                                    <p:set>
                                      <p:cBhvr>
                                        <p:cTn id="177" dur="1" fill="hold">
                                          <p:stCondLst>
                                            <p:cond delay="0"/>
                                          </p:stCondLst>
                                        </p:cTn>
                                        <p:tgtEl>
                                          <p:spTgt spid="134"/>
                                        </p:tgtEl>
                                        <p:attrNameLst>
                                          <p:attrName>style.visibility</p:attrName>
                                        </p:attrNameLst>
                                      </p:cBhvr>
                                      <p:to>
                                        <p:strVal val="visible"/>
                                      </p:to>
                                    </p:set>
                                    <p:animEffect transition="in" filter="fade">
                                      <p:cBhvr>
                                        <p:cTn id="178" dur="500"/>
                                        <p:tgtEl>
                                          <p:spTgt spid="134"/>
                                        </p:tgtEl>
                                      </p:cBhvr>
                                    </p:animEffect>
                                  </p:childTnLst>
                                </p:cTn>
                              </p:par>
                              <p:par>
                                <p:cTn id="179" presetID="10" presetClass="entr" presetSubtype="0" fill="hold" nodeType="withEffect">
                                  <p:stCondLst>
                                    <p:cond delay="0"/>
                                  </p:stCondLst>
                                  <p:childTnLst>
                                    <p:set>
                                      <p:cBhvr>
                                        <p:cTn id="180" dur="1" fill="hold">
                                          <p:stCondLst>
                                            <p:cond delay="0"/>
                                          </p:stCondLst>
                                        </p:cTn>
                                        <p:tgtEl>
                                          <p:spTgt spid="132"/>
                                        </p:tgtEl>
                                        <p:attrNameLst>
                                          <p:attrName>style.visibility</p:attrName>
                                        </p:attrNameLst>
                                      </p:cBhvr>
                                      <p:to>
                                        <p:strVal val="visible"/>
                                      </p:to>
                                    </p:set>
                                    <p:animEffect transition="in" filter="fade">
                                      <p:cBhvr>
                                        <p:cTn id="181" dur="500"/>
                                        <p:tgtEl>
                                          <p:spTgt spid="132"/>
                                        </p:tgtEl>
                                      </p:cBhvr>
                                    </p:animEffec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nodeType="clickEffect">
                                  <p:stCondLst>
                                    <p:cond delay="0"/>
                                  </p:stCondLst>
                                  <p:childTnLst>
                                    <p:set>
                                      <p:cBhvr>
                                        <p:cTn id="185" dur="1" fill="hold">
                                          <p:stCondLst>
                                            <p:cond delay="0"/>
                                          </p:stCondLst>
                                        </p:cTn>
                                        <p:tgtEl>
                                          <p:spTgt spid="147"/>
                                        </p:tgtEl>
                                        <p:attrNameLst>
                                          <p:attrName>style.visibility</p:attrName>
                                        </p:attrNameLst>
                                      </p:cBhvr>
                                      <p:to>
                                        <p:strVal val="visible"/>
                                      </p:to>
                                    </p:set>
                                    <p:animEffect transition="in" filter="fade">
                                      <p:cBhvr>
                                        <p:cTn id="186" dur="1"/>
                                        <p:tgtEl>
                                          <p:spTgt spid="147"/>
                                        </p:tgtEl>
                                      </p:cBhvr>
                                    </p:animEffect>
                                  </p:childTnLst>
                                </p:cTn>
                              </p:par>
                              <p:par>
                                <p:cTn id="187" presetID="10" presetClass="entr" presetSubtype="0" fill="hold" nodeType="withEffect">
                                  <p:stCondLst>
                                    <p:cond delay="0"/>
                                  </p:stCondLst>
                                  <p:childTnLst>
                                    <p:set>
                                      <p:cBhvr>
                                        <p:cTn id="188" dur="1" fill="hold">
                                          <p:stCondLst>
                                            <p:cond delay="0"/>
                                          </p:stCondLst>
                                        </p:cTn>
                                        <p:tgtEl>
                                          <p:spTgt spid="148"/>
                                        </p:tgtEl>
                                        <p:attrNameLst>
                                          <p:attrName>style.visibility</p:attrName>
                                        </p:attrNameLst>
                                      </p:cBhvr>
                                      <p:to>
                                        <p:strVal val="visible"/>
                                      </p:to>
                                    </p:set>
                                    <p:animEffect transition="in" filter="fade">
                                      <p:cBhvr>
                                        <p:cTn id="189" dur="1"/>
                                        <p:tgtEl>
                                          <p:spTgt spid="148"/>
                                        </p:tgtEl>
                                      </p:cBhvr>
                                    </p:animEffect>
                                  </p:childTnLst>
                                </p:cTn>
                              </p:par>
                              <p:par>
                                <p:cTn id="190" presetID="10" presetClass="entr" presetSubtype="0" fill="hold" nodeType="withEffect">
                                  <p:stCondLst>
                                    <p:cond delay="0"/>
                                  </p:stCondLst>
                                  <p:childTnLst>
                                    <p:set>
                                      <p:cBhvr>
                                        <p:cTn id="191" dur="1" fill="hold">
                                          <p:stCondLst>
                                            <p:cond delay="0"/>
                                          </p:stCondLst>
                                        </p:cTn>
                                        <p:tgtEl>
                                          <p:spTgt spid="149"/>
                                        </p:tgtEl>
                                        <p:attrNameLst>
                                          <p:attrName>style.visibility</p:attrName>
                                        </p:attrNameLst>
                                      </p:cBhvr>
                                      <p:to>
                                        <p:strVal val="visible"/>
                                      </p:to>
                                    </p:set>
                                    <p:animEffect transition="in" filter="fade">
                                      <p:cBhvr>
                                        <p:cTn id="192" dur="1"/>
                                        <p:tgtEl>
                                          <p:spTgt spid="149"/>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nodeType="clickEffect">
                                  <p:stCondLst>
                                    <p:cond delay="0"/>
                                  </p:stCondLst>
                                  <p:childTnLst>
                                    <p:set>
                                      <p:cBhvr>
                                        <p:cTn id="196" dur="1" fill="hold">
                                          <p:stCondLst>
                                            <p:cond delay="0"/>
                                          </p:stCondLst>
                                        </p:cTn>
                                        <p:tgtEl>
                                          <p:spTgt spid="139"/>
                                        </p:tgtEl>
                                        <p:attrNameLst>
                                          <p:attrName>style.visibility</p:attrName>
                                        </p:attrNameLst>
                                      </p:cBhvr>
                                      <p:to>
                                        <p:strVal val="visible"/>
                                      </p:to>
                                    </p:set>
                                    <p:animEffect transition="in" filter="fade">
                                      <p:cBhvr>
                                        <p:cTn id="197" dur="1"/>
                                        <p:tgtEl>
                                          <p:spTgt spid="139"/>
                                        </p:tgtEl>
                                      </p:cBhvr>
                                    </p:animEffect>
                                  </p:childTnLst>
                                </p:cTn>
                              </p:par>
                              <p:par>
                                <p:cTn id="198" presetID="10" presetClass="entr" presetSubtype="0" fill="hold" nodeType="withEffect">
                                  <p:stCondLst>
                                    <p:cond delay="0"/>
                                  </p:stCondLst>
                                  <p:childTnLst>
                                    <p:set>
                                      <p:cBhvr>
                                        <p:cTn id="199" dur="1" fill="hold">
                                          <p:stCondLst>
                                            <p:cond delay="0"/>
                                          </p:stCondLst>
                                        </p:cTn>
                                        <p:tgtEl>
                                          <p:spTgt spid="140"/>
                                        </p:tgtEl>
                                        <p:attrNameLst>
                                          <p:attrName>style.visibility</p:attrName>
                                        </p:attrNameLst>
                                      </p:cBhvr>
                                      <p:to>
                                        <p:strVal val="visible"/>
                                      </p:to>
                                    </p:set>
                                    <p:animEffect transition="in" filter="fade">
                                      <p:cBhvr>
                                        <p:cTn id="200" dur="1"/>
                                        <p:tgtEl>
                                          <p:spTgt spid="140"/>
                                        </p:tgtEl>
                                      </p:cBhvr>
                                    </p:animEffect>
                                  </p:childTnLst>
                                </p:cTn>
                              </p:par>
                              <p:par>
                                <p:cTn id="201" presetID="10" presetClass="entr" presetSubtype="0" fill="hold" nodeType="withEffect">
                                  <p:stCondLst>
                                    <p:cond delay="0"/>
                                  </p:stCondLst>
                                  <p:childTnLst>
                                    <p:set>
                                      <p:cBhvr>
                                        <p:cTn id="202" dur="1" fill="hold">
                                          <p:stCondLst>
                                            <p:cond delay="0"/>
                                          </p:stCondLst>
                                        </p:cTn>
                                        <p:tgtEl>
                                          <p:spTgt spid="138"/>
                                        </p:tgtEl>
                                        <p:attrNameLst>
                                          <p:attrName>style.visibility</p:attrName>
                                        </p:attrNameLst>
                                      </p:cBhvr>
                                      <p:to>
                                        <p:strVal val="visible"/>
                                      </p:to>
                                    </p:set>
                                    <p:animEffect transition="in" filter="fade">
                                      <p:cBhvr>
                                        <p:cTn id="203" dur="1"/>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7"/>
        <p:cNvGrpSpPr/>
        <p:nvPr/>
      </p:nvGrpSpPr>
      <p:grpSpPr>
        <a:xfrm>
          <a:off x="0" y="0"/>
          <a:ext cx="0" cy="0"/>
          <a:chOff x="0" y="0"/>
          <a:chExt cx="0" cy="0"/>
        </a:xfrm>
      </p:grpSpPr>
      <p:cxnSp>
        <p:nvCxnSpPr>
          <p:cNvPr id="1548" name="Shape 1548"/>
          <p:cNvCxnSpPr/>
          <p:nvPr/>
        </p:nvCxnSpPr>
        <p:spPr>
          <a:xfrm rot="10800000">
            <a:off x="4316026" y="2819400"/>
            <a:ext cx="0" cy="2613212"/>
          </a:xfrm>
          <a:prstGeom prst="straightConnector1">
            <a:avLst/>
          </a:prstGeom>
          <a:noFill/>
          <a:ln w="9525" cap="flat" cmpd="sng">
            <a:solidFill>
              <a:srgbClr val="C4BD97"/>
            </a:solidFill>
            <a:prstDash val="solid"/>
            <a:round/>
            <a:headEnd type="none" w="med" len="med"/>
            <a:tailEnd type="none" w="med" len="med"/>
          </a:ln>
        </p:spPr>
      </p:cxnSp>
      <p:sp>
        <p:nvSpPr>
          <p:cNvPr id="1549" name="Shape 1549"/>
          <p:cNvSpPr/>
          <p:nvPr/>
        </p:nvSpPr>
        <p:spPr>
          <a:xfrm>
            <a:off x="362803" y="448016"/>
            <a:ext cx="8305799" cy="1015662"/>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19"/>
            </a:pPr>
            <a:r>
              <a:rPr lang="en-US" sz="2000" b="1" i="0" u="none" strike="noStrike" cap="none" baseline="0">
                <a:solidFill>
                  <a:schemeClr val="dk1"/>
                </a:solidFill>
                <a:latin typeface="Calibri"/>
                <a:ea typeface="Calibri"/>
                <a:cs typeface="Calibri"/>
                <a:sym typeface="Calibri"/>
              </a:rPr>
              <a:t>A pentagonal lamina of edges 25mm is resting on HP with one of its sides such that the surface makes an angle of 60° with HP. The edge on which it rests is inclined at 45° to VP. Draw its projections. </a:t>
            </a:r>
          </a:p>
        </p:txBody>
      </p:sp>
      <p:cxnSp>
        <p:nvCxnSpPr>
          <p:cNvPr id="1550" name="Shape 1550"/>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1551" name="Shape 1551"/>
          <p:cNvCxnSpPr/>
          <p:nvPr/>
        </p:nvCxnSpPr>
        <p:spPr>
          <a:xfrm rot="10800000">
            <a:off x="381000" y="1600199"/>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1552" name="Shape 1552"/>
          <p:cNvCxnSpPr/>
          <p:nvPr/>
        </p:nvCxnSpPr>
        <p:spPr>
          <a:xfrm rot="10800000">
            <a:off x="685801" y="3523566"/>
            <a:ext cx="7696198" cy="0"/>
          </a:xfrm>
          <a:prstGeom prst="straightConnector1">
            <a:avLst/>
          </a:prstGeom>
          <a:noFill/>
          <a:ln w="9525" cap="flat" cmpd="sng">
            <a:solidFill>
              <a:schemeClr val="dk1"/>
            </a:solidFill>
            <a:prstDash val="solid"/>
            <a:round/>
            <a:headEnd type="none" w="med" len="med"/>
            <a:tailEnd type="none" w="med" len="med"/>
          </a:ln>
        </p:spPr>
      </p:cxnSp>
      <p:sp>
        <p:nvSpPr>
          <p:cNvPr id="1553" name="Shape 1553"/>
          <p:cNvSpPr txBox="1"/>
          <p:nvPr/>
        </p:nvSpPr>
        <p:spPr>
          <a:xfrm>
            <a:off x="362803" y="3351673"/>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1554" name="Shape 1554"/>
          <p:cNvSpPr txBox="1"/>
          <p:nvPr/>
        </p:nvSpPr>
        <p:spPr>
          <a:xfrm>
            <a:off x="8382000" y="3340489"/>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1555" name="Shape 1555"/>
          <p:cNvSpPr txBox="1"/>
          <p:nvPr/>
        </p:nvSpPr>
        <p:spPr>
          <a:xfrm>
            <a:off x="616193" y="3200400"/>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sp>
        <p:nvSpPr>
          <p:cNvPr id="1556" name="Shape 1556"/>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1557" name="Shape 1557"/>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1558" name="Shape 1558"/>
          <p:cNvCxnSpPr/>
          <p:nvPr/>
        </p:nvCxnSpPr>
        <p:spPr>
          <a:xfrm>
            <a:off x="1102023" y="4191000"/>
            <a:ext cx="0" cy="968180"/>
          </a:xfrm>
          <a:prstGeom prst="straightConnector1">
            <a:avLst/>
          </a:prstGeom>
          <a:noFill/>
          <a:ln w="9525" cap="flat" cmpd="sng">
            <a:solidFill>
              <a:srgbClr val="4A7DBB"/>
            </a:solidFill>
            <a:prstDash val="solid"/>
            <a:round/>
            <a:headEnd type="triangle" w="lg" len="lg"/>
            <a:tailEnd type="triangle" w="lg" len="lg"/>
          </a:ln>
        </p:spPr>
      </p:cxnSp>
      <p:sp>
        <p:nvSpPr>
          <p:cNvPr id="1559" name="Shape 1559"/>
          <p:cNvSpPr txBox="1"/>
          <p:nvPr/>
        </p:nvSpPr>
        <p:spPr>
          <a:xfrm>
            <a:off x="757960" y="4490423"/>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25</a:t>
            </a:r>
          </a:p>
        </p:txBody>
      </p:sp>
      <p:sp>
        <p:nvSpPr>
          <p:cNvPr id="1560" name="Shape 1560"/>
          <p:cNvSpPr txBox="1"/>
          <p:nvPr/>
        </p:nvSpPr>
        <p:spPr>
          <a:xfrm>
            <a:off x="2514600" y="3634383"/>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cxnSp>
        <p:nvCxnSpPr>
          <p:cNvPr id="1561" name="Shape 1561"/>
          <p:cNvCxnSpPr/>
          <p:nvPr/>
        </p:nvCxnSpPr>
        <p:spPr>
          <a:xfrm>
            <a:off x="1051041" y="4191000"/>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1562" name="Shape 1562"/>
          <p:cNvCxnSpPr/>
          <p:nvPr/>
        </p:nvCxnSpPr>
        <p:spPr>
          <a:xfrm>
            <a:off x="1051041" y="5133975"/>
            <a:ext cx="532755" cy="0"/>
          </a:xfrm>
          <a:prstGeom prst="straightConnector1">
            <a:avLst/>
          </a:prstGeom>
          <a:noFill/>
          <a:ln w="9525" cap="flat" cmpd="sng">
            <a:solidFill>
              <a:srgbClr val="4A7DBB"/>
            </a:solidFill>
            <a:prstDash val="solid"/>
            <a:round/>
            <a:headEnd type="none" w="med" len="med"/>
            <a:tailEnd type="none" w="med" len="med"/>
          </a:ln>
        </p:spPr>
      </p:cxnSp>
      <p:sp>
        <p:nvSpPr>
          <p:cNvPr id="1563" name="Shape 1563"/>
          <p:cNvSpPr txBox="1"/>
          <p:nvPr/>
        </p:nvSpPr>
        <p:spPr>
          <a:xfrm>
            <a:off x="1369905" y="3816775"/>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564" name="Shape 1564"/>
          <p:cNvSpPr txBox="1"/>
          <p:nvPr/>
        </p:nvSpPr>
        <p:spPr>
          <a:xfrm>
            <a:off x="3048000" y="4355067"/>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565" name="Shape 1565"/>
          <p:cNvSpPr txBox="1"/>
          <p:nvPr/>
        </p:nvSpPr>
        <p:spPr>
          <a:xfrm>
            <a:off x="2423327" y="534566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cxnSp>
        <p:nvCxnSpPr>
          <p:cNvPr id="1566" name="Shape 1566"/>
          <p:cNvCxnSpPr/>
          <p:nvPr/>
        </p:nvCxnSpPr>
        <p:spPr>
          <a:xfrm rot="10800000">
            <a:off x="1600200" y="3523565"/>
            <a:ext cx="0" cy="662542"/>
          </a:xfrm>
          <a:prstGeom prst="straightConnector1">
            <a:avLst/>
          </a:prstGeom>
          <a:noFill/>
          <a:ln w="9525" cap="flat" cmpd="sng">
            <a:solidFill>
              <a:srgbClr val="C4BD97"/>
            </a:solidFill>
            <a:prstDash val="solid"/>
            <a:round/>
            <a:headEnd type="none" w="med" len="med"/>
            <a:tailEnd type="none" w="med" len="med"/>
          </a:ln>
        </p:spPr>
      </p:cxnSp>
      <p:cxnSp>
        <p:nvCxnSpPr>
          <p:cNvPr id="1567" name="Shape 1567"/>
          <p:cNvCxnSpPr/>
          <p:nvPr/>
        </p:nvCxnSpPr>
        <p:spPr>
          <a:xfrm rot="10800000">
            <a:off x="1600200" y="3523565"/>
            <a:ext cx="1464502" cy="0"/>
          </a:xfrm>
          <a:prstGeom prst="straightConnector1">
            <a:avLst/>
          </a:prstGeom>
          <a:noFill/>
          <a:ln w="28575" cap="flat" cmpd="sng">
            <a:solidFill>
              <a:schemeClr val="dk1"/>
            </a:solidFill>
            <a:prstDash val="solid"/>
            <a:round/>
            <a:headEnd type="none" w="med" len="med"/>
            <a:tailEnd type="none" w="med" len="med"/>
          </a:ln>
        </p:spPr>
      </p:cxnSp>
      <p:sp>
        <p:nvSpPr>
          <p:cNvPr id="1568" name="Shape 1568"/>
          <p:cNvSpPr txBox="1"/>
          <p:nvPr/>
        </p:nvSpPr>
        <p:spPr>
          <a:xfrm>
            <a:off x="1381355" y="3171211"/>
            <a:ext cx="59984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a:t>
            </a:r>
          </a:p>
        </p:txBody>
      </p:sp>
      <p:sp>
        <p:nvSpPr>
          <p:cNvPr id="1569" name="Shape 1569"/>
          <p:cNvSpPr txBox="1"/>
          <p:nvPr/>
        </p:nvSpPr>
        <p:spPr>
          <a:xfrm>
            <a:off x="2205128" y="3171211"/>
            <a:ext cx="61427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d'(b')</a:t>
            </a:r>
          </a:p>
        </p:txBody>
      </p:sp>
      <p:sp>
        <p:nvSpPr>
          <p:cNvPr id="1570" name="Shape 1570"/>
          <p:cNvSpPr txBox="1"/>
          <p:nvPr/>
        </p:nvSpPr>
        <p:spPr>
          <a:xfrm>
            <a:off x="1369905" y="504086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cxnSp>
        <p:nvCxnSpPr>
          <p:cNvPr id="1571" name="Shape 1571"/>
          <p:cNvCxnSpPr/>
          <p:nvPr/>
        </p:nvCxnSpPr>
        <p:spPr>
          <a:xfrm rot="10800000">
            <a:off x="2499527" y="3536340"/>
            <a:ext cx="0" cy="1880015"/>
          </a:xfrm>
          <a:prstGeom prst="straightConnector1">
            <a:avLst/>
          </a:prstGeom>
          <a:noFill/>
          <a:ln w="9525" cap="flat" cmpd="sng">
            <a:solidFill>
              <a:srgbClr val="C4BD97"/>
            </a:solidFill>
            <a:prstDash val="solid"/>
            <a:round/>
            <a:headEnd type="none" w="med" len="med"/>
            <a:tailEnd type="none" w="med" len="med"/>
          </a:ln>
        </p:spPr>
      </p:cxnSp>
      <p:cxnSp>
        <p:nvCxnSpPr>
          <p:cNvPr id="1572" name="Shape 1572"/>
          <p:cNvCxnSpPr/>
          <p:nvPr/>
        </p:nvCxnSpPr>
        <p:spPr>
          <a:xfrm rot="10800000">
            <a:off x="3064702" y="3536340"/>
            <a:ext cx="0" cy="1073799"/>
          </a:xfrm>
          <a:prstGeom prst="straightConnector1">
            <a:avLst/>
          </a:prstGeom>
          <a:noFill/>
          <a:ln w="9525" cap="flat" cmpd="sng">
            <a:solidFill>
              <a:srgbClr val="C4BD97"/>
            </a:solidFill>
            <a:prstDash val="solid"/>
            <a:round/>
            <a:headEnd type="none" w="med" len="med"/>
            <a:tailEnd type="none" w="med" len="med"/>
          </a:ln>
        </p:spPr>
      </p:cxnSp>
      <p:sp>
        <p:nvSpPr>
          <p:cNvPr id="1573" name="Shape 1573"/>
          <p:cNvSpPr txBox="1"/>
          <p:nvPr/>
        </p:nvSpPr>
        <p:spPr>
          <a:xfrm>
            <a:off x="2889943" y="3171211"/>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1574" name="Shape 1574"/>
          <p:cNvSpPr txBox="1"/>
          <p:nvPr/>
        </p:nvSpPr>
        <p:spPr>
          <a:xfrm>
            <a:off x="3362555" y="3166646"/>
            <a:ext cx="59984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a:t>
            </a:r>
          </a:p>
        </p:txBody>
      </p:sp>
      <p:sp>
        <p:nvSpPr>
          <p:cNvPr id="1575" name="Shape 1575"/>
          <p:cNvSpPr txBox="1"/>
          <p:nvPr/>
        </p:nvSpPr>
        <p:spPr>
          <a:xfrm>
            <a:off x="3733800" y="2607749"/>
            <a:ext cx="61427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d'(b')</a:t>
            </a:r>
          </a:p>
        </p:txBody>
      </p:sp>
      <p:sp>
        <p:nvSpPr>
          <p:cNvPr id="1576" name="Shape 1576"/>
          <p:cNvSpPr txBox="1"/>
          <p:nvPr/>
        </p:nvSpPr>
        <p:spPr>
          <a:xfrm>
            <a:off x="4327539" y="2133600"/>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cxnSp>
        <p:nvCxnSpPr>
          <p:cNvPr id="1577" name="Shape 1577"/>
          <p:cNvCxnSpPr/>
          <p:nvPr/>
        </p:nvCxnSpPr>
        <p:spPr>
          <a:xfrm rot="10800000" flipH="1">
            <a:off x="3835594" y="3525157"/>
            <a:ext cx="0" cy="1608819"/>
          </a:xfrm>
          <a:prstGeom prst="straightConnector1">
            <a:avLst/>
          </a:prstGeom>
          <a:noFill/>
          <a:ln w="9525" cap="flat" cmpd="sng">
            <a:solidFill>
              <a:srgbClr val="C4BD97"/>
            </a:solidFill>
            <a:prstDash val="solid"/>
            <a:round/>
            <a:headEnd type="none" w="med" len="med"/>
            <a:tailEnd type="none" w="med" len="med"/>
          </a:ln>
        </p:spPr>
      </p:cxnSp>
      <p:cxnSp>
        <p:nvCxnSpPr>
          <p:cNvPr id="1578" name="Shape 1578"/>
          <p:cNvCxnSpPr/>
          <p:nvPr/>
        </p:nvCxnSpPr>
        <p:spPr>
          <a:xfrm rot="10800000">
            <a:off x="4610100" y="2362202"/>
            <a:ext cx="0" cy="2290090"/>
          </a:xfrm>
          <a:prstGeom prst="straightConnector1">
            <a:avLst/>
          </a:prstGeom>
          <a:noFill/>
          <a:ln w="9525" cap="flat" cmpd="sng">
            <a:solidFill>
              <a:srgbClr val="C4BD97"/>
            </a:solidFill>
            <a:prstDash val="solid"/>
            <a:round/>
            <a:headEnd type="none" w="med" len="med"/>
            <a:tailEnd type="none" w="med" len="med"/>
          </a:ln>
        </p:spPr>
      </p:cxnSp>
      <p:cxnSp>
        <p:nvCxnSpPr>
          <p:cNvPr id="1579" name="Shape 1579"/>
          <p:cNvCxnSpPr/>
          <p:nvPr/>
        </p:nvCxnSpPr>
        <p:spPr>
          <a:xfrm rot="10800000" flipH="1">
            <a:off x="1600200" y="4652291"/>
            <a:ext cx="3009899" cy="0"/>
          </a:xfrm>
          <a:prstGeom prst="straightConnector1">
            <a:avLst/>
          </a:prstGeom>
          <a:noFill/>
          <a:ln w="9525" cap="flat" cmpd="sng">
            <a:solidFill>
              <a:srgbClr val="C4BD97"/>
            </a:solidFill>
            <a:prstDash val="solid"/>
            <a:round/>
            <a:headEnd type="none" w="med" len="med"/>
            <a:tailEnd type="none" w="med" len="med"/>
          </a:ln>
        </p:spPr>
      </p:cxnSp>
      <p:cxnSp>
        <p:nvCxnSpPr>
          <p:cNvPr id="1580" name="Shape 1580"/>
          <p:cNvCxnSpPr/>
          <p:nvPr/>
        </p:nvCxnSpPr>
        <p:spPr>
          <a:xfrm rot="10800000" flipH="1">
            <a:off x="1600200" y="5133974"/>
            <a:ext cx="2239162" cy="1"/>
          </a:xfrm>
          <a:prstGeom prst="straightConnector1">
            <a:avLst/>
          </a:prstGeom>
          <a:noFill/>
          <a:ln w="9525" cap="flat" cmpd="sng">
            <a:solidFill>
              <a:srgbClr val="C4BD97"/>
            </a:solidFill>
            <a:prstDash val="solid"/>
            <a:round/>
            <a:headEnd type="none" w="med" len="med"/>
            <a:tailEnd type="none" w="med" len="med"/>
          </a:ln>
        </p:spPr>
      </p:cxnSp>
      <p:cxnSp>
        <p:nvCxnSpPr>
          <p:cNvPr id="1581" name="Shape 1581"/>
          <p:cNvCxnSpPr/>
          <p:nvPr/>
        </p:nvCxnSpPr>
        <p:spPr>
          <a:xfrm rot="10800000" flipH="1">
            <a:off x="1583795" y="4190999"/>
            <a:ext cx="2239162" cy="1"/>
          </a:xfrm>
          <a:prstGeom prst="straightConnector1">
            <a:avLst/>
          </a:prstGeom>
          <a:noFill/>
          <a:ln w="9525" cap="flat" cmpd="sng">
            <a:solidFill>
              <a:srgbClr val="C4BD97"/>
            </a:solidFill>
            <a:prstDash val="solid"/>
            <a:round/>
            <a:headEnd type="none" w="med" len="med"/>
            <a:tailEnd type="none" w="med" len="med"/>
          </a:ln>
        </p:spPr>
      </p:cxnSp>
      <p:cxnSp>
        <p:nvCxnSpPr>
          <p:cNvPr id="1582" name="Shape 1582"/>
          <p:cNvCxnSpPr/>
          <p:nvPr/>
        </p:nvCxnSpPr>
        <p:spPr>
          <a:xfrm>
            <a:off x="2512264" y="5409530"/>
            <a:ext cx="1839709" cy="0"/>
          </a:xfrm>
          <a:prstGeom prst="straightConnector1">
            <a:avLst/>
          </a:prstGeom>
          <a:noFill/>
          <a:ln w="9525" cap="flat" cmpd="sng">
            <a:solidFill>
              <a:srgbClr val="C4BD97"/>
            </a:solidFill>
            <a:prstDash val="solid"/>
            <a:round/>
            <a:headEnd type="none" w="med" len="med"/>
            <a:tailEnd type="none" w="med" len="med"/>
          </a:ln>
        </p:spPr>
      </p:cxnSp>
      <p:cxnSp>
        <p:nvCxnSpPr>
          <p:cNvPr id="1583" name="Shape 1583"/>
          <p:cNvCxnSpPr/>
          <p:nvPr/>
        </p:nvCxnSpPr>
        <p:spPr>
          <a:xfrm>
            <a:off x="2499527" y="3894382"/>
            <a:ext cx="1839709" cy="0"/>
          </a:xfrm>
          <a:prstGeom prst="straightConnector1">
            <a:avLst/>
          </a:prstGeom>
          <a:noFill/>
          <a:ln w="9525" cap="flat" cmpd="sng">
            <a:solidFill>
              <a:srgbClr val="C4BD97"/>
            </a:solidFill>
            <a:prstDash val="solid"/>
            <a:round/>
            <a:headEnd type="none" w="med" len="med"/>
            <a:tailEnd type="none" w="med" len="med"/>
          </a:ln>
        </p:spPr>
      </p:cxnSp>
      <p:sp>
        <p:nvSpPr>
          <p:cNvPr id="1584" name="Shape 1584"/>
          <p:cNvSpPr/>
          <p:nvPr/>
        </p:nvSpPr>
        <p:spPr>
          <a:xfrm rot="5400000">
            <a:off x="1572749" y="3921835"/>
            <a:ext cx="1515815" cy="1460912"/>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1585" name="Shape 1585"/>
          <p:cNvCxnSpPr/>
          <p:nvPr/>
        </p:nvCxnSpPr>
        <p:spPr>
          <a:xfrm flipH="1">
            <a:off x="3839364" y="2362200"/>
            <a:ext cx="770735" cy="1176755"/>
          </a:xfrm>
          <a:prstGeom prst="straightConnector1">
            <a:avLst/>
          </a:prstGeom>
          <a:noFill/>
          <a:ln w="28575" cap="flat" cmpd="sng">
            <a:solidFill>
              <a:schemeClr val="dk1"/>
            </a:solidFill>
            <a:prstDash val="solid"/>
            <a:round/>
            <a:headEnd type="none" w="med" len="med"/>
            <a:tailEnd type="none" w="med" len="med"/>
          </a:ln>
        </p:spPr>
      </p:cxnSp>
      <p:sp>
        <p:nvSpPr>
          <p:cNvPr id="1586" name="Shape 1586"/>
          <p:cNvSpPr/>
          <p:nvPr/>
        </p:nvSpPr>
        <p:spPr>
          <a:xfrm rot="5400000">
            <a:off x="3466824" y="4278438"/>
            <a:ext cx="1515815" cy="770735"/>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587" name="Shape 1587"/>
          <p:cNvSpPr txBox="1"/>
          <p:nvPr/>
        </p:nvSpPr>
        <p:spPr>
          <a:xfrm>
            <a:off x="4282271" y="3657600"/>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588" name="Shape 1588"/>
          <p:cNvSpPr txBox="1"/>
          <p:nvPr/>
        </p:nvSpPr>
        <p:spPr>
          <a:xfrm>
            <a:off x="3602055" y="3839991"/>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589" name="Shape 1589"/>
          <p:cNvSpPr txBox="1"/>
          <p:nvPr/>
        </p:nvSpPr>
        <p:spPr>
          <a:xfrm>
            <a:off x="4594350" y="4431267"/>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590" name="Shape 1590"/>
          <p:cNvSpPr txBox="1"/>
          <p:nvPr/>
        </p:nvSpPr>
        <p:spPr>
          <a:xfrm>
            <a:off x="4191000" y="5368883"/>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1591" name="Shape 1591"/>
          <p:cNvSpPr txBox="1"/>
          <p:nvPr/>
        </p:nvSpPr>
        <p:spPr>
          <a:xfrm>
            <a:off x="3602055" y="5064083"/>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sp>
        <p:nvSpPr>
          <p:cNvPr id="1592" name="Shape 1592"/>
          <p:cNvSpPr txBox="1"/>
          <p:nvPr/>
        </p:nvSpPr>
        <p:spPr>
          <a:xfrm>
            <a:off x="4144714" y="3131642"/>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60°</a:t>
            </a:r>
          </a:p>
        </p:txBody>
      </p:sp>
      <p:sp>
        <p:nvSpPr>
          <p:cNvPr id="1593" name="Shape 1593"/>
          <p:cNvSpPr/>
          <p:nvPr/>
        </p:nvSpPr>
        <p:spPr>
          <a:xfrm rot="-798769">
            <a:off x="3762534" y="3182689"/>
            <a:ext cx="470865" cy="757165"/>
          </a:xfrm>
          <a:prstGeom prst="arc">
            <a:avLst>
              <a:gd name="adj1" fmla="val 17446589"/>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1594" name="Shape 1594"/>
          <p:cNvCxnSpPr/>
          <p:nvPr/>
        </p:nvCxnSpPr>
        <p:spPr>
          <a:xfrm rot="10800000" flipH="1">
            <a:off x="5486400" y="3523565"/>
            <a:ext cx="1752600" cy="1822102"/>
          </a:xfrm>
          <a:prstGeom prst="straightConnector1">
            <a:avLst/>
          </a:prstGeom>
          <a:noFill/>
          <a:ln w="9525" cap="flat" cmpd="sng">
            <a:solidFill>
              <a:srgbClr val="C4BD97"/>
            </a:solidFill>
            <a:prstDash val="solid"/>
            <a:round/>
            <a:headEnd type="none" w="med" len="med"/>
            <a:tailEnd type="none" w="med" len="med"/>
          </a:ln>
        </p:spPr>
      </p:cxnSp>
      <p:cxnSp>
        <p:nvCxnSpPr>
          <p:cNvPr id="1595" name="Shape 1595"/>
          <p:cNvCxnSpPr/>
          <p:nvPr/>
        </p:nvCxnSpPr>
        <p:spPr>
          <a:xfrm rot="10800000">
            <a:off x="6176832" y="2819400"/>
            <a:ext cx="0" cy="2511321"/>
          </a:xfrm>
          <a:prstGeom prst="straightConnector1">
            <a:avLst/>
          </a:prstGeom>
          <a:noFill/>
          <a:ln w="9525" cap="flat" cmpd="sng">
            <a:solidFill>
              <a:srgbClr val="C4BD97"/>
            </a:solidFill>
            <a:prstDash val="solid"/>
            <a:round/>
            <a:headEnd type="none" w="med" len="med"/>
            <a:tailEnd type="none" w="med" len="med"/>
          </a:ln>
        </p:spPr>
      </p:cxnSp>
      <p:cxnSp>
        <p:nvCxnSpPr>
          <p:cNvPr id="1596" name="Shape 1596"/>
          <p:cNvCxnSpPr/>
          <p:nvPr/>
        </p:nvCxnSpPr>
        <p:spPr>
          <a:xfrm rot="10800000">
            <a:off x="6916603" y="2362201"/>
            <a:ext cx="0" cy="2631134"/>
          </a:xfrm>
          <a:prstGeom prst="straightConnector1">
            <a:avLst/>
          </a:prstGeom>
          <a:noFill/>
          <a:ln w="9525" cap="flat" cmpd="sng">
            <a:solidFill>
              <a:srgbClr val="C4BD97"/>
            </a:solidFill>
            <a:prstDash val="solid"/>
            <a:round/>
            <a:headEnd type="none" w="med" len="med"/>
            <a:tailEnd type="none" w="med" len="med"/>
          </a:ln>
        </p:spPr>
      </p:cxnSp>
      <p:cxnSp>
        <p:nvCxnSpPr>
          <p:cNvPr id="1597" name="Shape 1597"/>
          <p:cNvCxnSpPr/>
          <p:nvPr/>
        </p:nvCxnSpPr>
        <p:spPr>
          <a:xfrm rot="10800000">
            <a:off x="6037694" y="3523565"/>
            <a:ext cx="0" cy="1267389"/>
          </a:xfrm>
          <a:prstGeom prst="straightConnector1">
            <a:avLst/>
          </a:prstGeom>
          <a:noFill/>
          <a:ln w="9525" cap="flat" cmpd="sng">
            <a:solidFill>
              <a:srgbClr val="C4BD97"/>
            </a:solidFill>
            <a:prstDash val="solid"/>
            <a:round/>
            <a:headEnd type="none" w="med" len="med"/>
            <a:tailEnd type="none" w="med" len="med"/>
          </a:ln>
        </p:spPr>
      </p:cxnSp>
      <p:cxnSp>
        <p:nvCxnSpPr>
          <p:cNvPr id="1598" name="Shape 1598"/>
          <p:cNvCxnSpPr/>
          <p:nvPr/>
        </p:nvCxnSpPr>
        <p:spPr>
          <a:xfrm rot="10800000">
            <a:off x="7234668" y="2819400"/>
            <a:ext cx="0" cy="1425654"/>
          </a:xfrm>
          <a:prstGeom prst="straightConnector1">
            <a:avLst/>
          </a:prstGeom>
          <a:noFill/>
          <a:ln w="9525" cap="flat" cmpd="sng">
            <a:solidFill>
              <a:srgbClr val="C4BD97"/>
            </a:solidFill>
            <a:prstDash val="solid"/>
            <a:round/>
            <a:headEnd type="none" w="med" len="med"/>
            <a:tailEnd type="none" w="med" len="med"/>
          </a:ln>
        </p:spPr>
      </p:cxnSp>
      <p:cxnSp>
        <p:nvCxnSpPr>
          <p:cNvPr id="1599" name="Shape 1599"/>
          <p:cNvCxnSpPr/>
          <p:nvPr/>
        </p:nvCxnSpPr>
        <p:spPr>
          <a:xfrm rot="10800000">
            <a:off x="6691472" y="3507247"/>
            <a:ext cx="0" cy="612729"/>
          </a:xfrm>
          <a:prstGeom prst="straightConnector1">
            <a:avLst/>
          </a:prstGeom>
          <a:noFill/>
          <a:ln w="9525" cap="flat" cmpd="sng">
            <a:solidFill>
              <a:srgbClr val="C4BD97"/>
            </a:solidFill>
            <a:prstDash val="solid"/>
            <a:round/>
            <a:headEnd type="none" w="med" len="med"/>
            <a:tailEnd type="none" w="med" len="med"/>
          </a:ln>
        </p:spPr>
      </p:cxnSp>
      <p:cxnSp>
        <p:nvCxnSpPr>
          <p:cNvPr id="1600" name="Shape 1600"/>
          <p:cNvCxnSpPr/>
          <p:nvPr/>
        </p:nvCxnSpPr>
        <p:spPr>
          <a:xfrm>
            <a:off x="4610100" y="2362201"/>
            <a:ext cx="2306503" cy="0"/>
          </a:xfrm>
          <a:prstGeom prst="straightConnector1">
            <a:avLst/>
          </a:prstGeom>
          <a:noFill/>
          <a:ln w="9525" cap="flat" cmpd="sng">
            <a:solidFill>
              <a:srgbClr val="C4BD97"/>
            </a:solidFill>
            <a:prstDash val="solid"/>
            <a:round/>
            <a:headEnd type="none" w="med" len="med"/>
            <a:tailEnd type="none" w="med" len="med"/>
          </a:ln>
        </p:spPr>
      </p:cxnSp>
      <p:cxnSp>
        <p:nvCxnSpPr>
          <p:cNvPr id="1601" name="Shape 1601"/>
          <p:cNvCxnSpPr/>
          <p:nvPr/>
        </p:nvCxnSpPr>
        <p:spPr>
          <a:xfrm>
            <a:off x="4316026" y="2819400"/>
            <a:ext cx="2918643" cy="0"/>
          </a:xfrm>
          <a:prstGeom prst="straightConnector1">
            <a:avLst/>
          </a:prstGeom>
          <a:noFill/>
          <a:ln w="9525" cap="flat" cmpd="sng">
            <a:solidFill>
              <a:srgbClr val="C4BD97"/>
            </a:solidFill>
            <a:prstDash val="solid"/>
            <a:round/>
            <a:headEnd type="none" w="med" len="med"/>
            <a:tailEnd type="none" w="med" len="med"/>
          </a:ln>
        </p:spPr>
      </p:cxnSp>
      <p:cxnSp>
        <p:nvCxnSpPr>
          <p:cNvPr id="1602" name="Shape 1602"/>
          <p:cNvCxnSpPr/>
          <p:nvPr/>
        </p:nvCxnSpPr>
        <p:spPr>
          <a:xfrm flipH="1">
            <a:off x="6691474" y="2819400"/>
            <a:ext cx="547525" cy="690355"/>
          </a:xfrm>
          <a:prstGeom prst="straightConnector1">
            <a:avLst/>
          </a:prstGeom>
          <a:noFill/>
          <a:ln w="28575" cap="flat" cmpd="sng">
            <a:solidFill>
              <a:schemeClr val="dk1"/>
            </a:solidFill>
            <a:prstDash val="solid"/>
            <a:round/>
            <a:headEnd type="none" w="med" len="med"/>
            <a:tailEnd type="none" w="med" len="med"/>
          </a:ln>
        </p:spPr>
      </p:cxnSp>
      <p:cxnSp>
        <p:nvCxnSpPr>
          <p:cNvPr id="1603" name="Shape 1603"/>
          <p:cNvCxnSpPr/>
          <p:nvPr/>
        </p:nvCxnSpPr>
        <p:spPr>
          <a:xfrm flipH="1">
            <a:off x="6037693" y="2819400"/>
            <a:ext cx="139139" cy="685799"/>
          </a:xfrm>
          <a:prstGeom prst="straightConnector1">
            <a:avLst/>
          </a:prstGeom>
          <a:noFill/>
          <a:ln w="28575" cap="flat" cmpd="sng">
            <a:solidFill>
              <a:schemeClr val="dk1"/>
            </a:solidFill>
            <a:prstDash val="solid"/>
            <a:round/>
            <a:headEnd type="none" w="med" len="med"/>
            <a:tailEnd type="none" w="med" len="med"/>
          </a:ln>
        </p:spPr>
      </p:cxnSp>
      <p:cxnSp>
        <p:nvCxnSpPr>
          <p:cNvPr id="1604" name="Shape 1604"/>
          <p:cNvCxnSpPr/>
          <p:nvPr/>
        </p:nvCxnSpPr>
        <p:spPr>
          <a:xfrm>
            <a:off x="6037694" y="3523564"/>
            <a:ext cx="653779" cy="0"/>
          </a:xfrm>
          <a:prstGeom prst="straightConnector1">
            <a:avLst/>
          </a:prstGeom>
          <a:noFill/>
          <a:ln w="28575" cap="flat" cmpd="sng">
            <a:solidFill>
              <a:schemeClr val="dk1"/>
            </a:solidFill>
            <a:prstDash val="solid"/>
            <a:round/>
            <a:headEnd type="none" w="med" len="med"/>
            <a:tailEnd type="none" w="med" len="med"/>
          </a:ln>
        </p:spPr>
      </p:cxnSp>
      <p:cxnSp>
        <p:nvCxnSpPr>
          <p:cNvPr id="1605" name="Shape 1605"/>
          <p:cNvCxnSpPr/>
          <p:nvPr/>
        </p:nvCxnSpPr>
        <p:spPr>
          <a:xfrm rot="10800000" flipH="1">
            <a:off x="6176832" y="2362201"/>
            <a:ext cx="739770" cy="461915"/>
          </a:xfrm>
          <a:prstGeom prst="straightConnector1">
            <a:avLst/>
          </a:prstGeom>
          <a:noFill/>
          <a:ln w="28575" cap="flat" cmpd="sng">
            <a:solidFill>
              <a:schemeClr val="dk1"/>
            </a:solidFill>
            <a:prstDash val="solid"/>
            <a:round/>
            <a:headEnd type="none" w="med" len="med"/>
            <a:tailEnd type="none" w="med" len="med"/>
          </a:ln>
        </p:spPr>
      </p:cxnSp>
      <p:cxnSp>
        <p:nvCxnSpPr>
          <p:cNvPr id="1606" name="Shape 1606"/>
          <p:cNvCxnSpPr/>
          <p:nvPr/>
        </p:nvCxnSpPr>
        <p:spPr>
          <a:xfrm>
            <a:off x="6916603" y="2362200"/>
            <a:ext cx="322396" cy="461916"/>
          </a:xfrm>
          <a:prstGeom prst="straightConnector1">
            <a:avLst/>
          </a:prstGeom>
          <a:noFill/>
          <a:ln w="28575" cap="flat" cmpd="sng">
            <a:solidFill>
              <a:schemeClr val="dk1"/>
            </a:solidFill>
            <a:prstDash val="solid"/>
            <a:round/>
            <a:headEnd type="none" w="med" len="med"/>
            <a:tailEnd type="none" w="med" len="med"/>
          </a:ln>
        </p:spPr>
      </p:cxnSp>
      <p:sp>
        <p:nvSpPr>
          <p:cNvPr id="1607" name="Shape 1607"/>
          <p:cNvSpPr/>
          <p:nvPr/>
        </p:nvSpPr>
        <p:spPr>
          <a:xfrm rot="8055369">
            <a:off x="5882685" y="4339032"/>
            <a:ext cx="1515816" cy="770735"/>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608" name="Shape 1608"/>
          <p:cNvSpPr txBox="1"/>
          <p:nvPr/>
        </p:nvSpPr>
        <p:spPr>
          <a:xfrm>
            <a:off x="6553200" y="3657600"/>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45°</a:t>
            </a:r>
          </a:p>
        </p:txBody>
      </p:sp>
      <p:sp>
        <p:nvSpPr>
          <p:cNvPr id="1609" name="Shape 1609"/>
          <p:cNvSpPr/>
          <p:nvPr/>
        </p:nvSpPr>
        <p:spPr>
          <a:xfrm rot="10464949">
            <a:off x="6842367" y="3076559"/>
            <a:ext cx="470865" cy="757164"/>
          </a:xfrm>
          <a:prstGeom prst="arc">
            <a:avLst>
              <a:gd name="adj1" fmla="val 17446589"/>
              <a:gd name="adj2" fmla="val 20700143"/>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610" name="Shape 1610"/>
          <p:cNvSpPr txBox="1"/>
          <p:nvPr/>
        </p:nvSpPr>
        <p:spPr>
          <a:xfrm>
            <a:off x="7239000" y="403015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611" name="Shape 1611"/>
          <p:cNvSpPr txBox="1"/>
          <p:nvPr/>
        </p:nvSpPr>
        <p:spPr>
          <a:xfrm>
            <a:off x="6393471" y="3819050"/>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612" name="Shape 1612"/>
          <p:cNvSpPr txBox="1"/>
          <p:nvPr/>
        </p:nvSpPr>
        <p:spPr>
          <a:xfrm>
            <a:off x="6924864" y="4909269"/>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613" name="Shape 1613"/>
          <p:cNvSpPr txBox="1"/>
          <p:nvPr/>
        </p:nvSpPr>
        <p:spPr>
          <a:xfrm>
            <a:off x="5988908" y="532791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1614" name="Shape 1614"/>
          <p:cNvSpPr txBox="1"/>
          <p:nvPr/>
        </p:nvSpPr>
        <p:spPr>
          <a:xfrm>
            <a:off x="5717137" y="452940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sp>
        <p:nvSpPr>
          <p:cNvPr id="1615" name="Shape 1615"/>
          <p:cNvSpPr txBox="1"/>
          <p:nvPr/>
        </p:nvSpPr>
        <p:spPr>
          <a:xfrm>
            <a:off x="6405925" y="3501437"/>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1616" name="Shape 1616"/>
          <p:cNvSpPr txBox="1"/>
          <p:nvPr/>
        </p:nvSpPr>
        <p:spPr>
          <a:xfrm>
            <a:off x="7208542" y="2540236"/>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1617" name="Shape 1617"/>
          <p:cNvSpPr txBox="1"/>
          <p:nvPr/>
        </p:nvSpPr>
        <p:spPr>
          <a:xfrm>
            <a:off x="6825535" y="2023648"/>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1618" name="Shape 1618"/>
          <p:cNvSpPr txBox="1"/>
          <p:nvPr/>
        </p:nvSpPr>
        <p:spPr>
          <a:xfrm>
            <a:off x="5855155" y="2540236"/>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1619" name="Shape 1619"/>
          <p:cNvSpPr txBox="1"/>
          <p:nvPr/>
        </p:nvSpPr>
        <p:spPr>
          <a:xfrm>
            <a:off x="5700742" y="3488323"/>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49"/>
                                        </p:tgtEl>
                                        <p:attrNameLst>
                                          <p:attrName>style.visibility</p:attrName>
                                        </p:attrNameLst>
                                      </p:cBhvr>
                                      <p:to>
                                        <p:strVal val="visible"/>
                                      </p:to>
                                    </p:set>
                                    <p:anim calcmode="lin" valueType="num">
                                      <p:cBhvr additive="base">
                                        <p:cTn id="7" dur="500"/>
                                        <p:tgtEl>
                                          <p:spTgt spid="1549"/>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53"/>
                                        </p:tgtEl>
                                        <p:attrNameLst>
                                          <p:attrName>style.visibility</p:attrName>
                                        </p:attrNameLst>
                                      </p:cBhvr>
                                      <p:to>
                                        <p:strVal val="visible"/>
                                      </p:to>
                                    </p:set>
                                    <p:animEffect transition="in" filter="fade">
                                      <p:cBhvr>
                                        <p:cTn id="12" dur="1"/>
                                        <p:tgtEl>
                                          <p:spTgt spid="1553"/>
                                        </p:tgtEl>
                                      </p:cBhvr>
                                    </p:animEffect>
                                  </p:childTnLst>
                                </p:cTn>
                              </p:par>
                              <p:par>
                                <p:cTn id="13" presetID="10" presetClass="entr" presetSubtype="0" fill="hold" nodeType="withEffect">
                                  <p:stCondLst>
                                    <p:cond delay="0"/>
                                  </p:stCondLst>
                                  <p:childTnLst>
                                    <p:set>
                                      <p:cBhvr>
                                        <p:cTn id="14" dur="1" fill="hold">
                                          <p:stCondLst>
                                            <p:cond delay="0"/>
                                          </p:stCondLst>
                                        </p:cTn>
                                        <p:tgtEl>
                                          <p:spTgt spid="1552"/>
                                        </p:tgtEl>
                                        <p:attrNameLst>
                                          <p:attrName>style.visibility</p:attrName>
                                        </p:attrNameLst>
                                      </p:cBhvr>
                                      <p:to>
                                        <p:strVal val="visible"/>
                                      </p:to>
                                    </p:set>
                                    <p:animEffect transition="in" filter="fade">
                                      <p:cBhvr>
                                        <p:cTn id="15" dur="1"/>
                                        <p:tgtEl>
                                          <p:spTgt spid="1552"/>
                                        </p:tgtEl>
                                      </p:cBhvr>
                                    </p:animEffect>
                                  </p:childTnLst>
                                </p:cTn>
                              </p:par>
                              <p:par>
                                <p:cTn id="16" presetID="10" presetClass="entr" presetSubtype="0" fill="hold" nodeType="withEffect">
                                  <p:stCondLst>
                                    <p:cond delay="0"/>
                                  </p:stCondLst>
                                  <p:childTnLst>
                                    <p:set>
                                      <p:cBhvr>
                                        <p:cTn id="17" dur="1" fill="hold">
                                          <p:stCondLst>
                                            <p:cond delay="0"/>
                                          </p:stCondLst>
                                        </p:cTn>
                                        <p:tgtEl>
                                          <p:spTgt spid="1554"/>
                                        </p:tgtEl>
                                        <p:attrNameLst>
                                          <p:attrName>style.visibility</p:attrName>
                                        </p:attrNameLst>
                                      </p:cBhvr>
                                      <p:to>
                                        <p:strVal val="visible"/>
                                      </p:to>
                                    </p:set>
                                    <p:animEffect transition="in" filter="fade">
                                      <p:cBhvr>
                                        <p:cTn id="18" dur="1"/>
                                        <p:tgtEl>
                                          <p:spTgt spid="1554"/>
                                        </p:tgtEl>
                                      </p:cBhvr>
                                    </p:animEffect>
                                  </p:childTnLst>
                                </p:cTn>
                              </p:par>
                              <p:par>
                                <p:cTn id="19" presetID="10" presetClass="entr" presetSubtype="0" fill="hold" nodeType="withEffect">
                                  <p:stCondLst>
                                    <p:cond delay="0"/>
                                  </p:stCondLst>
                                  <p:childTnLst>
                                    <p:set>
                                      <p:cBhvr>
                                        <p:cTn id="20" dur="1" fill="hold">
                                          <p:stCondLst>
                                            <p:cond delay="0"/>
                                          </p:stCondLst>
                                        </p:cTn>
                                        <p:tgtEl>
                                          <p:spTgt spid="1555"/>
                                        </p:tgtEl>
                                        <p:attrNameLst>
                                          <p:attrName>style.visibility</p:attrName>
                                        </p:attrNameLst>
                                      </p:cBhvr>
                                      <p:to>
                                        <p:strVal val="visible"/>
                                      </p:to>
                                    </p:set>
                                    <p:animEffect transition="in" filter="fade">
                                      <p:cBhvr>
                                        <p:cTn id="21" dur="1"/>
                                        <p:tgtEl>
                                          <p:spTgt spid="155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584"/>
                                        </p:tgtEl>
                                        <p:attrNameLst>
                                          <p:attrName>style.visibility</p:attrName>
                                        </p:attrNameLst>
                                      </p:cBhvr>
                                      <p:to>
                                        <p:strVal val="visible"/>
                                      </p:to>
                                    </p:set>
                                    <p:animEffect transition="in" filter="fade">
                                      <p:cBhvr>
                                        <p:cTn id="26" dur="1"/>
                                        <p:tgtEl>
                                          <p:spTgt spid="158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558"/>
                                        </p:tgtEl>
                                        <p:attrNameLst>
                                          <p:attrName>style.visibility</p:attrName>
                                        </p:attrNameLst>
                                      </p:cBhvr>
                                      <p:to>
                                        <p:strVal val="visible"/>
                                      </p:to>
                                    </p:set>
                                    <p:animEffect transition="in" filter="fade">
                                      <p:cBhvr>
                                        <p:cTn id="31" dur="1"/>
                                        <p:tgtEl>
                                          <p:spTgt spid="1558"/>
                                        </p:tgtEl>
                                      </p:cBhvr>
                                    </p:animEffect>
                                  </p:childTnLst>
                                </p:cTn>
                              </p:par>
                              <p:par>
                                <p:cTn id="32" presetID="10" presetClass="entr" presetSubtype="0" fill="hold" nodeType="withEffect">
                                  <p:stCondLst>
                                    <p:cond delay="0"/>
                                  </p:stCondLst>
                                  <p:childTnLst>
                                    <p:set>
                                      <p:cBhvr>
                                        <p:cTn id="33" dur="1" fill="hold">
                                          <p:stCondLst>
                                            <p:cond delay="0"/>
                                          </p:stCondLst>
                                        </p:cTn>
                                        <p:tgtEl>
                                          <p:spTgt spid="1561"/>
                                        </p:tgtEl>
                                        <p:attrNameLst>
                                          <p:attrName>style.visibility</p:attrName>
                                        </p:attrNameLst>
                                      </p:cBhvr>
                                      <p:to>
                                        <p:strVal val="visible"/>
                                      </p:to>
                                    </p:set>
                                    <p:animEffect transition="in" filter="fade">
                                      <p:cBhvr>
                                        <p:cTn id="34" dur="1"/>
                                        <p:tgtEl>
                                          <p:spTgt spid="1561"/>
                                        </p:tgtEl>
                                      </p:cBhvr>
                                    </p:animEffect>
                                  </p:childTnLst>
                                </p:cTn>
                              </p:par>
                              <p:par>
                                <p:cTn id="35" presetID="10" presetClass="entr" presetSubtype="0" fill="hold" nodeType="withEffect">
                                  <p:stCondLst>
                                    <p:cond delay="0"/>
                                  </p:stCondLst>
                                  <p:childTnLst>
                                    <p:set>
                                      <p:cBhvr>
                                        <p:cTn id="36" dur="1" fill="hold">
                                          <p:stCondLst>
                                            <p:cond delay="0"/>
                                          </p:stCondLst>
                                        </p:cTn>
                                        <p:tgtEl>
                                          <p:spTgt spid="1562"/>
                                        </p:tgtEl>
                                        <p:attrNameLst>
                                          <p:attrName>style.visibility</p:attrName>
                                        </p:attrNameLst>
                                      </p:cBhvr>
                                      <p:to>
                                        <p:strVal val="visible"/>
                                      </p:to>
                                    </p:set>
                                    <p:animEffect transition="in" filter="fade">
                                      <p:cBhvr>
                                        <p:cTn id="37" dur="1"/>
                                        <p:tgtEl>
                                          <p:spTgt spid="1562"/>
                                        </p:tgtEl>
                                      </p:cBhvr>
                                    </p:animEffect>
                                  </p:childTnLst>
                                </p:cTn>
                              </p:par>
                              <p:par>
                                <p:cTn id="38" presetID="10" presetClass="entr" presetSubtype="0" fill="hold" nodeType="withEffect">
                                  <p:stCondLst>
                                    <p:cond delay="0"/>
                                  </p:stCondLst>
                                  <p:childTnLst>
                                    <p:set>
                                      <p:cBhvr>
                                        <p:cTn id="39" dur="1" fill="hold">
                                          <p:stCondLst>
                                            <p:cond delay="0"/>
                                          </p:stCondLst>
                                        </p:cTn>
                                        <p:tgtEl>
                                          <p:spTgt spid="1559"/>
                                        </p:tgtEl>
                                        <p:attrNameLst>
                                          <p:attrName>style.visibility</p:attrName>
                                        </p:attrNameLst>
                                      </p:cBhvr>
                                      <p:to>
                                        <p:strVal val="visible"/>
                                      </p:to>
                                    </p:set>
                                    <p:animEffect transition="in" filter="fade">
                                      <p:cBhvr>
                                        <p:cTn id="40" dur="1"/>
                                        <p:tgtEl>
                                          <p:spTgt spid="155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563"/>
                                        </p:tgtEl>
                                        <p:attrNameLst>
                                          <p:attrName>style.visibility</p:attrName>
                                        </p:attrNameLst>
                                      </p:cBhvr>
                                      <p:to>
                                        <p:strVal val="visible"/>
                                      </p:to>
                                    </p:set>
                                    <p:animEffect transition="in" filter="fade">
                                      <p:cBhvr>
                                        <p:cTn id="45" dur="1"/>
                                        <p:tgtEl>
                                          <p:spTgt spid="1563"/>
                                        </p:tgtEl>
                                      </p:cBhvr>
                                    </p:animEffect>
                                  </p:childTnLst>
                                </p:cTn>
                              </p:par>
                              <p:par>
                                <p:cTn id="46" presetID="10" presetClass="entr" presetSubtype="0" fill="hold" nodeType="withEffect">
                                  <p:stCondLst>
                                    <p:cond delay="0"/>
                                  </p:stCondLst>
                                  <p:childTnLst>
                                    <p:set>
                                      <p:cBhvr>
                                        <p:cTn id="47" dur="1" fill="hold">
                                          <p:stCondLst>
                                            <p:cond delay="0"/>
                                          </p:stCondLst>
                                        </p:cTn>
                                        <p:tgtEl>
                                          <p:spTgt spid="1560"/>
                                        </p:tgtEl>
                                        <p:attrNameLst>
                                          <p:attrName>style.visibility</p:attrName>
                                        </p:attrNameLst>
                                      </p:cBhvr>
                                      <p:to>
                                        <p:strVal val="visible"/>
                                      </p:to>
                                    </p:set>
                                    <p:animEffect transition="in" filter="fade">
                                      <p:cBhvr>
                                        <p:cTn id="48" dur="1"/>
                                        <p:tgtEl>
                                          <p:spTgt spid="1560"/>
                                        </p:tgtEl>
                                      </p:cBhvr>
                                    </p:animEffect>
                                  </p:childTnLst>
                                </p:cTn>
                              </p:par>
                              <p:par>
                                <p:cTn id="49" presetID="10" presetClass="entr" presetSubtype="0" fill="hold" nodeType="withEffect">
                                  <p:stCondLst>
                                    <p:cond delay="0"/>
                                  </p:stCondLst>
                                  <p:childTnLst>
                                    <p:set>
                                      <p:cBhvr>
                                        <p:cTn id="50" dur="1" fill="hold">
                                          <p:stCondLst>
                                            <p:cond delay="0"/>
                                          </p:stCondLst>
                                        </p:cTn>
                                        <p:tgtEl>
                                          <p:spTgt spid="1564"/>
                                        </p:tgtEl>
                                        <p:attrNameLst>
                                          <p:attrName>style.visibility</p:attrName>
                                        </p:attrNameLst>
                                      </p:cBhvr>
                                      <p:to>
                                        <p:strVal val="visible"/>
                                      </p:to>
                                    </p:set>
                                    <p:animEffect transition="in" filter="fade">
                                      <p:cBhvr>
                                        <p:cTn id="51" dur="1"/>
                                        <p:tgtEl>
                                          <p:spTgt spid="1564"/>
                                        </p:tgtEl>
                                      </p:cBhvr>
                                    </p:animEffect>
                                  </p:childTnLst>
                                </p:cTn>
                              </p:par>
                              <p:par>
                                <p:cTn id="52" presetID="10" presetClass="entr" presetSubtype="0" fill="hold" nodeType="withEffect">
                                  <p:stCondLst>
                                    <p:cond delay="0"/>
                                  </p:stCondLst>
                                  <p:childTnLst>
                                    <p:set>
                                      <p:cBhvr>
                                        <p:cTn id="53" dur="1" fill="hold">
                                          <p:stCondLst>
                                            <p:cond delay="0"/>
                                          </p:stCondLst>
                                        </p:cTn>
                                        <p:tgtEl>
                                          <p:spTgt spid="1565"/>
                                        </p:tgtEl>
                                        <p:attrNameLst>
                                          <p:attrName>style.visibility</p:attrName>
                                        </p:attrNameLst>
                                      </p:cBhvr>
                                      <p:to>
                                        <p:strVal val="visible"/>
                                      </p:to>
                                    </p:set>
                                    <p:animEffect transition="in" filter="fade">
                                      <p:cBhvr>
                                        <p:cTn id="54" dur="1"/>
                                        <p:tgtEl>
                                          <p:spTgt spid="1565"/>
                                        </p:tgtEl>
                                      </p:cBhvr>
                                    </p:animEffect>
                                  </p:childTnLst>
                                </p:cTn>
                              </p:par>
                              <p:par>
                                <p:cTn id="55" presetID="10" presetClass="entr" presetSubtype="0" fill="hold" nodeType="withEffect">
                                  <p:stCondLst>
                                    <p:cond delay="0"/>
                                  </p:stCondLst>
                                  <p:childTnLst>
                                    <p:set>
                                      <p:cBhvr>
                                        <p:cTn id="56" dur="1" fill="hold">
                                          <p:stCondLst>
                                            <p:cond delay="0"/>
                                          </p:stCondLst>
                                        </p:cTn>
                                        <p:tgtEl>
                                          <p:spTgt spid="1570"/>
                                        </p:tgtEl>
                                        <p:attrNameLst>
                                          <p:attrName>style.visibility</p:attrName>
                                        </p:attrNameLst>
                                      </p:cBhvr>
                                      <p:to>
                                        <p:strVal val="visible"/>
                                      </p:to>
                                    </p:set>
                                    <p:animEffect transition="in" filter="fade">
                                      <p:cBhvr>
                                        <p:cTn id="57" dur="1"/>
                                        <p:tgtEl>
                                          <p:spTgt spid="157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566"/>
                                        </p:tgtEl>
                                        <p:attrNameLst>
                                          <p:attrName>style.visibility</p:attrName>
                                        </p:attrNameLst>
                                      </p:cBhvr>
                                      <p:to>
                                        <p:strVal val="visible"/>
                                      </p:to>
                                    </p:set>
                                    <p:animEffect transition="in" filter="fade">
                                      <p:cBhvr>
                                        <p:cTn id="62" dur="500"/>
                                        <p:tgtEl>
                                          <p:spTgt spid="1566"/>
                                        </p:tgtEl>
                                      </p:cBhvr>
                                    </p:animEffect>
                                  </p:childTnLst>
                                </p:cTn>
                              </p:par>
                              <p:par>
                                <p:cTn id="63" presetID="10" presetClass="entr" presetSubtype="0" fill="hold" nodeType="withEffect">
                                  <p:stCondLst>
                                    <p:cond delay="0"/>
                                  </p:stCondLst>
                                  <p:childTnLst>
                                    <p:set>
                                      <p:cBhvr>
                                        <p:cTn id="64" dur="1" fill="hold">
                                          <p:stCondLst>
                                            <p:cond delay="0"/>
                                          </p:stCondLst>
                                        </p:cTn>
                                        <p:tgtEl>
                                          <p:spTgt spid="1571"/>
                                        </p:tgtEl>
                                        <p:attrNameLst>
                                          <p:attrName>style.visibility</p:attrName>
                                        </p:attrNameLst>
                                      </p:cBhvr>
                                      <p:to>
                                        <p:strVal val="visible"/>
                                      </p:to>
                                    </p:set>
                                    <p:animEffect transition="in" filter="fade">
                                      <p:cBhvr>
                                        <p:cTn id="65" dur="500"/>
                                        <p:tgtEl>
                                          <p:spTgt spid="1571"/>
                                        </p:tgtEl>
                                      </p:cBhvr>
                                    </p:animEffect>
                                  </p:childTnLst>
                                </p:cTn>
                              </p:par>
                              <p:par>
                                <p:cTn id="66" presetID="10" presetClass="entr" presetSubtype="0" fill="hold" nodeType="withEffect">
                                  <p:stCondLst>
                                    <p:cond delay="0"/>
                                  </p:stCondLst>
                                  <p:childTnLst>
                                    <p:set>
                                      <p:cBhvr>
                                        <p:cTn id="67" dur="1" fill="hold">
                                          <p:stCondLst>
                                            <p:cond delay="0"/>
                                          </p:stCondLst>
                                        </p:cTn>
                                        <p:tgtEl>
                                          <p:spTgt spid="1572"/>
                                        </p:tgtEl>
                                        <p:attrNameLst>
                                          <p:attrName>style.visibility</p:attrName>
                                        </p:attrNameLst>
                                      </p:cBhvr>
                                      <p:to>
                                        <p:strVal val="visible"/>
                                      </p:to>
                                    </p:set>
                                    <p:animEffect transition="in" filter="fade">
                                      <p:cBhvr>
                                        <p:cTn id="68" dur="500"/>
                                        <p:tgtEl>
                                          <p:spTgt spid="157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567"/>
                                        </p:tgtEl>
                                        <p:attrNameLst>
                                          <p:attrName>style.visibility</p:attrName>
                                        </p:attrNameLst>
                                      </p:cBhvr>
                                      <p:to>
                                        <p:strVal val="visible"/>
                                      </p:to>
                                    </p:set>
                                    <p:animEffect transition="in" filter="fade">
                                      <p:cBhvr>
                                        <p:cTn id="73" dur="1"/>
                                        <p:tgtEl>
                                          <p:spTgt spid="156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568"/>
                                        </p:tgtEl>
                                        <p:attrNameLst>
                                          <p:attrName>style.visibility</p:attrName>
                                        </p:attrNameLst>
                                      </p:cBhvr>
                                      <p:to>
                                        <p:strVal val="visible"/>
                                      </p:to>
                                    </p:set>
                                    <p:animEffect transition="in" filter="fade">
                                      <p:cBhvr>
                                        <p:cTn id="78" dur="1"/>
                                        <p:tgtEl>
                                          <p:spTgt spid="1568"/>
                                        </p:tgtEl>
                                      </p:cBhvr>
                                    </p:animEffect>
                                  </p:childTnLst>
                                </p:cTn>
                              </p:par>
                              <p:par>
                                <p:cTn id="79" presetID="10" presetClass="entr" presetSubtype="0" fill="hold" nodeType="withEffect">
                                  <p:stCondLst>
                                    <p:cond delay="0"/>
                                  </p:stCondLst>
                                  <p:childTnLst>
                                    <p:set>
                                      <p:cBhvr>
                                        <p:cTn id="80" dur="1" fill="hold">
                                          <p:stCondLst>
                                            <p:cond delay="0"/>
                                          </p:stCondLst>
                                        </p:cTn>
                                        <p:tgtEl>
                                          <p:spTgt spid="1569"/>
                                        </p:tgtEl>
                                        <p:attrNameLst>
                                          <p:attrName>style.visibility</p:attrName>
                                        </p:attrNameLst>
                                      </p:cBhvr>
                                      <p:to>
                                        <p:strVal val="visible"/>
                                      </p:to>
                                    </p:set>
                                    <p:animEffect transition="in" filter="fade">
                                      <p:cBhvr>
                                        <p:cTn id="81" dur="1"/>
                                        <p:tgtEl>
                                          <p:spTgt spid="1569"/>
                                        </p:tgtEl>
                                      </p:cBhvr>
                                    </p:animEffect>
                                  </p:childTnLst>
                                </p:cTn>
                              </p:par>
                              <p:par>
                                <p:cTn id="82" presetID="10" presetClass="entr" presetSubtype="0" fill="hold" nodeType="withEffect">
                                  <p:stCondLst>
                                    <p:cond delay="0"/>
                                  </p:stCondLst>
                                  <p:childTnLst>
                                    <p:set>
                                      <p:cBhvr>
                                        <p:cTn id="83" dur="1" fill="hold">
                                          <p:stCondLst>
                                            <p:cond delay="0"/>
                                          </p:stCondLst>
                                        </p:cTn>
                                        <p:tgtEl>
                                          <p:spTgt spid="1573"/>
                                        </p:tgtEl>
                                        <p:attrNameLst>
                                          <p:attrName>style.visibility</p:attrName>
                                        </p:attrNameLst>
                                      </p:cBhvr>
                                      <p:to>
                                        <p:strVal val="visible"/>
                                      </p:to>
                                    </p:set>
                                    <p:animEffect transition="in" filter="fade">
                                      <p:cBhvr>
                                        <p:cTn id="84" dur="1"/>
                                        <p:tgtEl>
                                          <p:spTgt spid="157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1585"/>
                                        </p:tgtEl>
                                        <p:attrNameLst>
                                          <p:attrName>style.visibility</p:attrName>
                                        </p:attrNameLst>
                                      </p:cBhvr>
                                      <p:to>
                                        <p:strVal val="visible"/>
                                      </p:to>
                                    </p:set>
                                    <p:animEffect transition="in" filter="fade">
                                      <p:cBhvr>
                                        <p:cTn id="89" dur="1"/>
                                        <p:tgtEl>
                                          <p:spTgt spid="1585"/>
                                        </p:tgtEl>
                                      </p:cBhvr>
                                    </p:animEffect>
                                  </p:childTnLst>
                                </p:cTn>
                              </p:par>
                              <p:par>
                                <p:cTn id="90" presetID="10" presetClass="entr" presetSubtype="0" fill="hold" nodeType="withEffect">
                                  <p:stCondLst>
                                    <p:cond delay="0"/>
                                  </p:stCondLst>
                                  <p:childTnLst>
                                    <p:set>
                                      <p:cBhvr>
                                        <p:cTn id="91" dur="1" fill="hold">
                                          <p:stCondLst>
                                            <p:cond delay="0"/>
                                          </p:stCondLst>
                                        </p:cTn>
                                        <p:tgtEl>
                                          <p:spTgt spid="1593"/>
                                        </p:tgtEl>
                                        <p:attrNameLst>
                                          <p:attrName>style.visibility</p:attrName>
                                        </p:attrNameLst>
                                      </p:cBhvr>
                                      <p:to>
                                        <p:strVal val="visible"/>
                                      </p:to>
                                    </p:set>
                                    <p:animEffect transition="in" filter="fade">
                                      <p:cBhvr>
                                        <p:cTn id="92" dur="1"/>
                                        <p:tgtEl>
                                          <p:spTgt spid="1593"/>
                                        </p:tgtEl>
                                      </p:cBhvr>
                                    </p:animEffect>
                                  </p:childTnLst>
                                </p:cTn>
                              </p:par>
                              <p:par>
                                <p:cTn id="93" presetID="10" presetClass="entr" presetSubtype="0" fill="hold" nodeType="withEffect">
                                  <p:stCondLst>
                                    <p:cond delay="0"/>
                                  </p:stCondLst>
                                  <p:childTnLst>
                                    <p:set>
                                      <p:cBhvr>
                                        <p:cTn id="94" dur="1" fill="hold">
                                          <p:stCondLst>
                                            <p:cond delay="0"/>
                                          </p:stCondLst>
                                        </p:cTn>
                                        <p:tgtEl>
                                          <p:spTgt spid="1592"/>
                                        </p:tgtEl>
                                        <p:attrNameLst>
                                          <p:attrName>style.visibility</p:attrName>
                                        </p:attrNameLst>
                                      </p:cBhvr>
                                      <p:to>
                                        <p:strVal val="visible"/>
                                      </p:to>
                                    </p:set>
                                    <p:animEffect transition="in" filter="fade">
                                      <p:cBhvr>
                                        <p:cTn id="95" dur="1"/>
                                        <p:tgtEl>
                                          <p:spTgt spid="1592"/>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1576"/>
                                        </p:tgtEl>
                                        <p:attrNameLst>
                                          <p:attrName>style.visibility</p:attrName>
                                        </p:attrNameLst>
                                      </p:cBhvr>
                                      <p:to>
                                        <p:strVal val="visible"/>
                                      </p:to>
                                    </p:set>
                                    <p:animEffect transition="in" filter="fade">
                                      <p:cBhvr>
                                        <p:cTn id="100" dur="1"/>
                                        <p:tgtEl>
                                          <p:spTgt spid="1576"/>
                                        </p:tgtEl>
                                      </p:cBhvr>
                                    </p:animEffect>
                                  </p:childTnLst>
                                </p:cTn>
                              </p:par>
                              <p:par>
                                <p:cTn id="101" presetID="10" presetClass="entr" presetSubtype="0" fill="hold" nodeType="withEffect">
                                  <p:stCondLst>
                                    <p:cond delay="0"/>
                                  </p:stCondLst>
                                  <p:childTnLst>
                                    <p:set>
                                      <p:cBhvr>
                                        <p:cTn id="102" dur="1" fill="hold">
                                          <p:stCondLst>
                                            <p:cond delay="0"/>
                                          </p:stCondLst>
                                        </p:cTn>
                                        <p:tgtEl>
                                          <p:spTgt spid="1575"/>
                                        </p:tgtEl>
                                        <p:attrNameLst>
                                          <p:attrName>style.visibility</p:attrName>
                                        </p:attrNameLst>
                                      </p:cBhvr>
                                      <p:to>
                                        <p:strVal val="visible"/>
                                      </p:to>
                                    </p:set>
                                    <p:animEffect transition="in" filter="fade">
                                      <p:cBhvr>
                                        <p:cTn id="103" dur="1"/>
                                        <p:tgtEl>
                                          <p:spTgt spid="1575"/>
                                        </p:tgtEl>
                                      </p:cBhvr>
                                    </p:animEffect>
                                  </p:childTnLst>
                                </p:cTn>
                              </p:par>
                              <p:par>
                                <p:cTn id="104" presetID="10" presetClass="entr" presetSubtype="0" fill="hold" nodeType="withEffect">
                                  <p:stCondLst>
                                    <p:cond delay="0"/>
                                  </p:stCondLst>
                                  <p:childTnLst>
                                    <p:set>
                                      <p:cBhvr>
                                        <p:cTn id="105" dur="1" fill="hold">
                                          <p:stCondLst>
                                            <p:cond delay="0"/>
                                          </p:stCondLst>
                                        </p:cTn>
                                        <p:tgtEl>
                                          <p:spTgt spid="1574"/>
                                        </p:tgtEl>
                                        <p:attrNameLst>
                                          <p:attrName>style.visibility</p:attrName>
                                        </p:attrNameLst>
                                      </p:cBhvr>
                                      <p:to>
                                        <p:strVal val="visible"/>
                                      </p:to>
                                    </p:set>
                                    <p:animEffect transition="in" filter="fade">
                                      <p:cBhvr>
                                        <p:cTn id="106" dur="1"/>
                                        <p:tgtEl>
                                          <p:spTgt spid="1574"/>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1578"/>
                                        </p:tgtEl>
                                        <p:attrNameLst>
                                          <p:attrName>style.visibility</p:attrName>
                                        </p:attrNameLst>
                                      </p:cBhvr>
                                      <p:to>
                                        <p:strVal val="visible"/>
                                      </p:to>
                                    </p:set>
                                    <p:animEffect transition="in" filter="fade">
                                      <p:cBhvr>
                                        <p:cTn id="111" dur="500"/>
                                        <p:tgtEl>
                                          <p:spTgt spid="1578"/>
                                        </p:tgtEl>
                                      </p:cBhvr>
                                    </p:animEffect>
                                  </p:childTnLst>
                                </p:cTn>
                              </p:par>
                              <p:par>
                                <p:cTn id="112" presetID="10" presetClass="entr" presetSubtype="0" fill="hold" nodeType="withEffect">
                                  <p:stCondLst>
                                    <p:cond delay="0"/>
                                  </p:stCondLst>
                                  <p:childTnLst>
                                    <p:set>
                                      <p:cBhvr>
                                        <p:cTn id="113" dur="1" fill="hold">
                                          <p:stCondLst>
                                            <p:cond delay="0"/>
                                          </p:stCondLst>
                                        </p:cTn>
                                        <p:tgtEl>
                                          <p:spTgt spid="1548"/>
                                        </p:tgtEl>
                                        <p:attrNameLst>
                                          <p:attrName>style.visibility</p:attrName>
                                        </p:attrNameLst>
                                      </p:cBhvr>
                                      <p:to>
                                        <p:strVal val="visible"/>
                                      </p:to>
                                    </p:set>
                                    <p:animEffect transition="in" filter="fade">
                                      <p:cBhvr>
                                        <p:cTn id="114" dur="500"/>
                                        <p:tgtEl>
                                          <p:spTgt spid="1548"/>
                                        </p:tgtEl>
                                      </p:cBhvr>
                                    </p:animEffect>
                                  </p:childTnLst>
                                </p:cTn>
                              </p:par>
                              <p:par>
                                <p:cTn id="115" presetID="10" presetClass="entr" presetSubtype="0" fill="hold" nodeType="withEffect">
                                  <p:stCondLst>
                                    <p:cond delay="0"/>
                                  </p:stCondLst>
                                  <p:childTnLst>
                                    <p:set>
                                      <p:cBhvr>
                                        <p:cTn id="116" dur="1" fill="hold">
                                          <p:stCondLst>
                                            <p:cond delay="0"/>
                                          </p:stCondLst>
                                        </p:cTn>
                                        <p:tgtEl>
                                          <p:spTgt spid="1577"/>
                                        </p:tgtEl>
                                        <p:attrNameLst>
                                          <p:attrName>style.visibility</p:attrName>
                                        </p:attrNameLst>
                                      </p:cBhvr>
                                      <p:to>
                                        <p:strVal val="visible"/>
                                      </p:to>
                                    </p:set>
                                    <p:animEffect transition="in" filter="fade">
                                      <p:cBhvr>
                                        <p:cTn id="117" dur="500"/>
                                        <p:tgtEl>
                                          <p:spTgt spid="1577"/>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1583"/>
                                        </p:tgtEl>
                                        <p:attrNameLst>
                                          <p:attrName>style.visibility</p:attrName>
                                        </p:attrNameLst>
                                      </p:cBhvr>
                                      <p:to>
                                        <p:strVal val="visible"/>
                                      </p:to>
                                    </p:set>
                                    <p:animEffect transition="in" filter="fade">
                                      <p:cBhvr>
                                        <p:cTn id="122" dur="500"/>
                                        <p:tgtEl>
                                          <p:spTgt spid="1583"/>
                                        </p:tgtEl>
                                      </p:cBhvr>
                                    </p:animEffect>
                                  </p:childTnLst>
                                </p:cTn>
                              </p:par>
                              <p:par>
                                <p:cTn id="123" presetID="10" presetClass="entr" presetSubtype="0" fill="hold" nodeType="withEffect">
                                  <p:stCondLst>
                                    <p:cond delay="0"/>
                                  </p:stCondLst>
                                  <p:childTnLst>
                                    <p:set>
                                      <p:cBhvr>
                                        <p:cTn id="124" dur="1" fill="hold">
                                          <p:stCondLst>
                                            <p:cond delay="0"/>
                                          </p:stCondLst>
                                        </p:cTn>
                                        <p:tgtEl>
                                          <p:spTgt spid="1581"/>
                                        </p:tgtEl>
                                        <p:attrNameLst>
                                          <p:attrName>style.visibility</p:attrName>
                                        </p:attrNameLst>
                                      </p:cBhvr>
                                      <p:to>
                                        <p:strVal val="visible"/>
                                      </p:to>
                                    </p:set>
                                    <p:animEffect transition="in" filter="fade">
                                      <p:cBhvr>
                                        <p:cTn id="125" dur="500"/>
                                        <p:tgtEl>
                                          <p:spTgt spid="1581"/>
                                        </p:tgtEl>
                                      </p:cBhvr>
                                    </p:animEffect>
                                  </p:childTnLst>
                                </p:cTn>
                              </p:par>
                              <p:par>
                                <p:cTn id="126" presetID="10" presetClass="entr" presetSubtype="0" fill="hold" nodeType="withEffect">
                                  <p:stCondLst>
                                    <p:cond delay="0"/>
                                  </p:stCondLst>
                                  <p:childTnLst>
                                    <p:set>
                                      <p:cBhvr>
                                        <p:cTn id="127" dur="1" fill="hold">
                                          <p:stCondLst>
                                            <p:cond delay="0"/>
                                          </p:stCondLst>
                                        </p:cTn>
                                        <p:tgtEl>
                                          <p:spTgt spid="1579"/>
                                        </p:tgtEl>
                                        <p:attrNameLst>
                                          <p:attrName>style.visibility</p:attrName>
                                        </p:attrNameLst>
                                      </p:cBhvr>
                                      <p:to>
                                        <p:strVal val="visible"/>
                                      </p:to>
                                    </p:set>
                                    <p:animEffect transition="in" filter="fade">
                                      <p:cBhvr>
                                        <p:cTn id="128" dur="500"/>
                                        <p:tgtEl>
                                          <p:spTgt spid="1579"/>
                                        </p:tgtEl>
                                      </p:cBhvr>
                                    </p:animEffect>
                                  </p:childTnLst>
                                </p:cTn>
                              </p:par>
                              <p:par>
                                <p:cTn id="129" presetID="10" presetClass="entr" presetSubtype="0" fill="hold" nodeType="withEffect">
                                  <p:stCondLst>
                                    <p:cond delay="0"/>
                                  </p:stCondLst>
                                  <p:childTnLst>
                                    <p:set>
                                      <p:cBhvr>
                                        <p:cTn id="130" dur="1" fill="hold">
                                          <p:stCondLst>
                                            <p:cond delay="0"/>
                                          </p:stCondLst>
                                        </p:cTn>
                                        <p:tgtEl>
                                          <p:spTgt spid="1580"/>
                                        </p:tgtEl>
                                        <p:attrNameLst>
                                          <p:attrName>style.visibility</p:attrName>
                                        </p:attrNameLst>
                                      </p:cBhvr>
                                      <p:to>
                                        <p:strVal val="visible"/>
                                      </p:to>
                                    </p:set>
                                    <p:animEffect transition="in" filter="fade">
                                      <p:cBhvr>
                                        <p:cTn id="131" dur="500"/>
                                        <p:tgtEl>
                                          <p:spTgt spid="1580"/>
                                        </p:tgtEl>
                                      </p:cBhvr>
                                    </p:animEffect>
                                  </p:childTnLst>
                                </p:cTn>
                              </p:par>
                              <p:par>
                                <p:cTn id="132" presetID="10" presetClass="entr" presetSubtype="0" fill="hold" nodeType="withEffect">
                                  <p:stCondLst>
                                    <p:cond delay="0"/>
                                  </p:stCondLst>
                                  <p:childTnLst>
                                    <p:set>
                                      <p:cBhvr>
                                        <p:cTn id="133" dur="1" fill="hold">
                                          <p:stCondLst>
                                            <p:cond delay="0"/>
                                          </p:stCondLst>
                                        </p:cTn>
                                        <p:tgtEl>
                                          <p:spTgt spid="1582"/>
                                        </p:tgtEl>
                                        <p:attrNameLst>
                                          <p:attrName>style.visibility</p:attrName>
                                        </p:attrNameLst>
                                      </p:cBhvr>
                                      <p:to>
                                        <p:strVal val="visible"/>
                                      </p:to>
                                    </p:set>
                                    <p:animEffect transition="in" filter="fade">
                                      <p:cBhvr>
                                        <p:cTn id="134" dur="500"/>
                                        <p:tgtEl>
                                          <p:spTgt spid="1582"/>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1588"/>
                                        </p:tgtEl>
                                        <p:attrNameLst>
                                          <p:attrName>style.visibility</p:attrName>
                                        </p:attrNameLst>
                                      </p:cBhvr>
                                      <p:to>
                                        <p:strVal val="visible"/>
                                      </p:to>
                                    </p:set>
                                    <p:animEffect transition="in" filter="fade">
                                      <p:cBhvr>
                                        <p:cTn id="139" dur="1"/>
                                        <p:tgtEl>
                                          <p:spTgt spid="1588"/>
                                        </p:tgtEl>
                                      </p:cBhvr>
                                    </p:animEffect>
                                  </p:childTnLst>
                                </p:cTn>
                              </p:par>
                              <p:par>
                                <p:cTn id="140" presetID="10" presetClass="entr" presetSubtype="0" fill="hold" nodeType="withEffect">
                                  <p:stCondLst>
                                    <p:cond delay="0"/>
                                  </p:stCondLst>
                                  <p:childTnLst>
                                    <p:set>
                                      <p:cBhvr>
                                        <p:cTn id="141" dur="1" fill="hold">
                                          <p:stCondLst>
                                            <p:cond delay="0"/>
                                          </p:stCondLst>
                                        </p:cTn>
                                        <p:tgtEl>
                                          <p:spTgt spid="1587"/>
                                        </p:tgtEl>
                                        <p:attrNameLst>
                                          <p:attrName>style.visibility</p:attrName>
                                        </p:attrNameLst>
                                      </p:cBhvr>
                                      <p:to>
                                        <p:strVal val="visible"/>
                                      </p:to>
                                    </p:set>
                                    <p:animEffect transition="in" filter="fade">
                                      <p:cBhvr>
                                        <p:cTn id="142" dur="1"/>
                                        <p:tgtEl>
                                          <p:spTgt spid="1587"/>
                                        </p:tgtEl>
                                      </p:cBhvr>
                                    </p:animEffect>
                                  </p:childTnLst>
                                </p:cTn>
                              </p:par>
                              <p:par>
                                <p:cTn id="143" presetID="10" presetClass="entr" presetSubtype="0" fill="hold" nodeType="withEffect">
                                  <p:stCondLst>
                                    <p:cond delay="0"/>
                                  </p:stCondLst>
                                  <p:childTnLst>
                                    <p:set>
                                      <p:cBhvr>
                                        <p:cTn id="144" dur="1" fill="hold">
                                          <p:stCondLst>
                                            <p:cond delay="0"/>
                                          </p:stCondLst>
                                        </p:cTn>
                                        <p:tgtEl>
                                          <p:spTgt spid="1589"/>
                                        </p:tgtEl>
                                        <p:attrNameLst>
                                          <p:attrName>style.visibility</p:attrName>
                                        </p:attrNameLst>
                                      </p:cBhvr>
                                      <p:to>
                                        <p:strVal val="visible"/>
                                      </p:to>
                                    </p:set>
                                    <p:animEffect transition="in" filter="fade">
                                      <p:cBhvr>
                                        <p:cTn id="145" dur="1"/>
                                        <p:tgtEl>
                                          <p:spTgt spid="1589"/>
                                        </p:tgtEl>
                                      </p:cBhvr>
                                    </p:animEffect>
                                  </p:childTnLst>
                                </p:cTn>
                              </p:par>
                              <p:par>
                                <p:cTn id="146" presetID="10" presetClass="entr" presetSubtype="0" fill="hold" nodeType="withEffect">
                                  <p:stCondLst>
                                    <p:cond delay="0"/>
                                  </p:stCondLst>
                                  <p:childTnLst>
                                    <p:set>
                                      <p:cBhvr>
                                        <p:cTn id="147" dur="1" fill="hold">
                                          <p:stCondLst>
                                            <p:cond delay="0"/>
                                          </p:stCondLst>
                                        </p:cTn>
                                        <p:tgtEl>
                                          <p:spTgt spid="1590"/>
                                        </p:tgtEl>
                                        <p:attrNameLst>
                                          <p:attrName>style.visibility</p:attrName>
                                        </p:attrNameLst>
                                      </p:cBhvr>
                                      <p:to>
                                        <p:strVal val="visible"/>
                                      </p:to>
                                    </p:set>
                                    <p:animEffect transition="in" filter="fade">
                                      <p:cBhvr>
                                        <p:cTn id="148" dur="1"/>
                                        <p:tgtEl>
                                          <p:spTgt spid="1590"/>
                                        </p:tgtEl>
                                      </p:cBhvr>
                                    </p:animEffect>
                                  </p:childTnLst>
                                </p:cTn>
                              </p:par>
                              <p:par>
                                <p:cTn id="149" presetID="10" presetClass="entr" presetSubtype="0" fill="hold" nodeType="withEffect">
                                  <p:stCondLst>
                                    <p:cond delay="0"/>
                                  </p:stCondLst>
                                  <p:childTnLst>
                                    <p:set>
                                      <p:cBhvr>
                                        <p:cTn id="150" dur="1" fill="hold">
                                          <p:stCondLst>
                                            <p:cond delay="0"/>
                                          </p:stCondLst>
                                        </p:cTn>
                                        <p:tgtEl>
                                          <p:spTgt spid="1591"/>
                                        </p:tgtEl>
                                        <p:attrNameLst>
                                          <p:attrName>style.visibility</p:attrName>
                                        </p:attrNameLst>
                                      </p:cBhvr>
                                      <p:to>
                                        <p:strVal val="visible"/>
                                      </p:to>
                                    </p:set>
                                    <p:animEffect transition="in" filter="fade">
                                      <p:cBhvr>
                                        <p:cTn id="151" dur="1"/>
                                        <p:tgtEl>
                                          <p:spTgt spid="1591"/>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1586"/>
                                        </p:tgtEl>
                                        <p:attrNameLst>
                                          <p:attrName>style.visibility</p:attrName>
                                        </p:attrNameLst>
                                      </p:cBhvr>
                                      <p:to>
                                        <p:strVal val="visible"/>
                                      </p:to>
                                    </p:set>
                                    <p:animEffect transition="in" filter="fade">
                                      <p:cBhvr>
                                        <p:cTn id="156" dur="1"/>
                                        <p:tgtEl>
                                          <p:spTgt spid="1586"/>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nodeType="clickEffect">
                                  <p:stCondLst>
                                    <p:cond delay="0"/>
                                  </p:stCondLst>
                                  <p:childTnLst>
                                    <p:set>
                                      <p:cBhvr>
                                        <p:cTn id="160" dur="1" fill="hold">
                                          <p:stCondLst>
                                            <p:cond delay="0"/>
                                          </p:stCondLst>
                                        </p:cTn>
                                        <p:tgtEl>
                                          <p:spTgt spid="1609"/>
                                        </p:tgtEl>
                                        <p:attrNameLst>
                                          <p:attrName>style.visibility</p:attrName>
                                        </p:attrNameLst>
                                      </p:cBhvr>
                                      <p:to>
                                        <p:strVal val="visible"/>
                                      </p:to>
                                    </p:set>
                                    <p:animEffect transition="in" filter="fade">
                                      <p:cBhvr>
                                        <p:cTn id="161" dur="1"/>
                                        <p:tgtEl>
                                          <p:spTgt spid="1609"/>
                                        </p:tgtEl>
                                      </p:cBhvr>
                                    </p:animEffect>
                                  </p:childTnLst>
                                </p:cTn>
                              </p:par>
                              <p:par>
                                <p:cTn id="162" presetID="10" presetClass="entr" presetSubtype="0" fill="hold" nodeType="withEffect">
                                  <p:stCondLst>
                                    <p:cond delay="0"/>
                                  </p:stCondLst>
                                  <p:childTnLst>
                                    <p:set>
                                      <p:cBhvr>
                                        <p:cTn id="163" dur="1" fill="hold">
                                          <p:stCondLst>
                                            <p:cond delay="0"/>
                                          </p:stCondLst>
                                        </p:cTn>
                                        <p:tgtEl>
                                          <p:spTgt spid="1594"/>
                                        </p:tgtEl>
                                        <p:attrNameLst>
                                          <p:attrName>style.visibility</p:attrName>
                                        </p:attrNameLst>
                                      </p:cBhvr>
                                      <p:to>
                                        <p:strVal val="visible"/>
                                      </p:to>
                                    </p:set>
                                    <p:animEffect transition="in" filter="fade">
                                      <p:cBhvr>
                                        <p:cTn id="164" dur="1"/>
                                        <p:tgtEl>
                                          <p:spTgt spid="1594"/>
                                        </p:tgtEl>
                                      </p:cBhvr>
                                    </p:animEffect>
                                  </p:childTnLst>
                                </p:cTn>
                              </p:par>
                              <p:par>
                                <p:cTn id="165" presetID="10" presetClass="entr" presetSubtype="0" fill="hold" nodeType="withEffect">
                                  <p:stCondLst>
                                    <p:cond delay="0"/>
                                  </p:stCondLst>
                                  <p:childTnLst>
                                    <p:set>
                                      <p:cBhvr>
                                        <p:cTn id="166" dur="1" fill="hold">
                                          <p:stCondLst>
                                            <p:cond delay="0"/>
                                          </p:stCondLst>
                                        </p:cTn>
                                        <p:tgtEl>
                                          <p:spTgt spid="1608"/>
                                        </p:tgtEl>
                                        <p:attrNameLst>
                                          <p:attrName>style.visibility</p:attrName>
                                        </p:attrNameLst>
                                      </p:cBhvr>
                                      <p:to>
                                        <p:strVal val="visible"/>
                                      </p:to>
                                    </p:set>
                                    <p:animEffect transition="in" filter="fade">
                                      <p:cBhvr>
                                        <p:cTn id="167" dur="1"/>
                                        <p:tgtEl>
                                          <p:spTgt spid="1608"/>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nodeType="clickEffect">
                                  <p:stCondLst>
                                    <p:cond delay="0"/>
                                  </p:stCondLst>
                                  <p:childTnLst>
                                    <p:set>
                                      <p:cBhvr>
                                        <p:cTn id="171" dur="1" fill="hold">
                                          <p:stCondLst>
                                            <p:cond delay="0"/>
                                          </p:stCondLst>
                                        </p:cTn>
                                        <p:tgtEl>
                                          <p:spTgt spid="1610"/>
                                        </p:tgtEl>
                                        <p:attrNameLst>
                                          <p:attrName>style.visibility</p:attrName>
                                        </p:attrNameLst>
                                      </p:cBhvr>
                                      <p:to>
                                        <p:strVal val="visible"/>
                                      </p:to>
                                    </p:set>
                                    <p:animEffect transition="in" filter="fade">
                                      <p:cBhvr>
                                        <p:cTn id="172" dur="1"/>
                                        <p:tgtEl>
                                          <p:spTgt spid="1610"/>
                                        </p:tgtEl>
                                      </p:cBhvr>
                                    </p:animEffect>
                                  </p:childTnLst>
                                </p:cTn>
                              </p:par>
                              <p:par>
                                <p:cTn id="173" presetID="10" presetClass="entr" presetSubtype="0" fill="hold" nodeType="withEffect">
                                  <p:stCondLst>
                                    <p:cond delay="0"/>
                                  </p:stCondLst>
                                  <p:childTnLst>
                                    <p:set>
                                      <p:cBhvr>
                                        <p:cTn id="174" dur="1" fill="hold">
                                          <p:stCondLst>
                                            <p:cond delay="0"/>
                                          </p:stCondLst>
                                        </p:cTn>
                                        <p:tgtEl>
                                          <p:spTgt spid="1612"/>
                                        </p:tgtEl>
                                        <p:attrNameLst>
                                          <p:attrName>style.visibility</p:attrName>
                                        </p:attrNameLst>
                                      </p:cBhvr>
                                      <p:to>
                                        <p:strVal val="visible"/>
                                      </p:to>
                                    </p:set>
                                    <p:animEffect transition="in" filter="fade">
                                      <p:cBhvr>
                                        <p:cTn id="175" dur="1"/>
                                        <p:tgtEl>
                                          <p:spTgt spid="1612"/>
                                        </p:tgtEl>
                                      </p:cBhvr>
                                    </p:animEffect>
                                  </p:childTnLst>
                                </p:cTn>
                              </p:par>
                              <p:par>
                                <p:cTn id="176" presetID="10" presetClass="entr" presetSubtype="0" fill="hold" nodeType="withEffect">
                                  <p:stCondLst>
                                    <p:cond delay="0"/>
                                  </p:stCondLst>
                                  <p:childTnLst>
                                    <p:set>
                                      <p:cBhvr>
                                        <p:cTn id="177" dur="1" fill="hold">
                                          <p:stCondLst>
                                            <p:cond delay="0"/>
                                          </p:stCondLst>
                                        </p:cTn>
                                        <p:tgtEl>
                                          <p:spTgt spid="1613"/>
                                        </p:tgtEl>
                                        <p:attrNameLst>
                                          <p:attrName>style.visibility</p:attrName>
                                        </p:attrNameLst>
                                      </p:cBhvr>
                                      <p:to>
                                        <p:strVal val="visible"/>
                                      </p:to>
                                    </p:set>
                                    <p:animEffect transition="in" filter="fade">
                                      <p:cBhvr>
                                        <p:cTn id="178" dur="1"/>
                                        <p:tgtEl>
                                          <p:spTgt spid="1613"/>
                                        </p:tgtEl>
                                      </p:cBhvr>
                                    </p:animEffect>
                                  </p:childTnLst>
                                </p:cTn>
                              </p:par>
                              <p:par>
                                <p:cTn id="179" presetID="10" presetClass="entr" presetSubtype="0" fill="hold" nodeType="withEffect">
                                  <p:stCondLst>
                                    <p:cond delay="0"/>
                                  </p:stCondLst>
                                  <p:childTnLst>
                                    <p:set>
                                      <p:cBhvr>
                                        <p:cTn id="180" dur="1" fill="hold">
                                          <p:stCondLst>
                                            <p:cond delay="0"/>
                                          </p:stCondLst>
                                        </p:cTn>
                                        <p:tgtEl>
                                          <p:spTgt spid="1614"/>
                                        </p:tgtEl>
                                        <p:attrNameLst>
                                          <p:attrName>style.visibility</p:attrName>
                                        </p:attrNameLst>
                                      </p:cBhvr>
                                      <p:to>
                                        <p:strVal val="visible"/>
                                      </p:to>
                                    </p:set>
                                    <p:animEffect transition="in" filter="fade">
                                      <p:cBhvr>
                                        <p:cTn id="181" dur="1"/>
                                        <p:tgtEl>
                                          <p:spTgt spid="1614"/>
                                        </p:tgtEl>
                                      </p:cBhvr>
                                    </p:animEffect>
                                  </p:childTnLst>
                                </p:cTn>
                              </p:par>
                              <p:par>
                                <p:cTn id="182" presetID="10" presetClass="entr" presetSubtype="0" fill="hold" nodeType="withEffect">
                                  <p:stCondLst>
                                    <p:cond delay="0"/>
                                  </p:stCondLst>
                                  <p:childTnLst>
                                    <p:set>
                                      <p:cBhvr>
                                        <p:cTn id="183" dur="1" fill="hold">
                                          <p:stCondLst>
                                            <p:cond delay="0"/>
                                          </p:stCondLst>
                                        </p:cTn>
                                        <p:tgtEl>
                                          <p:spTgt spid="1611"/>
                                        </p:tgtEl>
                                        <p:attrNameLst>
                                          <p:attrName>style.visibility</p:attrName>
                                        </p:attrNameLst>
                                      </p:cBhvr>
                                      <p:to>
                                        <p:strVal val="visible"/>
                                      </p:to>
                                    </p:set>
                                    <p:animEffect transition="in" filter="fade">
                                      <p:cBhvr>
                                        <p:cTn id="184" dur="1"/>
                                        <p:tgtEl>
                                          <p:spTgt spid="1611"/>
                                        </p:tgtEl>
                                      </p:cBhvr>
                                    </p:animEffect>
                                  </p:childTnLst>
                                </p:cTn>
                              </p:par>
                              <p:par>
                                <p:cTn id="185" presetID="10" presetClass="entr" presetSubtype="0" fill="hold" nodeType="withEffect">
                                  <p:stCondLst>
                                    <p:cond delay="0"/>
                                  </p:stCondLst>
                                  <p:childTnLst>
                                    <p:set>
                                      <p:cBhvr>
                                        <p:cTn id="186" dur="1" fill="hold">
                                          <p:stCondLst>
                                            <p:cond delay="0"/>
                                          </p:stCondLst>
                                        </p:cTn>
                                        <p:tgtEl>
                                          <p:spTgt spid="1607"/>
                                        </p:tgtEl>
                                        <p:attrNameLst>
                                          <p:attrName>style.visibility</p:attrName>
                                        </p:attrNameLst>
                                      </p:cBhvr>
                                      <p:to>
                                        <p:strVal val="visible"/>
                                      </p:to>
                                    </p:set>
                                    <p:animEffect transition="in" filter="fade">
                                      <p:cBhvr>
                                        <p:cTn id="187" dur="1"/>
                                        <p:tgtEl>
                                          <p:spTgt spid="1607"/>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nodeType="clickEffect">
                                  <p:stCondLst>
                                    <p:cond delay="0"/>
                                  </p:stCondLst>
                                  <p:childTnLst>
                                    <p:set>
                                      <p:cBhvr>
                                        <p:cTn id="191" dur="1" fill="hold">
                                          <p:stCondLst>
                                            <p:cond delay="0"/>
                                          </p:stCondLst>
                                        </p:cTn>
                                        <p:tgtEl>
                                          <p:spTgt spid="1599"/>
                                        </p:tgtEl>
                                        <p:attrNameLst>
                                          <p:attrName>style.visibility</p:attrName>
                                        </p:attrNameLst>
                                      </p:cBhvr>
                                      <p:to>
                                        <p:strVal val="visible"/>
                                      </p:to>
                                    </p:set>
                                    <p:animEffect transition="in" filter="fade">
                                      <p:cBhvr>
                                        <p:cTn id="192" dur="500"/>
                                        <p:tgtEl>
                                          <p:spTgt spid="1599"/>
                                        </p:tgtEl>
                                      </p:cBhvr>
                                    </p:animEffect>
                                  </p:childTnLst>
                                </p:cTn>
                              </p:par>
                              <p:par>
                                <p:cTn id="193" presetID="10" presetClass="entr" presetSubtype="0" fill="hold" nodeType="withEffect">
                                  <p:stCondLst>
                                    <p:cond delay="0"/>
                                  </p:stCondLst>
                                  <p:childTnLst>
                                    <p:set>
                                      <p:cBhvr>
                                        <p:cTn id="194" dur="1" fill="hold">
                                          <p:stCondLst>
                                            <p:cond delay="0"/>
                                          </p:stCondLst>
                                        </p:cTn>
                                        <p:tgtEl>
                                          <p:spTgt spid="1596"/>
                                        </p:tgtEl>
                                        <p:attrNameLst>
                                          <p:attrName>style.visibility</p:attrName>
                                        </p:attrNameLst>
                                      </p:cBhvr>
                                      <p:to>
                                        <p:strVal val="visible"/>
                                      </p:to>
                                    </p:set>
                                    <p:animEffect transition="in" filter="fade">
                                      <p:cBhvr>
                                        <p:cTn id="195" dur="500"/>
                                        <p:tgtEl>
                                          <p:spTgt spid="1596"/>
                                        </p:tgtEl>
                                      </p:cBhvr>
                                    </p:animEffect>
                                  </p:childTnLst>
                                </p:cTn>
                              </p:par>
                              <p:par>
                                <p:cTn id="196" presetID="10" presetClass="entr" presetSubtype="0" fill="hold" nodeType="withEffect">
                                  <p:stCondLst>
                                    <p:cond delay="0"/>
                                  </p:stCondLst>
                                  <p:childTnLst>
                                    <p:set>
                                      <p:cBhvr>
                                        <p:cTn id="197" dur="1" fill="hold">
                                          <p:stCondLst>
                                            <p:cond delay="0"/>
                                          </p:stCondLst>
                                        </p:cTn>
                                        <p:tgtEl>
                                          <p:spTgt spid="1598"/>
                                        </p:tgtEl>
                                        <p:attrNameLst>
                                          <p:attrName>style.visibility</p:attrName>
                                        </p:attrNameLst>
                                      </p:cBhvr>
                                      <p:to>
                                        <p:strVal val="visible"/>
                                      </p:to>
                                    </p:set>
                                    <p:animEffect transition="in" filter="fade">
                                      <p:cBhvr>
                                        <p:cTn id="198" dur="500"/>
                                        <p:tgtEl>
                                          <p:spTgt spid="1598"/>
                                        </p:tgtEl>
                                      </p:cBhvr>
                                    </p:animEffect>
                                  </p:childTnLst>
                                </p:cTn>
                              </p:par>
                              <p:par>
                                <p:cTn id="199" presetID="10" presetClass="entr" presetSubtype="0" fill="hold" nodeType="withEffect">
                                  <p:stCondLst>
                                    <p:cond delay="0"/>
                                  </p:stCondLst>
                                  <p:childTnLst>
                                    <p:set>
                                      <p:cBhvr>
                                        <p:cTn id="200" dur="1" fill="hold">
                                          <p:stCondLst>
                                            <p:cond delay="0"/>
                                          </p:stCondLst>
                                        </p:cTn>
                                        <p:tgtEl>
                                          <p:spTgt spid="1595"/>
                                        </p:tgtEl>
                                        <p:attrNameLst>
                                          <p:attrName>style.visibility</p:attrName>
                                        </p:attrNameLst>
                                      </p:cBhvr>
                                      <p:to>
                                        <p:strVal val="visible"/>
                                      </p:to>
                                    </p:set>
                                    <p:animEffect transition="in" filter="fade">
                                      <p:cBhvr>
                                        <p:cTn id="201" dur="500"/>
                                        <p:tgtEl>
                                          <p:spTgt spid="1595"/>
                                        </p:tgtEl>
                                      </p:cBhvr>
                                    </p:animEffect>
                                  </p:childTnLst>
                                </p:cTn>
                              </p:par>
                              <p:par>
                                <p:cTn id="202" presetID="10" presetClass="entr" presetSubtype="0" fill="hold" nodeType="withEffect">
                                  <p:stCondLst>
                                    <p:cond delay="0"/>
                                  </p:stCondLst>
                                  <p:childTnLst>
                                    <p:set>
                                      <p:cBhvr>
                                        <p:cTn id="203" dur="1" fill="hold">
                                          <p:stCondLst>
                                            <p:cond delay="0"/>
                                          </p:stCondLst>
                                        </p:cTn>
                                        <p:tgtEl>
                                          <p:spTgt spid="1597"/>
                                        </p:tgtEl>
                                        <p:attrNameLst>
                                          <p:attrName>style.visibility</p:attrName>
                                        </p:attrNameLst>
                                      </p:cBhvr>
                                      <p:to>
                                        <p:strVal val="visible"/>
                                      </p:to>
                                    </p:set>
                                    <p:animEffect transition="in" filter="fade">
                                      <p:cBhvr>
                                        <p:cTn id="204" dur="500"/>
                                        <p:tgtEl>
                                          <p:spTgt spid="1597"/>
                                        </p:tgtEl>
                                      </p:cBhvr>
                                    </p:animEffect>
                                  </p:childTnLst>
                                </p:cTn>
                              </p:par>
                            </p:childTnLst>
                          </p:cTn>
                        </p:par>
                      </p:childTnLst>
                    </p:cTn>
                  </p:par>
                  <p:par>
                    <p:cTn id="205" fill="hold">
                      <p:stCondLst>
                        <p:cond delay="indefinite"/>
                      </p:stCondLst>
                      <p:childTnLst>
                        <p:par>
                          <p:cTn id="206" fill="hold">
                            <p:stCondLst>
                              <p:cond delay="0"/>
                            </p:stCondLst>
                            <p:childTnLst>
                              <p:par>
                                <p:cTn id="207" presetID="10" presetClass="entr" presetSubtype="0" fill="hold" nodeType="clickEffect">
                                  <p:stCondLst>
                                    <p:cond delay="0"/>
                                  </p:stCondLst>
                                  <p:childTnLst>
                                    <p:set>
                                      <p:cBhvr>
                                        <p:cTn id="208" dur="1" fill="hold">
                                          <p:stCondLst>
                                            <p:cond delay="0"/>
                                          </p:stCondLst>
                                        </p:cTn>
                                        <p:tgtEl>
                                          <p:spTgt spid="1600"/>
                                        </p:tgtEl>
                                        <p:attrNameLst>
                                          <p:attrName>style.visibility</p:attrName>
                                        </p:attrNameLst>
                                      </p:cBhvr>
                                      <p:to>
                                        <p:strVal val="visible"/>
                                      </p:to>
                                    </p:set>
                                    <p:animEffect transition="in" filter="fade">
                                      <p:cBhvr>
                                        <p:cTn id="209" dur="500"/>
                                        <p:tgtEl>
                                          <p:spTgt spid="1600"/>
                                        </p:tgtEl>
                                      </p:cBhvr>
                                    </p:animEffect>
                                  </p:childTnLst>
                                </p:cTn>
                              </p:par>
                              <p:par>
                                <p:cTn id="210" presetID="10" presetClass="entr" presetSubtype="0" fill="hold" nodeType="withEffect">
                                  <p:stCondLst>
                                    <p:cond delay="0"/>
                                  </p:stCondLst>
                                  <p:childTnLst>
                                    <p:set>
                                      <p:cBhvr>
                                        <p:cTn id="211" dur="1" fill="hold">
                                          <p:stCondLst>
                                            <p:cond delay="0"/>
                                          </p:stCondLst>
                                        </p:cTn>
                                        <p:tgtEl>
                                          <p:spTgt spid="1601"/>
                                        </p:tgtEl>
                                        <p:attrNameLst>
                                          <p:attrName>style.visibility</p:attrName>
                                        </p:attrNameLst>
                                      </p:cBhvr>
                                      <p:to>
                                        <p:strVal val="visible"/>
                                      </p:to>
                                    </p:set>
                                    <p:animEffect transition="in" filter="fade">
                                      <p:cBhvr>
                                        <p:cTn id="212" dur="500"/>
                                        <p:tgtEl>
                                          <p:spTgt spid="1601"/>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nodeType="clickEffect">
                                  <p:stCondLst>
                                    <p:cond delay="0"/>
                                  </p:stCondLst>
                                  <p:childTnLst>
                                    <p:set>
                                      <p:cBhvr>
                                        <p:cTn id="216" dur="1" fill="hold">
                                          <p:stCondLst>
                                            <p:cond delay="0"/>
                                          </p:stCondLst>
                                        </p:cTn>
                                        <p:tgtEl>
                                          <p:spTgt spid="1615"/>
                                        </p:tgtEl>
                                        <p:attrNameLst>
                                          <p:attrName>style.visibility</p:attrName>
                                        </p:attrNameLst>
                                      </p:cBhvr>
                                      <p:to>
                                        <p:strVal val="visible"/>
                                      </p:to>
                                    </p:set>
                                    <p:animEffect transition="in" filter="fade">
                                      <p:cBhvr>
                                        <p:cTn id="217" dur="1"/>
                                        <p:tgtEl>
                                          <p:spTgt spid="1615"/>
                                        </p:tgtEl>
                                      </p:cBhvr>
                                    </p:animEffect>
                                  </p:childTnLst>
                                </p:cTn>
                              </p:par>
                              <p:par>
                                <p:cTn id="218" presetID="10" presetClass="entr" presetSubtype="0" fill="hold" nodeType="withEffect">
                                  <p:stCondLst>
                                    <p:cond delay="0"/>
                                  </p:stCondLst>
                                  <p:childTnLst>
                                    <p:set>
                                      <p:cBhvr>
                                        <p:cTn id="219" dur="1" fill="hold">
                                          <p:stCondLst>
                                            <p:cond delay="0"/>
                                          </p:stCondLst>
                                        </p:cTn>
                                        <p:tgtEl>
                                          <p:spTgt spid="1619"/>
                                        </p:tgtEl>
                                        <p:attrNameLst>
                                          <p:attrName>style.visibility</p:attrName>
                                        </p:attrNameLst>
                                      </p:cBhvr>
                                      <p:to>
                                        <p:strVal val="visible"/>
                                      </p:to>
                                    </p:set>
                                    <p:animEffect transition="in" filter="fade">
                                      <p:cBhvr>
                                        <p:cTn id="220" dur="1"/>
                                        <p:tgtEl>
                                          <p:spTgt spid="1619"/>
                                        </p:tgtEl>
                                      </p:cBhvr>
                                    </p:animEffect>
                                  </p:childTnLst>
                                </p:cTn>
                              </p:par>
                              <p:par>
                                <p:cTn id="221" presetID="10" presetClass="entr" presetSubtype="0" fill="hold" nodeType="withEffect">
                                  <p:stCondLst>
                                    <p:cond delay="0"/>
                                  </p:stCondLst>
                                  <p:childTnLst>
                                    <p:set>
                                      <p:cBhvr>
                                        <p:cTn id="222" dur="1" fill="hold">
                                          <p:stCondLst>
                                            <p:cond delay="0"/>
                                          </p:stCondLst>
                                        </p:cTn>
                                        <p:tgtEl>
                                          <p:spTgt spid="1618"/>
                                        </p:tgtEl>
                                        <p:attrNameLst>
                                          <p:attrName>style.visibility</p:attrName>
                                        </p:attrNameLst>
                                      </p:cBhvr>
                                      <p:to>
                                        <p:strVal val="visible"/>
                                      </p:to>
                                    </p:set>
                                    <p:animEffect transition="in" filter="fade">
                                      <p:cBhvr>
                                        <p:cTn id="223" dur="1"/>
                                        <p:tgtEl>
                                          <p:spTgt spid="1618"/>
                                        </p:tgtEl>
                                      </p:cBhvr>
                                    </p:animEffect>
                                  </p:childTnLst>
                                </p:cTn>
                              </p:par>
                              <p:par>
                                <p:cTn id="224" presetID="10" presetClass="entr" presetSubtype="0" fill="hold" nodeType="withEffect">
                                  <p:stCondLst>
                                    <p:cond delay="0"/>
                                  </p:stCondLst>
                                  <p:childTnLst>
                                    <p:set>
                                      <p:cBhvr>
                                        <p:cTn id="225" dur="1" fill="hold">
                                          <p:stCondLst>
                                            <p:cond delay="0"/>
                                          </p:stCondLst>
                                        </p:cTn>
                                        <p:tgtEl>
                                          <p:spTgt spid="1617"/>
                                        </p:tgtEl>
                                        <p:attrNameLst>
                                          <p:attrName>style.visibility</p:attrName>
                                        </p:attrNameLst>
                                      </p:cBhvr>
                                      <p:to>
                                        <p:strVal val="visible"/>
                                      </p:to>
                                    </p:set>
                                    <p:animEffect transition="in" filter="fade">
                                      <p:cBhvr>
                                        <p:cTn id="226" dur="1"/>
                                        <p:tgtEl>
                                          <p:spTgt spid="1617"/>
                                        </p:tgtEl>
                                      </p:cBhvr>
                                    </p:animEffect>
                                  </p:childTnLst>
                                </p:cTn>
                              </p:par>
                              <p:par>
                                <p:cTn id="227" presetID="10" presetClass="entr" presetSubtype="0" fill="hold" nodeType="withEffect">
                                  <p:stCondLst>
                                    <p:cond delay="0"/>
                                  </p:stCondLst>
                                  <p:childTnLst>
                                    <p:set>
                                      <p:cBhvr>
                                        <p:cTn id="228" dur="1" fill="hold">
                                          <p:stCondLst>
                                            <p:cond delay="0"/>
                                          </p:stCondLst>
                                        </p:cTn>
                                        <p:tgtEl>
                                          <p:spTgt spid="1616"/>
                                        </p:tgtEl>
                                        <p:attrNameLst>
                                          <p:attrName>style.visibility</p:attrName>
                                        </p:attrNameLst>
                                      </p:cBhvr>
                                      <p:to>
                                        <p:strVal val="visible"/>
                                      </p:to>
                                    </p:set>
                                    <p:animEffect transition="in" filter="fade">
                                      <p:cBhvr>
                                        <p:cTn id="229" dur="1"/>
                                        <p:tgtEl>
                                          <p:spTgt spid="1616"/>
                                        </p:tgtEl>
                                      </p:cBhvr>
                                    </p:animEffect>
                                  </p:childTnLst>
                                </p:cTn>
                              </p:par>
                            </p:childTnLst>
                          </p:cTn>
                        </p:par>
                      </p:childTnLst>
                    </p:cTn>
                  </p:par>
                  <p:par>
                    <p:cTn id="230" fill="hold">
                      <p:stCondLst>
                        <p:cond delay="indefinite"/>
                      </p:stCondLst>
                      <p:childTnLst>
                        <p:par>
                          <p:cTn id="231" fill="hold">
                            <p:stCondLst>
                              <p:cond delay="0"/>
                            </p:stCondLst>
                            <p:childTnLst>
                              <p:par>
                                <p:cTn id="232" presetID="10" presetClass="entr" presetSubtype="0" fill="hold" nodeType="clickEffect">
                                  <p:stCondLst>
                                    <p:cond delay="0"/>
                                  </p:stCondLst>
                                  <p:childTnLst>
                                    <p:set>
                                      <p:cBhvr>
                                        <p:cTn id="233" dur="1" fill="hold">
                                          <p:stCondLst>
                                            <p:cond delay="0"/>
                                          </p:stCondLst>
                                        </p:cTn>
                                        <p:tgtEl>
                                          <p:spTgt spid="1606"/>
                                        </p:tgtEl>
                                        <p:attrNameLst>
                                          <p:attrName>style.visibility</p:attrName>
                                        </p:attrNameLst>
                                      </p:cBhvr>
                                      <p:to>
                                        <p:strVal val="visible"/>
                                      </p:to>
                                    </p:set>
                                    <p:animEffect transition="in" filter="fade">
                                      <p:cBhvr>
                                        <p:cTn id="234" dur="1"/>
                                        <p:tgtEl>
                                          <p:spTgt spid="1606"/>
                                        </p:tgtEl>
                                      </p:cBhvr>
                                    </p:animEffect>
                                  </p:childTnLst>
                                </p:cTn>
                              </p:par>
                              <p:par>
                                <p:cTn id="235" presetID="10" presetClass="entr" presetSubtype="0" fill="hold" nodeType="withEffect">
                                  <p:stCondLst>
                                    <p:cond delay="0"/>
                                  </p:stCondLst>
                                  <p:childTnLst>
                                    <p:set>
                                      <p:cBhvr>
                                        <p:cTn id="236" dur="1" fill="hold">
                                          <p:stCondLst>
                                            <p:cond delay="0"/>
                                          </p:stCondLst>
                                        </p:cTn>
                                        <p:tgtEl>
                                          <p:spTgt spid="1605"/>
                                        </p:tgtEl>
                                        <p:attrNameLst>
                                          <p:attrName>style.visibility</p:attrName>
                                        </p:attrNameLst>
                                      </p:cBhvr>
                                      <p:to>
                                        <p:strVal val="visible"/>
                                      </p:to>
                                    </p:set>
                                    <p:animEffect transition="in" filter="fade">
                                      <p:cBhvr>
                                        <p:cTn id="237" dur="1"/>
                                        <p:tgtEl>
                                          <p:spTgt spid="1605"/>
                                        </p:tgtEl>
                                      </p:cBhvr>
                                    </p:animEffect>
                                  </p:childTnLst>
                                </p:cTn>
                              </p:par>
                              <p:par>
                                <p:cTn id="238" presetID="10" presetClass="entr" presetSubtype="0" fill="hold" nodeType="withEffect">
                                  <p:stCondLst>
                                    <p:cond delay="0"/>
                                  </p:stCondLst>
                                  <p:childTnLst>
                                    <p:set>
                                      <p:cBhvr>
                                        <p:cTn id="239" dur="1" fill="hold">
                                          <p:stCondLst>
                                            <p:cond delay="0"/>
                                          </p:stCondLst>
                                        </p:cTn>
                                        <p:tgtEl>
                                          <p:spTgt spid="1602"/>
                                        </p:tgtEl>
                                        <p:attrNameLst>
                                          <p:attrName>style.visibility</p:attrName>
                                        </p:attrNameLst>
                                      </p:cBhvr>
                                      <p:to>
                                        <p:strVal val="visible"/>
                                      </p:to>
                                    </p:set>
                                    <p:animEffect transition="in" filter="fade">
                                      <p:cBhvr>
                                        <p:cTn id="240" dur="1"/>
                                        <p:tgtEl>
                                          <p:spTgt spid="1602"/>
                                        </p:tgtEl>
                                      </p:cBhvr>
                                    </p:animEffect>
                                  </p:childTnLst>
                                </p:cTn>
                              </p:par>
                              <p:par>
                                <p:cTn id="241" presetID="10" presetClass="entr" presetSubtype="0" fill="hold" nodeType="withEffect">
                                  <p:stCondLst>
                                    <p:cond delay="0"/>
                                  </p:stCondLst>
                                  <p:childTnLst>
                                    <p:set>
                                      <p:cBhvr>
                                        <p:cTn id="242" dur="1" fill="hold">
                                          <p:stCondLst>
                                            <p:cond delay="0"/>
                                          </p:stCondLst>
                                        </p:cTn>
                                        <p:tgtEl>
                                          <p:spTgt spid="1604"/>
                                        </p:tgtEl>
                                        <p:attrNameLst>
                                          <p:attrName>style.visibility</p:attrName>
                                        </p:attrNameLst>
                                      </p:cBhvr>
                                      <p:to>
                                        <p:strVal val="visible"/>
                                      </p:to>
                                    </p:set>
                                    <p:animEffect transition="in" filter="fade">
                                      <p:cBhvr>
                                        <p:cTn id="243" dur="1"/>
                                        <p:tgtEl>
                                          <p:spTgt spid="1604"/>
                                        </p:tgtEl>
                                      </p:cBhvr>
                                    </p:animEffect>
                                  </p:childTnLst>
                                </p:cTn>
                              </p:par>
                              <p:par>
                                <p:cTn id="244" presetID="10" presetClass="entr" presetSubtype="0" fill="hold" nodeType="withEffect">
                                  <p:stCondLst>
                                    <p:cond delay="0"/>
                                  </p:stCondLst>
                                  <p:childTnLst>
                                    <p:set>
                                      <p:cBhvr>
                                        <p:cTn id="245" dur="1" fill="hold">
                                          <p:stCondLst>
                                            <p:cond delay="0"/>
                                          </p:stCondLst>
                                        </p:cTn>
                                        <p:tgtEl>
                                          <p:spTgt spid="1603"/>
                                        </p:tgtEl>
                                        <p:attrNameLst>
                                          <p:attrName>style.visibility</p:attrName>
                                        </p:attrNameLst>
                                      </p:cBhvr>
                                      <p:to>
                                        <p:strVal val="visible"/>
                                      </p:to>
                                    </p:set>
                                    <p:animEffect transition="in" filter="fade">
                                      <p:cBhvr>
                                        <p:cTn id="246" dur="1"/>
                                        <p:tgtEl>
                                          <p:spTgt spid="1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1624" name="Shape 1624"/>
          <p:cNvSpPr/>
          <p:nvPr/>
        </p:nvSpPr>
        <p:spPr>
          <a:xfrm>
            <a:off x="362803" y="448016"/>
            <a:ext cx="8305799" cy="1477328"/>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20"/>
            </a:pPr>
            <a:r>
              <a:rPr lang="en-US" sz="1800" b="1" i="0" u="none" strike="noStrike" cap="none" baseline="0">
                <a:solidFill>
                  <a:schemeClr val="dk1"/>
                </a:solidFill>
                <a:latin typeface="Calibri"/>
                <a:ea typeface="Calibri"/>
                <a:cs typeface="Calibri"/>
                <a:sym typeface="Calibri"/>
              </a:rPr>
              <a:t>A pentagonal lamina of edges 25mm is resting on HP with one of its corners such that the plane surface makes an angle of 60° with HP. The two of the edges containing the corner on which the lamina rests make equal inclinations with HP. When the edge opposite to this corner make an angle of 45° with VP and nearer to the observer, draw the top and front views of the lamina in this position.</a:t>
            </a:r>
          </a:p>
        </p:txBody>
      </p:sp>
      <p:cxnSp>
        <p:nvCxnSpPr>
          <p:cNvPr id="1625" name="Shape 1625"/>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1626" name="Shape 1626"/>
          <p:cNvCxnSpPr/>
          <p:nvPr/>
        </p:nvCxnSpPr>
        <p:spPr>
          <a:xfrm rot="10800000">
            <a:off x="381000" y="2055811"/>
            <a:ext cx="8305799" cy="1588"/>
          </a:xfrm>
          <a:prstGeom prst="straightConnector1">
            <a:avLst/>
          </a:prstGeom>
          <a:noFill/>
          <a:ln w="9525" cap="flat" cmpd="sng">
            <a:solidFill>
              <a:srgbClr val="C4BD97"/>
            </a:solidFill>
            <a:prstDash val="solid"/>
            <a:round/>
            <a:headEnd type="none" w="med" len="med"/>
            <a:tailEnd type="none" w="med" len="med"/>
          </a:ln>
        </p:spPr>
      </p:cxnSp>
      <p:sp>
        <p:nvSpPr>
          <p:cNvPr id="1627" name="Shape 1627"/>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1628" name="Shape 1628"/>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1629" name="Shape 1629"/>
          <p:cNvCxnSpPr/>
          <p:nvPr/>
        </p:nvCxnSpPr>
        <p:spPr>
          <a:xfrm rot="10800000">
            <a:off x="4143212" y="3276599"/>
            <a:ext cx="0" cy="2354230"/>
          </a:xfrm>
          <a:prstGeom prst="straightConnector1">
            <a:avLst/>
          </a:prstGeom>
          <a:noFill/>
          <a:ln w="9525" cap="flat" cmpd="sng">
            <a:solidFill>
              <a:srgbClr val="C4BD97"/>
            </a:solidFill>
            <a:prstDash val="solid"/>
            <a:round/>
            <a:headEnd type="none" w="med" len="med"/>
            <a:tailEnd type="none" w="med" len="med"/>
          </a:ln>
        </p:spPr>
      </p:cxnSp>
      <p:cxnSp>
        <p:nvCxnSpPr>
          <p:cNvPr id="1630" name="Shape 1630"/>
          <p:cNvCxnSpPr/>
          <p:nvPr/>
        </p:nvCxnSpPr>
        <p:spPr>
          <a:xfrm rot="10800000">
            <a:off x="685801" y="3752166"/>
            <a:ext cx="7696198" cy="0"/>
          </a:xfrm>
          <a:prstGeom prst="straightConnector1">
            <a:avLst/>
          </a:prstGeom>
          <a:noFill/>
          <a:ln w="9525" cap="flat" cmpd="sng">
            <a:solidFill>
              <a:schemeClr val="dk1"/>
            </a:solidFill>
            <a:prstDash val="solid"/>
            <a:round/>
            <a:headEnd type="none" w="med" len="med"/>
            <a:tailEnd type="none" w="med" len="med"/>
          </a:ln>
        </p:spPr>
      </p:cxnSp>
      <p:sp>
        <p:nvSpPr>
          <p:cNvPr id="1631" name="Shape 1631"/>
          <p:cNvSpPr txBox="1"/>
          <p:nvPr/>
        </p:nvSpPr>
        <p:spPr>
          <a:xfrm>
            <a:off x="362803" y="3580273"/>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1632" name="Shape 1632"/>
          <p:cNvSpPr txBox="1"/>
          <p:nvPr/>
        </p:nvSpPr>
        <p:spPr>
          <a:xfrm>
            <a:off x="8382000" y="3569089"/>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1633" name="Shape 1633"/>
          <p:cNvSpPr txBox="1"/>
          <p:nvPr/>
        </p:nvSpPr>
        <p:spPr>
          <a:xfrm>
            <a:off x="616193" y="3429000"/>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sp>
        <p:nvSpPr>
          <p:cNvPr id="1634" name="Shape 1634"/>
          <p:cNvSpPr txBox="1"/>
          <p:nvPr/>
        </p:nvSpPr>
        <p:spPr>
          <a:xfrm>
            <a:off x="1845302" y="3862983"/>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grpSp>
        <p:nvGrpSpPr>
          <p:cNvPr id="1635" name="Shape 1635"/>
          <p:cNvGrpSpPr/>
          <p:nvPr/>
        </p:nvGrpSpPr>
        <p:grpSpPr>
          <a:xfrm rot="-2186900">
            <a:off x="1389972" y="4939078"/>
            <a:ext cx="532755" cy="968181"/>
            <a:chOff x="1051041" y="4419600"/>
            <a:chExt cx="532755" cy="968180"/>
          </a:xfrm>
        </p:grpSpPr>
        <p:cxnSp>
          <p:nvCxnSpPr>
            <p:cNvPr id="1636" name="Shape 1636"/>
            <p:cNvCxnSpPr/>
            <p:nvPr/>
          </p:nvCxnSpPr>
          <p:spPr>
            <a:xfrm>
              <a:off x="1102023" y="4419600"/>
              <a:ext cx="0" cy="968180"/>
            </a:xfrm>
            <a:prstGeom prst="straightConnector1">
              <a:avLst/>
            </a:prstGeom>
            <a:noFill/>
            <a:ln w="9525" cap="flat" cmpd="sng">
              <a:solidFill>
                <a:srgbClr val="4A7DBB"/>
              </a:solidFill>
              <a:prstDash val="solid"/>
              <a:round/>
              <a:headEnd type="triangle" w="lg" len="lg"/>
              <a:tailEnd type="triangle" w="lg" len="lg"/>
            </a:ln>
          </p:spPr>
        </p:cxnSp>
        <p:cxnSp>
          <p:nvCxnSpPr>
            <p:cNvPr id="1637" name="Shape 1637"/>
            <p:cNvCxnSpPr/>
            <p:nvPr/>
          </p:nvCxnSpPr>
          <p:spPr>
            <a:xfrm>
              <a:off x="1051041" y="4419600"/>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1638" name="Shape 1638"/>
            <p:cNvCxnSpPr/>
            <p:nvPr/>
          </p:nvCxnSpPr>
          <p:spPr>
            <a:xfrm>
              <a:off x="1051041" y="5362575"/>
              <a:ext cx="532755" cy="0"/>
            </a:xfrm>
            <a:prstGeom prst="straightConnector1">
              <a:avLst/>
            </a:prstGeom>
            <a:noFill/>
            <a:ln w="9525" cap="flat" cmpd="sng">
              <a:solidFill>
                <a:srgbClr val="4A7DBB"/>
              </a:solidFill>
              <a:prstDash val="solid"/>
              <a:round/>
              <a:headEnd type="none" w="med" len="med"/>
              <a:tailEnd type="none" w="med" len="med"/>
            </a:ln>
          </p:spPr>
        </p:cxnSp>
      </p:grpSp>
      <p:sp>
        <p:nvSpPr>
          <p:cNvPr id="1639" name="Shape 1639"/>
          <p:cNvSpPr txBox="1"/>
          <p:nvPr/>
        </p:nvSpPr>
        <p:spPr>
          <a:xfrm>
            <a:off x="3034749" y="4117173"/>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640" name="Shape 1640"/>
          <p:cNvSpPr txBox="1"/>
          <p:nvPr/>
        </p:nvSpPr>
        <p:spPr>
          <a:xfrm>
            <a:off x="2970106" y="5292683"/>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cxnSp>
        <p:nvCxnSpPr>
          <p:cNvPr id="1641" name="Shape 1641"/>
          <p:cNvCxnSpPr/>
          <p:nvPr/>
        </p:nvCxnSpPr>
        <p:spPr>
          <a:xfrm rot="10800000">
            <a:off x="1600200" y="3752166"/>
            <a:ext cx="0" cy="1128726"/>
          </a:xfrm>
          <a:prstGeom prst="straightConnector1">
            <a:avLst/>
          </a:prstGeom>
          <a:noFill/>
          <a:ln w="9525" cap="flat" cmpd="sng">
            <a:solidFill>
              <a:srgbClr val="C4BD97"/>
            </a:solidFill>
            <a:prstDash val="solid"/>
            <a:round/>
            <a:headEnd type="none" w="med" len="med"/>
            <a:tailEnd type="none" w="med" len="med"/>
          </a:ln>
        </p:spPr>
      </p:cxnSp>
      <p:cxnSp>
        <p:nvCxnSpPr>
          <p:cNvPr id="1642" name="Shape 1642"/>
          <p:cNvCxnSpPr/>
          <p:nvPr/>
        </p:nvCxnSpPr>
        <p:spPr>
          <a:xfrm rot="10800000">
            <a:off x="1600200" y="3752165"/>
            <a:ext cx="1464502" cy="0"/>
          </a:xfrm>
          <a:prstGeom prst="straightConnector1">
            <a:avLst/>
          </a:prstGeom>
          <a:noFill/>
          <a:ln w="28575" cap="flat" cmpd="sng">
            <a:solidFill>
              <a:schemeClr val="dk1"/>
            </a:solidFill>
            <a:prstDash val="solid"/>
            <a:round/>
            <a:headEnd type="none" w="med" len="med"/>
            <a:tailEnd type="none" w="med" len="med"/>
          </a:ln>
        </p:spPr>
      </p:cxnSp>
      <p:sp>
        <p:nvSpPr>
          <p:cNvPr id="1643" name="Shape 1643"/>
          <p:cNvSpPr txBox="1"/>
          <p:nvPr/>
        </p:nvSpPr>
        <p:spPr>
          <a:xfrm>
            <a:off x="1898967" y="3385894"/>
            <a:ext cx="60946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e'(b')</a:t>
            </a:r>
          </a:p>
        </p:txBody>
      </p:sp>
      <p:sp>
        <p:nvSpPr>
          <p:cNvPr id="1644" name="Shape 1644"/>
          <p:cNvSpPr txBox="1"/>
          <p:nvPr/>
        </p:nvSpPr>
        <p:spPr>
          <a:xfrm>
            <a:off x="2702927" y="3379800"/>
            <a:ext cx="61427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d'(c')</a:t>
            </a:r>
          </a:p>
        </p:txBody>
      </p:sp>
      <p:sp>
        <p:nvSpPr>
          <p:cNvPr id="1645" name="Shape 1645"/>
          <p:cNvSpPr txBox="1"/>
          <p:nvPr/>
        </p:nvSpPr>
        <p:spPr>
          <a:xfrm>
            <a:off x="1827106" y="5410200"/>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cxnSp>
        <p:nvCxnSpPr>
          <p:cNvPr id="1646" name="Shape 1646"/>
          <p:cNvCxnSpPr/>
          <p:nvPr/>
        </p:nvCxnSpPr>
        <p:spPr>
          <a:xfrm rot="10800000">
            <a:off x="2151797" y="3724447"/>
            <a:ext cx="0" cy="1880015"/>
          </a:xfrm>
          <a:prstGeom prst="straightConnector1">
            <a:avLst/>
          </a:prstGeom>
          <a:noFill/>
          <a:ln w="9525" cap="flat" cmpd="sng">
            <a:solidFill>
              <a:srgbClr val="C4BD97"/>
            </a:solidFill>
            <a:prstDash val="solid"/>
            <a:round/>
            <a:headEnd type="none" w="med" len="med"/>
            <a:tailEnd type="none" w="med" len="med"/>
          </a:ln>
        </p:spPr>
      </p:cxnSp>
      <p:cxnSp>
        <p:nvCxnSpPr>
          <p:cNvPr id="1647" name="Shape 1647"/>
          <p:cNvCxnSpPr/>
          <p:nvPr/>
        </p:nvCxnSpPr>
        <p:spPr>
          <a:xfrm rot="10800000">
            <a:off x="3064702" y="3764940"/>
            <a:ext cx="0" cy="1073799"/>
          </a:xfrm>
          <a:prstGeom prst="straightConnector1">
            <a:avLst/>
          </a:prstGeom>
          <a:noFill/>
          <a:ln w="9525" cap="flat" cmpd="sng">
            <a:solidFill>
              <a:srgbClr val="C4BD97"/>
            </a:solidFill>
            <a:prstDash val="solid"/>
            <a:round/>
            <a:headEnd type="none" w="med" len="med"/>
            <a:tailEnd type="none" w="med" len="med"/>
          </a:ln>
        </p:spPr>
      </p:cxnSp>
      <p:sp>
        <p:nvSpPr>
          <p:cNvPr id="1648" name="Shape 1648"/>
          <p:cNvSpPr txBox="1"/>
          <p:nvPr/>
        </p:nvSpPr>
        <p:spPr>
          <a:xfrm>
            <a:off x="1317417" y="3382846"/>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cxnSp>
        <p:nvCxnSpPr>
          <p:cNvPr id="1649" name="Shape 1649"/>
          <p:cNvCxnSpPr/>
          <p:nvPr/>
        </p:nvCxnSpPr>
        <p:spPr>
          <a:xfrm rot="10800000">
            <a:off x="3854660" y="3767555"/>
            <a:ext cx="0" cy="1113337"/>
          </a:xfrm>
          <a:prstGeom prst="straightConnector1">
            <a:avLst/>
          </a:prstGeom>
          <a:noFill/>
          <a:ln w="9525" cap="flat" cmpd="sng">
            <a:solidFill>
              <a:srgbClr val="C4BD97"/>
            </a:solidFill>
            <a:prstDash val="solid"/>
            <a:round/>
            <a:headEnd type="none" w="med" len="med"/>
            <a:tailEnd type="none" w="med" len="med"/>
          </a:ln>
        </p:spPr>
      </p:cxnSp>
      <p:cxnSp>
        <p:nvCxnSpPr>
          <p:cNvPr id="1650" name="Shape 1650"/>
          <p:cNvCxnSpPr/>
          <p:nvPr/>
        </p:nvCxnSpPr>
        <p:spPr>
          <a:xfrm rot="10800000">
            <a:off x="4610100" y="2590801"/>
            <a:ext cx="0" cy="2758501"/>
          </a:xfrm>
          <a:prstGeom prst="straightConnector1">
            <a:avLst/>
          </a:prstGeom>
          <a:noFill/>
          <a:ln w="9525" cap="flat" cmpd="sng">
            <a:solidFill>
              <a:srgbClr val="C4BD97"/>
            </a:solidFill>
            <a:prstDash val="solid"/>
            <a:round/>
            <a:headEnd type="none" w="med" len="med"/>
            <a:tailEnd type="none" w="med" len="med"/>
          </a:ln>
        </p:spPr>
      </p:cxnSp>
      <p:cxnSp>
        <p:nvCxnSpPr>
          <p:cNvPr id="1651" name="Shape 1651"/>
          <p:cNvCxnSpPr/>
          <p:nvPr/>
        </p:nvCxnSpPr>
        <p:spPr>
          <a:xfrm>
            <a:off x="1600200" y="4880892"/>
            <a:ext cx="2254459" cy="0"/>
          </a:xfrm>
          <a:prstGeom prst="straightConnector1">
            <a:avLst/>
          </a:prstGeom>
          <a:noFill/>
          <a:ln w="9525" cap="flat" cmpd="sng">
            <a:solidFill>
              <a:srgbClr val="C4BD97"/>
            </a:solidFill>
            <a:prstDash val="solid"/>
            <a:round/>
            <a:headEnd type="none" w="med" len="med"/>
            <a:tailEnd type="none" w="med" len="med"/>
          </a:ln>
        </p:spPr>
      </p:cxnSp>
      <p:cxnSp>
        <p:nvCxnSpPr>
          <p:cNvPr id="1652" name="Shape 1652"/>
          <p:cNvCxnSpPr/>
          <p:nvPr/>
        </p:nvCxnSpPr>
        <p:spPr>
          <a:xfrm>
            <a:off x="3061109" y="5349303"/>
            <a:ext cx="1548990" cy="0"/>
          </a:xfrm>
          <a:prstGeom prst="straightConnector1">
            <a:avLst/>
          </a:prstGeom>
          <a:noFill/>
          <a:ln w="9525" cap="flat" cmpd="sng">
            <a:solidFill>
              <a:srgbClr val="C4BD97"/>
            </a:solidFill>
            <a:prstDash val="solid"/>
            <a:round/>
            <a:headEnd type="none" w="med" len="med"/>
            <a:tailEnd type="none" w="med" len="med"/>
          </a:ln>
        </p:spPr>
      </p:cxnSp>
      <p:cxnSp>
        <p:nvCxnSpPr>
          <p:cNvPr id="1653" name="Shape 1653"/>
          <p:cNvCxnSpPr/>
          <p:nvPr/>
        </p:nvCxnSpPr>
        <p:spPr>
          <a:xfrm>
            <a:off x="3061109" y="4412480"/>
            <a:ext cx="1548990" cy="0"/>
          </a:xfrm>
          <a:prstGeom prst="straightConnector1">
            <a:avLst/>
          </a:prstGeom>
          <a:noFill/>
          <a:ln w="9525" cap="flat" cmpd="sng">
            <a:solidFill>
              <a:srgbClr val="C4BD97"/>
            </a:solidFill>
            <a:prstDash val="solid"/>
            <a:round/>
            <a:headEnd type="none" w="med" len="med"/>
            <a:tailEnd type="none" w="med" len="med"/>
          </a:ln>
        </p:spPr>
      </p:cxnSp>
      <p:cxnSp>
        <p:nvCxnSpPr>
          <p:cNvPr id="1654" name="Shape 1654"/>
          <p:cNvCxnSpPr/>
          <p:nvPr/>
        </p:nvCxnSpPr>
        <p:spPr>
          <a:xfrm>
            <a:off x="2158218" y="5638798"/>
            <a:ext cx="1984992" cy="0"/>
          </a:xfrm>
          <a:prstGeom prst="straightConnector1">
            <a:avLst/>
          </a:prstGeom>
          <a:noFill/>
          <a:ln w="9525" cap="flat" cmpd="sng">
            <a:solidFill>
              <a:srgbClr val="C4BD97"/>
            </a:solidFill>
            <a:prstDash val="solid"/>
            <a:round/>
            <a:headEnd type="none" w="med" len="med"/>
            <a:tailEnd type="none" w="med" len="med"/>
          </a:ln>
        </p:spPr>
      </p:cxnSp>
      <p:cxnSp>
        <p:nvCxnSpPr>
          <p:cNvPr id="1655" name="Shape 1655"/>
          <p:cNvCxnSpPr/>
          <p:nvPr/>
        </p:nvCxnSpPr>
        <p:spPr>
          <a:xfrm>
            <a:off x="2158218" y="4122985"/>
            <a:ext cx="1984992" cy="0"/>
          </a:xfrm>
          <a:prstGeom prst="straightConnector1">
            <a:avLst/>
          </a:prstGeom>
          <a:noFill/>
          <a:ln w="9525" cap="flat" cmpd="sng">
            <a:solidFill>
              <a:srgbClr val="C4BD97"/>
            </a:solidFill>
            <a:prstDash val="solid"/>
            <a:round/>
            <a:headEnd type="none" w="med" len="med"/>
            <a:tailEnd type="none" w="med" len="med"/>
          </a:ln>
        </p:spPr>
      </p:cxnSp>
      <p:sp>
        <p:nvSpPr>
          <p:cNvPr id="1656" name="Shape 1656"/>
          <p:cNvSpPr/>
          <p:nvPr/>
        </p:nvSpPr>
        <p:spPr>
          <a:xfrm rot="-5400000">
            <a:off x="1572749" y="4150435"/>
            <a:ext cx="1515815" cy="1460912"/>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1657" name="Shape 1657"/>
          <p:cNvCxnSpPr/>
          <p:nvPr/>
        </p:nvCxnSpPr>
        <p:spPr>
          <a:xfrm flipH="1">
            <a:off x="3839364" y="2590800"/>
            <a:ext cx="770735" cy="1176755"/>
          </a:xfrm>
          <a:prstGeom prst="straightConnector1">
            <a:avLst/>
          </a:prstGeom>
          <a:noFill/>
          <a:ln w="28575" cap="flat" cmpd="sng">
            <a:solidFill>
              <a:schemeClr val="dk1"/>
            </a:solidFill>
            <a:prstDash val="solid"/>
            <a:round/>
            <a:headEnd type="none" w="med" len="med"/>
            <a:tailEnd type="none" w="med" len="med"/>
          </a:ln>
        </p:spPr>
      </p:cxnSp>
      <p:sp>
        <p:nvSpPr>
          <p:cNvPr id="1658" name="Shape 1658"/>
          <p:cNvSpPr txBox="1"/>
          <p:nvPr/>
        </p:nvSpPr>
        <p:spPr>
          <a:xfrm>
            <a:off x="3908550" y="3808060"/>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659" name="Shape 1659"/>
          <p:cNvSpPr txBox="1"/>
          <p:nvPr/>
        </p:nvSpPr>
        <p:spPr>
          <a:xfrm>
            <a:off x="3602055" y="4550800"/>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660" name="Shape 1660"/>
          <p:cNvSpPr txBox="1"/>
          <p:nvPr/>
        </p:nvSpPr>
        <p:spPr>
          <a:xfrm>
            <a:off x="4610100" y="4181467"/>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661" name="Shape 1661"/>
          <p:cNvSpPr txBox="1"/>
          <p:nvPr/>
        </p:nvSpPr>
        <p:spPr>
          <a:xfrm>
            <a:off x="4610101" y="5177908"/>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1662" name="Shape 1662"/>
          <p:cNvSpPr txBox="1"/>
          <p:nvPr/>
        </p:nvSpPr>
        <p:spPr>
          <a:xfrm>
            <a:off x="3908550" y="5559916"/>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sp>
        <p:nvSpPr>
          <p:cNvPr id="1663" name="Shape 1663"/>
          <p:cNvSpPr/>
          <p:nvPr/>
        </p:nvSpPr>
        <p:spPr>
          <a:xfrm rot="-5400000">
            <a:off x="3474473" y="4503171"/>
            <a:ext cx="1515815" cy="755442"/>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664" name="Shape 1664"/>
          <p:cNvSpPr txBox="1"/>
          <p:nvPr/>
        </p:nvSpPr>
        <p:spPr>
          <a:xfrm>
            <a:off x="3603819" y="2959291"/>
            <a:ext cx="60946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e'(b')</a:t>
            </a:r>
          </a:p>
        </p:txBody>
      </p:sp>
      <p:sp>
        <p:nvSpPr>
          <p:cNvPr id="1665" name="Shape 1665"/>
          <p:cNvSpPr txBox="1"/>
          <p:nvPr/>
        </p:nvSpPr>
        <p:spPr>
          <a:xfrm>
            <a:off x="4208567" y="2252246"/>
            <a:ext cx="61427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d'(c')</a:t>
            </a:r>
          </a:p>
        </p:txBody>
      </p:sp>
      <p:sp>
        <p:nvSpPr>
          <p:cNvPr id="1666" name="Shape 1666"/>
          <p:cNvSpPr txBox="1"/>
          <p:nvPr/>
        </p:nvSpPr>
        <p:spPr>
          <a:xfrm>
            <a:off x="3549928" y="3415201"/>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1667" name="Shape 1667"/>
          <p:cNvSpPr txBox="1"/>
          <p:nvPr/>
        </p:nvSpPr>
        <p:spPr>
          <a:xfrm>
            <a:off x="1108066" y="5525528"/>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25</a:t>
            </a:r>
          </a:p>
        </p:txBody>
      </p:sp>
      <p:sp>
        <p:nvSpPr>
          <p:cNvPr id="1668" name="Shape 1668"/>
          <p:cNvSpPr txBox="1"/>
          <p:nvPr/>
        </p:nvSpPr>
        <p:spPr>
          <a:xfrm>
            <a:off x="1311779" y="4605983"/>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669" name="Shape 1669"/>
          <p:cNvSpPr txBox="1"/>
          <p:nvPr/>
        </p:nvSpPr>
        <p:spPr>
          <a:xfrm>
            <a:off x="4143212" y="3385894"/>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60°</a:t>
            </a:r>
          </a:p>
        </p:txBody>
      </p:sp>
      <p:sp>
        <p:nvSpPr>
          <p:cNvPr id="1670" name="Shape 1670"/>
          <p:cNvSpPr/>
          <p:nvPr/>
        </p:nvSpPr>
        <p:spPr>
          <a:xfrm rot="-798769">
            <a:off x="3761032" y="3436939"/>
            <a:ext cx="470865" cy="757165"/>
          </a:xfrm>
          <a:prstGeom prst="arc">
            <a:avLst>
              <a:gd name="adj1" fmla="val 17446589"/>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1671" name="Shape 1671"/>
          <p:cNvCxnSpPr/>
          <p:nvPr/>
        </p:nvCxnSpPr>
        <p:spPr>
          <a:xfrm rot="10800000" flipH="1">
            <a:off x="6250858" y="3737855"/>
            <a:ext cx="1752600" cy="1822102"/>
          </a:xfrm>
          <a:prstGeom prst="straightConnector1">
            <a:avLst/>
          </a:prstGeom>
          <a:noFill/>
          <a:ln w="9525" cap="flat" cmpd="sng">
            <a:solidFill>
              <a:srgbClr val="C4BD97"/>
            </a:solidFill>
            <a:prstDash val="solid"/>
            <a:round/>
            <a:headEnd type="none" w="med" len="med"/>
            <a:tailEnd type="none" w="med" len="med"/>
          </a:ln>
        </p:spPr>
      </p:cxnSp>
      <p:sp>
        <p:nvSpPr>
          <p:cNvPr id="1672" name="Shape 1672"/>
          <p:cNvSpPr/>
          <p:nvPr/>
        </p:nvSpPr>
        <p:spPr>
          <a:xfrm rot="-2756016">
            <a:off x="5681702" y="4405281"/>
            <a:ext cx="1515816" cy="770736"/>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673" name="Shape 1673"/>
          <p:cNvSpPr txBox="1"/>
          <p:nvPr/>
        </p:nvSpPr>
        <p:spPr>
          <a:xfrm>
            <a:off x="7317659" y="3871889"/>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45°</a:t>
            </a:r>
          </a:p>
        </p:txBody>
      </p:sp>
      <p:sp>
        <p:nvSpPr>
          <p:cNvPr id="1674" name="Shape 1674"/>
          <p:cNvSpPr/>
          <p:nvPr/>
        </p:nvSpPr>
        <p:spPr>
          <a:xfrm rot="10464949">
            <a:off x="7606827" y="3290850"/>
            <a:ext cx="470865" cy="757164"/>
          </a:xfrm>
          <a:prstGeom prst="arc">
            <a:avLst>
              <a:gd name="adj1" fmla="val 17446589"/>
              <a:gd name="adj2" fmla="val 20700143"/>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1675" name="Shape 1675"/>
          <p:cNvCxnSpPr>
            <a:stCxn id="1672" idx="0"/>
          </p:cNvCxnSpPr>
          <p:nvPr/>
        </p:nvCxnSpPr>
        <p:spPr>
          <a:xfrm rot="10800000">
            <a:off x="6162710" y="3740229"/>
            <a:ext cx="0" cy="782400"/>
          </a:xfrm>
          <a:prstGeom prst="straightConnector1">
            <a:avLst/>
          </a:prstGeom>
          <a:noFill/>
          <a:ln w="9525" cap="flat" cmpd="sng">
            <a:solidFill>
              <a:srgbClr val="C4BD97"/>
            </a:solidFill>
            <a:prstDash val="solid"/>
            <a:round/>
            <a:headEnd type="none" w="med" len="med"/>
            <a:tailEnd type="none" w="med" len="med"/>
          </a:ln>
        </p:spPr>
      </p:cxnSp>
      <p:cxnSp>
        <p:nvCxnSpPr>
          <p:cNvPr id="1676" name="Shape 1676"/>
          <p:cNvCxnSpPr>
            <a:stCxn id="1672" idx="1"/>
          </p:cNvCxnSpPr>
          <p:nvPr/>
        </p:nvCxnSpPr>
        <p:spPr>
          <a:xfrm rot="10800000">
            <a:off x="5847124" y="3276660"/>
            <a:ext cx="0" cy="1995300"/>
          </a:xfrm>
          <a:prstGeom prst="straightConnector1">
            <a:avLst/>
          </a:prstGeom>
          <a:noFill/>
          <a:ln w="9525" cap="flat" cmpd="sng">
            <a:solidFill>
              <a:srgbClr val="C4BD97"/>
            </a:solidFill>
            <a:prstDash val="solid"/>
            <a:round/>
            <a:headEnd type="none" w="med" len="med"/>
            <a:tailEnd type="none" w="med" len="med"/>
          </a:ln>
        </p:spPr>
      </p:cxnSp>
      <p:cxnSp>
        <p:nvCxnSpPr>
          <p:cNvPr id="1677" name="Shape 1677"/>
          <p:cNvCxnSpPr>
            <a:stCxn id="1672" idx="2"/>
          </p:cNvCxnSpPr>
          <p:nvPr/>
        </p:nvCxnSpPr>
        <p:spPr>
          <a:xfrm rot="10800000">
            <a:off x="6390732" y="2590838"/>
            <a:ext cx="0" cy="2804400"/>
          </a:xfrm>
          <a:prstGeom prst="straightConnector1">
            <a:avLst/>
          </a:prstGeom>
          <a:noFill/>
          <a:ln w="9525" cap="flat" cmpd="sng">
            <a:solidFill>
              <a:srgbClr val="C4BD97"/>
            </a:solidFill>
            <a:prstDash val="solid"/>
            <a:round/>
            <a:headEnd type="none" w="med" len="med"/>
            <a:tailEnd type="none" w="med" len="med"/>
          </a:ln>
        </p:spPr>
      </p:cxnSp>
      <p:cxnSp>
        <p:nvCxnSpPr>
          <p:cNvPr id="1678" name="Shape 1678"/>
          <p:cNvCxnSpPr>
            <a:stCxn id="1672" idx="5"/>
          </p:cNvCxnSpPr>
          <p:nvPr/>
        </p:nvCxnSpPr>
        <p:spPr>
          <a:xfrm rot="10800000">
            <a:off x="6901359" y="3297796"/>
            <a:ext cx="0" cy="885000"/>
          </a:xfrm>
          <a:prstGeom prst="straightConnector1">
            <a:avLst/>
          </a:prstGeom>
          <a:noFill/>
          <a:ln w="9525" cap="flat" cmpd="sng">
            <a:solidFill>
              <a:srgbClr val="C4BD97"/>
            </a:solidFill>
            <a:prstDash val="solid"/>
            <a:round/>
            <a:headEnd type="none" w="med" len="med"/>
            <a:tailEnd type="none" w="med" len="med"/>
          </a:ln>
        </p:spPr>
      </p:cxnSp>
      <p:cxnSp>
        <p:nvCxnSpPr>
          <p:cNvPr id="1679" name="Shape 1679"/>
          <p:cNvCxnSpPr>
            <a:stCxn id="1672" idx="4"/>
          </p:cNvCxnSpPr>
          <p:nvPr/>
        </p:nvCxnSpPr>
        <p:spPr>
          <a:xfrm rot="10800000">
            <a:off x="7042285" y="2590898"/>
            <a:ext cx="0" cy="2131200"/>
          </a:xfrm>
          <a:prstGeom prst="straightConnector1">
            <a:avLst/>
          </a:prstGeom>
          <a:noFill/>
          <a:ln w="9525" cap="flat" cmpd="sng">
            <a:solidFill>
              <a:srgbClr val="C4BD97"/>
            </a:solidFill>
            <a:prstDash val="solid"/>
            <a:round/>
            <a:headEnd type="none" w="med" len="med"/>
            <a:tailEnd type="none" w="med" len="med"/>
          </a:ln>
        </p:spPr>
      </p:cxnSp>
      <p:cxnSp>
        <p:nvCxnSpPr>
          <p:cNvPr id="1680" name="Shape 1680"/>
          <p:cNvCxnSpPr/>
          <p:nvPr/>
        </p:nvCxnSpPr>
        <p:spPr>
          <a:xfrm rot="10800000" flipH="1">
            <a:off x="4610100" y="2590799"/>
            <a:ext cx="2432184" cy="1"/>
          </a:xfrm>
          <a:prstGeom prst="straightConnector1">
            <a:avLst/>
          </a:prstGeom>
          <a:noFill/>
          <a:ln w="9525" cap="flat" cmpd="sng">
            <a:solidFill>
              <a:srgbClr val="C4BD97"/>
            </a:solidFill>
            <a:prstDash val="solid"/>
            <a:round/>
            <a:headEnd type="none" w="med" len="med"/>
            <a:tailEnd type="none" w="med" len="med"/>
          </a:ln>
        </p:spPr>
      </p:cxnSp>
      <p:cxnSp>
        <p:nvCxnSpPr>
          <p:cNvPr id="1681" name="Shape 1681"/>
          <p:cNvCxnSpPr/>
          <p:nvPr/>
        </p:nvCxnSpPr>
        <p:spPr>
          <a:xfrm rot="10800000" flipH="1">
            <a:off x="4143212" y="3297845"/>
            <a:ext cx="2758147" cy="0"/>
          </a:xfrm>
          <a:prstGeom prst="straightConnector1">
            <a:avLst/>
          </a:prstGeom>
          <a:noFill/>
          <a:ln w="9525" cap="flat" cmpd="sng">
            <a:solidFill>
              <a:srgbClr val="C4BD97"/>
            </a:solidFill>
            <a:prstDash val="solid"/>
            <a:round/>
            <a:headEnd type="none" w="med" len="med"/>
            <a:tailEnd type="none" w="med" len="med"/>
          </a:ln>
        </p:spPr>
      </p:cxnSp>
      <p:cxnSp>
        <p:nvCxnSpPr>
          <p:cNvPr id="1682" name="Shape 1682"/>
          <p:cNvCxnSpPr/>
          <p:nvPr/>
        </p:nvCxnSpPr>
        <p:spPr>
          <a:xfrm flipH="1">
            <a:off x="6162710" y="3297846"/>
            <a:ext cx="738648" cy="467094"/>
          </a:xfrm>
          <a:prstGeom prst="straightConnector1">
            <a:avLst/>
          </a:prstGeom>
          <a:noFill/>
          <a:ln w="28575" cap="flat" cmpd="sng">
            <a:solidFill>
              <a:schemeClr val="dk1"/>
            </a:solidFill>
            <a:prstDash val="solid"/>
            <a:round/>
            <a:headEnd type="none" w="med" len="med"/>
            <a:tailEnd type="none" w="med" len="med"/>
          </a:ln>
        </p:spPr>
      </p:cxnSp>
      <p:cxnSp>
        <p:nvCxnSpPr>
          <p:cNvPr id="1683" name="Shape 1683"/>
          <p:cNvCxnSpPr/>
          <p:nvPr/>
        </p:nvCxnSpPr>
        <p:spPr>
          <a:xfrm>
            <a:off x="5847125" y="3297846"/>
            <a:ext cx="315585" cy="454319"/>
          </a:xfrm>
          <a:prstGeom prst="straightConnector1">
            <a:avLst/>
          </a:prstGeom>
          <a:noFill/>
          <a:ln w="28575" cap="flat" cmpd="sng">
            <a:solidFill>
              <a:schemeClr val="dk1"/>
            </a:solidFill>
            <a:prstDash val="solid"/>
            <a:round/>
            <a:headEnd type="none" w="med" len="med"/>
            <a:tailEnd type="none" w="med" len="med"/>
          </a:ln>
        </p:spPr>
      </p:cxnSp>
      <p:cxnSp>
        <p:nvCxnSpPr>
          <p:cNvPr id="1684" name="Shape 1684"/>
          <p:cNvCxnSpPr/>
          <p:nvPr/>
        </p:nvCxnSpPr>
        <p:spPr>
          <a:xfrm flipH="1">
            <a:off x="6901359" y="2590800"/>
            <a:ext cx="140925" cy="707045"/>
          </a:xfrm>
          <a:prstGeom prst="straightConnector1">
            <a:avLst/>
          </a:prstGeom>
          <a:noFill/>
          <a:ln w="28575" cap="flat" cmpd="sng">
            <a:solidFill>
              <a:schemeClr val="dk1"/>
            </a:solidFill>
            <a:prstDash val="solid"/>
            <a:round/>
            <a:headEnd type="none" w="med" len="med"/>
            <a:tailEnd type="none" w="med" len="med"/>
          </a:ln>
        </p:spPr>
      </p:cxnSp>
      <p:cxnSp>
        <p:nvCxnSpPr>
          <p:cNvPr id="1685" name="Shape 1685"/>
          <p:cNvCxnSpPr/>
          <p:nvPr/>
        </p:nvCxnSpPr>
        <p:spPr>
          <a:xfrm flipH="1">
            <a:off x="5847125" y="2590801"/>
            <a:ext cx="543607" cy="707042"/>
          </a:xfrm>
          <a:prstGeom prst="straightConnector1">
            <a:avLst/>
          </a:prstGeom>
          <a:noFill/>
          <a:ln w="28575" cap="flat" cmpd="sng">
            <a:solidFill>
              <a:schemeClr val="dk1"/>
            </a:solidFill>
            <a:prstDash val="solid"/>
            <a:round/>
            <a:headEnd type="none" w="med" len="med"/>
            <a:tailEnd type="none" w="med" len="med"/>
          </a:ln>
        </p:spPr>
      </p:cxnSp>
      <p:cxnSp>
        <p:nvCxnSpPr>
          <p:cNvPr id="1686" name="Shape 1686"/>
          <p:cNvCxnSpPr/>
          <p:nvPr/>
        </p:nvCxnSpPr>
        <p:spPr>
          <a:xfrm flipH="1">
            <a:off x="6390733" y="2590800"/>
            <a:ext cx="651552" cy="1"/>
          </a:xfrm>
          <a:prstGeom prst="straightConnector1">
            <a:avLst/>
          </a:prstGeom>
          <a:noFill/>
          <a:ln w="28575" cap="flat" cmpd="sng">
            <a:solidFill>
              <a:schemeClr val="dk1"/>
            </a:solidFill>
            <a:prstDash val="solid"/>
            <a:round/>
            <a:headEnd type="none" w="med" len="med"/>
            <a:tailEnd type="none" w="med" len="med"/>
          </a:ln>
        </p:spPr>
      </p:cxnSp>
      <p:sp>
        <p:nvSpPr>
          <p:cNvPr id="1687" name="Shape 1687"/>
          <p:cNvSpPr txBox="1"/>
          <p:nvPr/>
        </p:nvSpPr>
        <p:spPr>
          <a:xfrm>
            <a:off x="6825628" y="3904948"/>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688" name="Shape 1688"/>
          <p:cNvSpPr txBox="1"/>
          <p:nvPr/>
        </p:nvSpPr>
        <p:spPr>
          <a:xfrm>
            <a:off x="5885614" y="4279575"/>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689" name="Shape 1689"/>
          <p:cNvSpPr txBox="1"/>
          <p:nvPr/>
        </p:nvSpPr>
        <p:spPr>
          <a:xfrm>
            <a:off x="7000422" y="4605983"/>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690" name="Shape 1690"/>
          <p:cNvSpPr txBox="1"/>
          <p:nvPr/>
        </p:nvSpPr>
        <p:spPr>
          <a:xfrm>
            <a:off x="6286362" y="5332635"/>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1691" name="Shape 1691"/>
          <p:cNvSpPr txBox="1"/>
          <p:nvPr/>
        </p:nvSpPr>
        <p:spPr>
          <a:xfrm>
            <a:off x="5590103" y="5147969"/>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sp>
        <p:nvSpPr>
          <p:cNvPr id="1692" name="Shape 1692"/>
          <p:cNvSpPr txBox="1"/>
          <p:nvPr/>
        </p:nvSpPr>
        <p:spPr>
          <a:xfrm>
            <a:off x="5885614" y="3693707"/>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1693" name="Shape 1693"/>
          <p:cNvSpPr txBox="1"/>
          <p:nvPr/>
        </p:nvSpPr>
        <p:spPr>
          <a:xfrm>
            <a:off x="6825535" y="3242846"/>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1694" name="Shape 1694"/>
          <p:cNvSpPr txBox="1"/>
          <p:nvPr/>
        </p:nvSpPr>
        <p:spPr>
          <a:xfrm>
            <a:off x="7004432" y="2324177"/>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1695" name="Shape 1695"/>
          <p:cNvSpPr txBox="1"/>
          <p:nvPr/>
        </p:nvSpPr>
        <p:spPr>
          <a:xfrm>
            <a:off x="6162710" y="2324177"/>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1696" name="Shape 1696"/>
          <p:cNvSpPr txBox="1"/>
          <p:nvPr/>
        </p:nvSpPr>
        <p:spPr>
          <a:xfrm>
            <a:off x="5574875" y="3242846"/>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24"/>
                                        </p:tgtEl>
                                        <p:attrNameLst>
                                          <p:attrName>style.visibility</p:attrName>
                                        </p:attrNameLst>
                                      </p:cBhvr>
                                      <p:to>
                                        <p:strVal val="visible"/>
                                      </p:to>
                                    </p:set>
                                    <p:anim calcmode="lin" valueType="num">
                                      <p:cBhvr additive="base">
                                        <p:cTn id="7" dur="500"/>
                                        <p:tgtEl>
                                          <p:spTgt spid="1624"/>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31"/>
                                        </p:tgtEl>
                                        <p:attrNameLst>
                                          <p:attrName>style.visibility</p:attrName>
                                        </p:attrNameLst>
                                      </p:cBhvr>
                                      <p:to>
                                        <p:strVal val="visible"/>
                                      </p:to>
                                    </p:set>
                                    <p:animEffect transition="in" filter="fade">
                                      <p:cBhvr>
                                        <p:cTn id="12" dur="1"/>
                                        <p:tgtEl>
                                          <p:spTgt spid="1631"/>
                                        </p:tgtEl>
                                      </p:cBhvr>
                                    </p:animEffect>
                                  </p:childTnLst>
                                </p:cTn>
                              </p:par>
                              <p:par>
                                <p:cTn id="13" presetID="10" presetClass="entr" presetSubtype="0" fill="hold" nodeType="withEffect">
                                  <p:stCondLst>
                                    <p:cond delay="0"/>
                                  </p:stCondLst>
                                  <p:childTnLst>
                                    <p:set>
                                      <p:cBhvr>
                                        <p:cTn id="14" dur="1" fill="hold">
                                          <p:stCondLst>
                                            <p:cond delay="0"/>
                                          </p:stCondLst>
                                        </p:cTn>
                                        <p:tgtEl>
                                          <p:spTgt spid="1630"/>
                                        </p:tgtEl>
                                        <p:attrNameLst>
                                          <p:attrName>style.visibility</p:attrName>
                                        </p:attrNameLst>
                                      </p:cBhvr>
                                      <p:to>
                                        <p:strVal val="visible"/>
                                      </p:to>
                                    </p:set>
                                    <p:animEffect transition="in" filter="fade">
                                      <p:cBhvr>
                                        <p:cTn id="15" dur="1"/>
                                        <p:tgtEl>
                                          <p:spTgt spid="1630"/>
                                        </p:tgtEl>
                                      </p:cBhvr>
                                    </p:animEffect>
                                  </p:childTnLst>
                                </p:cTn>
                              </p:par>
                              <p:par>
                                <p:cTn id="16" presetID="10" presetClass="entr" presetSubtype="0" fill="hold" nodeType="withEffect">
                                  <p:stCondLst>
                                    <p:cond delay="0"/>
                                  </p:stCondLst>
                                  <p:childTnLst>
                                    <p:set>
                                      <p:cBhvr>
                                        <p:cTn id="17" dur="1" fill="hold">
                                          <p:stCondLst>
                                            <p:cond delay="0"/>
                                          </p:stCondLst>
                                        </p:cTn>
                                        <p:tgtEl>
                                          <p:spTgt spid="1632"/>
                                        </p:tgtEl>
                                        <p:attrNameLst>
                                          <p:attrName>style.visibility</p:attrName>
                                        </p:attrNameLst>
                                      </p:cBhvr>
                                      <p:to>
                                        <p:strVal val="visible"/>
                                      </p:to>
                                    </p:set>
                                    <p:animEffect transition="in" filter="fade">
                                      <p:cBhvr>
                                        <p:cTn id="18" dur="1"/>
                                        <p:tgtEl>
                                          <p:spTgt spid="1632"/>
                                        </p:tgtEl>
                                      </p:cBhvr>
                                    </p:animEffect>
                                  </p:childTnLst>
                                </p:cTn>
                              </p:par>
                              <p:par>
                                <p:cTn id="19" presetID="10" presetClass="entr" presetSubtype="0" fill="hold" nodeType="withEffect">
                                  <p:stCondLst>
                                    <p:cond delay="0"/>
                                  </p:stCondLst>
                                  <p:childTnLst>
                                    <p:set>
                                      <p:cBhvr>
                                        <p:cTn id="20" dur="1" fill="hold">
                                          <p:stCondLst>
                                            <p:cond delay="0"/>
                                          </p:stCondLst>
                                        </p:cTn>
                                        <p:tgtEl>
                                          <p:spTgt spid="1633"/>
                                        </p:tgtEl>
                                        <p:attrNameLst>
                                          <p:attrName>style.visibility</p:attrName>
                                        </p:attrNameLst>
                                      </p:cBhvr>
                                      <p:to>
                                        <p:strVal val="visible"/>
                                      </p:to>
                                    </p:set>
                                    <p:animEffect transition="in" filter="fade">
                                      <p:cBhvr>
                                        <p:cTn id="21" dur="1"/>
                                        <p:tgtEl>
                                          <p:spTgt spid="16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656"/>
                                        </p:tgtEl>
                                        <p:attrNameLst>
                                          <p:attrName>style.visibility</p:attrName>
                                        </p:attrNameLst>
                                      </p:cBhvr>
                                      <p:to>
                                        <p:strVal val="visible"/>
                                      </p:to>
                                    </p:set>
                                    <p:animEffect transition="in" filter="fade">
                                      <p:cBhvr>
                                        <p:cTn id="26" dur="1"/>
                                        <p:tgtEl>
                                          <p:spTgt spid="165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635"/>
                                        </p:tgtEl>
                                        <p:attrNameLst>
                                          <p:attrName>style.visibility</p:attrName>
                                        </p:attrNameLst>
                                      </p:cBhvr>
                                      <p:to>
                                        <p:strVal val="visible"/>
                                      </p:to>
                                    </p:set>
                                    <p:animEffect transition="in" filter="fade">
                                      <p:cBhvr>
                                        <p:cTn id="31" dur="1"/>
                                        <p:tgtEl>
                                          <p:spTgt spid="1635"/>
                                        </p:tgtEl>
                                      </p:cBhvr>
                                    </p:animEffect>
                                  </p:childTnLst>
                                </p:cTn>
                              </p:par>
                              <p:par>
                                <p:cTn id="32" presetID="10" presetClass="entr" presetSubtype="0" fill="hold" nodeType="withEffect">
                                  <p:stCondLst>
                                    <p:cond delay="0"/>
                                  </p:stCondLst>
                                  <p:childTnLst>
                                    <p:set>
                                      <p:cBhvr>
                                        <p:cTn id="33" dur="1" fill="hold">
                                          <p:stCondLst>
                                            <p:cond delay="0"/>
                                          </p:stCondLst>
                                        </p:cTn>
                                        <p:tgtEl>
                                          <p:spTgt spid="1667"/>
                                        </p:tgtEl>
                                        <p:attrNameLst>
                                          <p:attrName>style.visibility</p:attrName>
                                        </p:attrNameLst>
                                      </p:cBhvr>
                                      <p:to>
                                        <p:strVal val="visible"/>
                                      </p:to>
                                    </p:set>
                                    <p:animEffect transition="in" filter="fade">
                                      <p:cBhvr>
                                        <p:cTn id="34" dur="1"/>
                                        <p:tgtEl>
                                          <p:spTgt spid="166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668"/>
                                        </p:tgtEl>
                                        <p:attrNameLst>
                                          <p:attrName>style.visibility</p:attrName>
                                        </p:attrNameLst>
                                      </p:cBhvr>
                                      <p:to>
                                        <p:strVal val="visible"/>
                                      </p:to>
                                    </p:set>
                                    <p:animEffect transition="in" filter="fade">
                                      <p:cBhvr>
                                        <p:cTn id="39" dur="1"/>
                                        <p:tgtEl>
                                          <p:spTgt spid="1668"/>
                                        </p:tgtEl>
                                      </p:cBhvr>
                                    </p:animEffect>
                                  </p:childTnLst>
                                </p:cTn>
                              </p:par>
                              <p:par>
                                <p:cTn id="40" presetID="10" presetClass="entr" presetSubtype="0" fill="hold" nodeType="withEffect">
                                  <p:stCondLst>
                                    <p:cond delay="0"/>
                                  </p:stCondLst>
                                  <p:childTnLst>
                                    <p:set>
                                      <p:cBhvr>
                                        <p:cTn id="41" dur="1" fill="hold">
                                          <p:stCondLst>
                                            <p:cond delay="0"/>
                                          </p:stCondLst>
                                        </p:cTn>
                                        <p:tgtEl>
                                          <p:spTgt spid="1634"/>
                                        </p:tgtEl>
                                        <p:attrNameLst>
                                          <p:attrName>style.visibility</p:attrName>
                                        </p:attrNameLst>
                                      </p:cBhvr>
                                      <p:to>
                                        <p:strVal val="visible"/>
                                      </p:to>
                                    </p:set>
                                    <p:animEffect transition="in" filter="fade">
                                      <p:cBhvr>
                                        <p:cTn id="42" dur="1"/>
                                        <p:tgtEl>
                                          <p:spTgt spid="1634"/>
                                        </p:tgtEl>
                                      </p:cBhvr>
                                    </p:animEffect>
                                  </p:childTnLst>
                                </p:cTn>
                              </p:par>
                              <p:par>
                                <p:cTn id="43" presetID="10" presetClass="entr" presetSubtype="0" fill="hold" nodeType="withEffect">
                                  <p:stCondLst>
                                    <p:cond delay="0"/>
                                  </p:stCondLst>
                                  <p:childTnLst>
                                    <p:set>
                                      <p:cBhvr>
                                        <p:cTn id="44" dur="1" fill="hold">
                                          <p:stCondLst>
                                            <p:cond delay="0"/>
                                          </p:stCondLst>
                                        </p:cTn>
                                        <p:tgtEl>
                                          <p:spTgt spid="1639"/>
                                        </p:tgtEl>
                                        <p:attrNameLst>
                                          <p:attrName>style.visibility</p:attrName>
                                        </p:attrNameLst>
                                      </p:cBhvr>
                                      <p:to>
                                        <p:strVal val="visible"/>
                                      </p:to>
                                    </p:set>
                                    <p:animEffect transition="in" filter="fade">
                                      <p:cBhvr>
                                        <p:cTn id="45" dur="1"/>
                                        <p:tgtEl>
                                          <p:spTgt spid="1639"/>
                                        </p:tgtEl>
                                      </p:cBhvr>
                                    </p:animEffect>
                                  </p:childTnLst>
                                </p:cTn>
                              </p:par>
                              <p:par>
                                <p:cTn id="46" presetID="10" presetClass="entr" presetSubtype="0" fill="hold" nodeType="withEffect">
                                  <p:stCondLst>
                                    <p:cond delay="0"/>
                                  </p:stCondLst>
                                  <p:childTnLst>
                                    <p:set>
                                      <p:cBhvr>
                                        <p:cTn id="47" dur="1" fill="hold">
                                          <p:stCondLst>
                                            <p:cond delay="0"/>
                                          </p:stCondLst>
                                        </p:cTn>
                                        <p:tgtEl>
                                          <p:spTgt spid="1640"/>
                                        </p:tgtEl>
                                        <p:attrNameLst>
                                          <p:attrName>style.visibility</p:attrName>
                                        </p:attrNameLst>
                                      </p:cBhvr>
                                      <p:to>
                                        <p:strVal val="visible"/>
                                      </p:to>
                                    </p:set>
                                    <p:animEffect transition="in" filter="fade">
                                      <p:cBhvr>
                                        <p:cTn id="48" dur="1"/>
                                        <p:tgtEl>
                                          <p:spTgt spid="1640"/>
                                        </p:tgtEl>
                                      </p:cBhvr>
                                    </p:animEffect>
                                  </p:childTnLst>
                                </p:cTn>
                              </p:par>
                              <p:par>
                                <p:cTn id="49" presetID="10" presetClass="entr" presetSubtype="0" fill="hold" nodeType="withEffect">
                                  <p:stCondLst>
                                    <p:cond delay="0"/>
                                  </p:stCondLst>
                                  <p:childTnLst>
                                    <p:set>
                                      <p:cBhvr>
                                        <p:cTn id="50" dur="1" fill="hold">
                                          <p:stCondLst>
                                            <p:cond delay="0"/>
                                          </p:stCondLst>
                                        </p:cTn>
                                        <p:tgtEl>
                                          <p:spTgt spid="1645"/>
                                        </p:tgtEl>
                                        <p:attrNameLst>
                                          <p:attrName>style.visibility</p:attrName>
                                        </p:attrNameLst>
                                      </p:cBhvr>
                                      <p:to>
                                        <p:strVal val="visible"/>
                                      </p:to>
                                    </p:set>
                                    <p:animEffect transition="in" filter="fade">
                                      <p:cBhvr>
                                        <p:cTn id="51" dur="1"/>
                                        <p:tgtEl>
                                          <p:spTgt spid="164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641"/>
                                        </p:tgtEl>
                                        <p:attrNameLst>
                                          <p:attrName>style.visibility</p:attrName>
                                        </p:attrNameLst>
                                      </p:cBhvr>
                                      <p:to>
                                        <p:strVal val="visible"/>
                                      </p:to>
                                    </p:set>
                                    <p:animEffect transition="in" filter="fade">
                                      <p:cBhvr>
                                        <p:cTn id="56" dur="500"/>
                                        <p:tgtEl>
                                          <p:spTgt spid="1641"/>
                                        </p:tgtEl>
                                      </p:cBhvr>
                                    </p:animEffect>
                                  </p:childTnLst>
                                </p:cTn>
                              </p:par>
                              <p:par>
                                <p:cTn id="57" presetID="10" presetClass="entr" presetSubtype="0" fill="hold" nodeType="withEffect">
                                  <p:stCondLst>
                                    <p:cond delay="0"/>
                                  </p:stCondLst>
                                  <p:childTnLst>
                                    <p:set>
                                      <p:cBhvr>
                                        <p:cTn id="58" dur="1" fill="hold">
                                          <p:stCondLst>
                                            <p:cond delay="0"/>
                                          </p:stCondLst>
                                        </p:cTn>
                                        <p:tgtEl>
                                          <p:spTgt spid="1646"/>
                                        </p:tgtEl>
                                        <p:attrNameLst>
                                          <p:attrName>style.visibility</p:attrName>
                                        </p:attrNameLst>
                                      </p:cBhvr>
                                      <p:to>
                                        <p:strVal val="visible"/>
                                      </p:to>
                                    </p:set>
                                    <p:animEffect transition="in" filter="fade">
                                      <p:cBhvr>
                                        <p:cTn id="59" dur="500"/>
                                        <p:tgtEl>
                                          <p:spTgt spid="1646"/>
                                        </p:tgtEl>
                                      </p:cBhvr>
                                    </p:animEffect>
                                  </p:childTnLst>
                                </p:cTn>
                              </p:par>
                              <p:par>
                                <p:cTn id="60" presetID="10" presetClass="entr" presetSubtype="0" fill="hold" nodeType="withEffect">
                                  <p:stCondLst>
                                    <p:cond delay="0"/>
                                  </p:stCondLst>
                                  <p:childTnLst>
                                    <p:set>
                                      <p:cBhvr>
                                        <p:cTn id="61" dur="1" fill="hold">
                                          <p:stCondLst>
                                            <p:cond delay="0"/>
                                          </p:stCondLst>
                                        </p:cTn>
                                        <p:tgtEl>
                                          <p:spTgt spid="1647"/>
                                        </p:tgtEl>
                                        <p:attrNameLst>
                                          <p:attrName>style.visibility</p:attrName>
                                        </p:attrNameLst>
                                      </p:cBhvr>
                                      <p:to>
                                        <p:strVal val="visible"/>
                                      </p:to>
                                    </p:set>
                                    <p:animEffect transition="in" filter="fade">
                                      <p:cBhvr>
                                        <p:cTn id="62" dur="500"/>
                                        <p:tgtEl>
                                          <p:spTgt spid="164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642"/>
                                        </p:tgtEl>
                                        <p:attrNameLst>
                                          <p:attrName>style.visibility</p:attrName>
                                        </p:attrNameLst>
                                      </p:cBhvr>
                                      <p:to>
                                        <p:strVal val="visible"/>
                                      </p:to>
                                    </p:set>
                                    <p:animEffect transition="in" filter="fade">
                                      <p:cBhvr>
                                        <p:cTn id="67" dur="1"/>
                                        <p:tgtEl>
                                          <p:spTgt spid="164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648"/>
                                        </p:tgtEl>
                                        <p:attrNameLst>
                                          <p:attrName>style.visibility</p:attrName>
                                        </p:attrNameLst>
                                      </p:cBhvr>
                                      <p:to>
                                        <p:strVal val="visible"/>
                                      </p:to>
                                    </p:set>
                                    <p:animEffect transition="in" filter="fade">
                                      <p:cBhvr>
                                        <p:cTn id="72" dur="1"/>
                                        <p:tgtEl>
                                          <p:spTgt spid="1648"/>
                                        </p:tgtEl>
                                      </p:cBhvr>
                                    </p:animEffect>
                                  </p:childTnLst>
                                </p:cTn>
                              </p:par>
                              <p:par>
                                <p:cTn id="73" presetID="10" presetClass="entr" presetSubtype="0" fill="hold" nodeType="withEffect">
                                  <p:stCondLst>
                                    <p:cond delay="0"/>
                                  </p:stCondLst>
                                  <p:childTnLst>
                                    <p:set>
                                      <p:cBhvr>
                                        <p:cTn id="74" dur="1" fill="hold">
                                          <p:stCondLst>
                                            <p:cond delay="0"/>
                                          </p:stCondLst>
                                        </p:cTn>
                                        <p:tgtEl>
                                          <p:spTgt spid="1643"/>
                                        </p:tgtEl>
                                        <p:attrNameLst>
                                          <p:attrName>style.visibility</p:attrName>
                                        </p:attrNameLst>
                                      </p:cBhvr>
                                      <p:to>
                                        <p:strVal val="visible"/>
                                      </p:to>
                                    </p:set>
                                    <p:animEffect transition="in" filter="fade">
                                      <p:cBhvr>
                                        <p:cTn id="75" dur="1"/>
                                        <p:tgtEl>
                                          <p:spTgt spid="1643"/>
                                        </p:tgtEl>
                                      </p:cBhvr>
                                    </p:animEffect>
                                  </p:childTnLst>
                                </p:cTn>
                              </p:par>
                              <p:par>
                                <p:cTn id="76" presetID="10" presetClass="entr" presetSubtype="0" fill="hold" nodeType="withEffect">
                                  <p:stCondLst>
                                    <p:cond delay="0"/>
                                  </p:stCondLst>
                                  <p:childTnLst>
                                    <p:set>
                                      <p:cBhvr>
                                        <p:cTn id="77" dur="1" fill="hold">
                                          <p:stCondLst>
                                            <p:cond delay="0"/>
                                          </p:stCondLst>
                                        </p:cTn>
                                        <p:tgtEl>
                                          <p:spTgt spid="1644"/>
                                        </p:tgtEl>
                                        <p:attrNameLst>
                                          <p:attrName>style.visibility</p:attrName>
                                        </p:attrNameLst>
                                      </p:cBhvr>
                                      <p:to>
                                        <p:strVal val="visible"/>
                                      </p:to>
                                    </p:set>
                                    <p:animEffect transition="in" filter="fade">
                                      <p:cBhvr>
                                        <p:cTn id="78" dur="1"/>
                                        <p:tgtEl>
                                          <p:spTgt spid="1644"/>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670"/>
                                        </p:tgtEl>
                                        <p:attrNameLst>
                                          <p:attrName>style.visibility</p:attrName>
                                        </p:attrNameLst>
                                      </p:cBhvr>
                                      <p:to>
                                        <p:strVal val="visible"/>
                                      </p:to>
                                    </p:set>
                                    <p:animEffect transition="in" filter="fade">
                                      <p:cBhvr>
                                        <p:cTn id="83" dur="1"/>
                                        <p:tgtEl>
                                          <p:spTgt spid="1670"/>
                                        </p:tgtEl>
                                      </p:cBhvr>
                                    </p:animEffect>
                                  </p:childTnLst>
                                </p:cTn>
                              </p:par>
                              <p:par>
                                <p:cTn id="84" presetID="10" presetClass="entr" presetSubtype="0" fill="hold" nodeType="withEffect">
                                  <p:stCondLst>
                                    <p:cond delay="0"/>
                                  </p:stCondLst>
                                  <p:childTnLst>
                                    <p:set>
                                      <p:cBhvr>
                                        <p:cTn id="85" dur="1" fill="hold">
                                          <p:stCondLst>
                                            <p:cond delay="0"/>
                                          </p:stCondLst>
                                        </p:cTn>
                                        <p:tgtEl>
                                          <p:spTgt spid="1669"/>
                                        </p:tgtEl>
                                        <p:attrNameLst>
                                          <p:attrName>style.visibility</p:attrName>
                                        </p:attrNameLst>
                                      </p:cBhvr>
                                      <p:to>
                                        <p:strVal val="visible"/>
                                      </p:to>
                                    </p:set>
                                    <p:animEffect transition="in" filter="fade">
                                      <p:cBhvr>
                                        <p:cTn id="86" dur="1"/>
                                        <p:tgtEl>
                                          <p:spTgt spid="1669"/>
                                        </p:tgtEl>
                                      </p:cBhvr>
                                    </p:animEffect>
                                  </p:childTnLst>
                                </p:cTn>
                              </p:par>
                              <p:par>
                                <p:cTn id="87" presetID="10" presetClass="entr" presetSubtype="0" fill="hold" nodeType="withEffect">
                                  <p:stCondLst>
                                    <p:cond delay="0"/>
                                  </p:stCondLst>
                                  <p:childTnLst>
                                    <p:set>
                                      <p:cBhvr>
                                        <p:cTn id="88" dur="1" fill="hold">
                                          <p:stCondLst>
                                            <p:cond delay="0"/>
                                          </p:stCondLst>
                                        </p:cTn>
                                        <p:tgtEl>
                                          <p:spTgt spid="1657"/>
                                        </p:tgtEl>
                                        <p:attrNameLst>
                                          <p:attrName>style.visibility</p:attrName>
                                        </p:attrNameLst>
                                      </p:cBhvr>
                                      <p:to>
                                        <p:strVal val="visible"/>
                                      </p:to>
                                    </p:set>
                                    <p:animEffect transition="in" filter="fade">
                                      <p:cBhvr>
                                        <p:cTn id="89" dur="1"/>
                                        <p:tgtEl>
                                          <p:spTgt spid="1657"/>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1666"/>
                                        </p:tgtEl>
                                        <p:attrNameLst>
                                          <p:attrName>style.visibility</p:attrName>
                                        </p:attrNameLst>
                                      </p:cBhvr>
                                      <p:to>
                                        <p:strVal val="visible"/>
                                      </p:to>
                                    </p:set>
                                    <p:animEffect transition="in" filter="fade">
                                      <p:cBhvr>
                                        <p:cTn id="94" dur="1"/>
                                        <p:tgtEl>
                                          <p:spTgt spid="1666"/>
                                        </p:tgtEl>
                                      </p:cBhvr>
                                    </p:animEffect>
                                  </p:childTnLst>
                                </p:cTn>
                              </p:par>
                              <p:par>
                                <p:cTn id="95" presetID="10" presetClass="entr" presetSubtype="0" fill="hold" nodeType="withEffect">
                                  <p:stCondLst>
                                    <p:cond delay="0"/>
                                  </p:stCondLst>
                                  <p:childTnLst>
                                    <p:set>
                                      <p:cBhvr>
                                        <p:cTn id="96" dur="1" fill="hold">
                                          <p:stCondLst>
                                            <p:cond delay="0"/>
                                          </p:stCondLst>
                                        </p:cTn>
                                        <p:tgtEl>
                                          <p:spTgt spid="1664"/>
                                        </p:tgtEl>
                                        <p:attrNameLst>
                                          <p:attrName>style.visibility</p:attrName>
                                        </p:attrNameLst>
                                      </p:cBhvr>
                                      <p:to>
                                        <p:strVal val="visible"/>
                                      </p:to>
                                    </p:set>
                                    <p:animEffect transition="in" filter="fade">
                                      <p:cBhvr>
                                        <p:cTn id="97" dur="1"/>
                                        <p:tgtEl>
                                          <p:spTgt spid="1664"/>
                                        </p:tgtEl>
                                      </p:cBhvr>
                                    </p:animEffect>
                                  </p:childTnLst>
                                </p:cTn>
                              </p:par>
                              <p:par>
                                <p:cTn id="98" presetID="10" presetClass="entr" presetSubtype="0" fill="hold" nodeType="withEffect">
                                  <p:stCondLst>
                                    <p:cond delay="0"/>
                                  </p:stCondLst>
                                  <p:childTnLst>
                                    <p:set>
                                      <p:cBhvr>
                                        <p:cTn id="99" dur="1" fill="hold">
                                          <p:stCondLst>
                                            <p:cond delay="0"/>
                                          </p:stCondLst>
                                        </p:cTn>
                                        <p:tgtEl>
                                          <p:spTgt spid="1665"/>
                                        </p:tgtEl>
                                        <p:attrNameLst>
                                          <p:attrName>style.visibility</p:attrName>
                                        </p:attrNameLst>
                                      </p:cBhvr>
                                      <p:to>
                                        <p:strVal val="visible"/>
                                      </p:to>
                                    </p:set>
                                    <p:animEffect transition="in" filter="fade">
                                      <p:cBhvr>
                                        <p:cTn id="100" dur="1"/>
                                        <p:tgtEl>
                                          <p:spTgt spid="1665"/>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1649"/>
                                        </p:tgtEl>
                                        <p:attrNameLst>
                                          <p:attrName>style.visibility</p:attrName>
                                        </p:attrNameLst>
                                      </p:cBhvr>
                                      <p:to>
                                        <p:strVal val="visible"/>
                                      </p:to>
                                    </p:set>
                                    <p:animEffect transition="in" filter="fade">
                                      <p:cBhvr>
                                        <p:cTn id="105" dur="500"/>
                                        <p:tgtEl>
                                          <p:spTgt spid="1649"/>
                                        </p:tgtEl>
                                      </p:cBhvr>
                                    </p:animEffect>
                                  </p:childTnLst>
                                </p:cTn>
                              </p:par>
                              <p:par>
                                <p:cTn id="106" presetID="10" presetClass="entr" presetSubtype="0" fill="hold" nodeType="withEffect">
                                  <p:stCondLst>
                                    <p:cond delay="0"/>
                                  </p:stCondLst>
                                  <p:childTnLst>
                                    <p:set>
                                      <p:cBhvr>
                                        <p:cTn id="107" dur="1" fill="hold">
                                          <p:stCondLst>
                                            <p:cond delay="0"/>
                                          </p:stCondLst>
                                        </p:cTn>
                                        <p:tgtEl>
                                          <p:spTgt spid="1629"/>
                                        </p:tgtEl>
                                        <p:attrNameLst>
                                          <p:attrName>style.visibility</p:attrName>
                                        </p:attrNameLst>
                                      </p:cBhvr>
                                      <p:to>
                                        <p:strVal val="visible"/>
                                      </p:to>
                                    </p:set>
                                    <p:animEffect transition="in" filter="fade">
                                      <p:cBhvr>
                                        <p:cTn id="108" dur="500"/>
                                        <p:tgtEl>
                                          <p:spTgt spid="1629"/>
                                        </p:tgtEl>
                                      </p:cBhvr>
                                    </p:animEffect>
                                  </p:childTnLst>
                                </p:cTn>
                              </p:par>
                              <p:par>
                                <p:cTn id="109" presetID="10" presetClass="entr" presetSubtype="0" fill="hold" nodeType="withEffect">
                                  <p:stCondLst>
                                    <p:cond delay="0"/>
                                  </p:stCondLst>
                                  <p:childTnLst>
                                    <p:set>
                                      <p:cBhvr>
                                        <p:cTn id="110" dur="1" fill="hold">
                                          <p:stCondLst>
                                            <p:cond delay="0"/>
                                          </p:stCondLst>
                                        </p:cTn>
                                        <p:tgtEl>
                                          <p:spTgt spid="1650"/>
                                        </p:tgtEl>
                                        <p:attrNameLst>
                                          <p:attrName>style.visibility</p:attrName>
                                        </p:attrNameLst>
                                      </p:cBhvr>
                                      <p:to>
                                        <p:strVal val="visible"/>
                                      </p:to>
                                    </p:set>
                                    <p:animEffect transition="in" filter="fade">
                                      <p:cBhvr>
                                        <p:cTn id="111" dur="500"/>
                                        <p:tgtEl>
                                          <p:spTgt spid="1650"/>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1655"/>
                                        </p:tgtEl>
                                        <p:attrNameLst>
                                          <p:attrName>style.visibility</p:attrName>
                                        </p:attrNameLst>
                                      </p:cBhvr>
                                      <p:to>
                                        <p:strVal val="visible"/>
                                      </p:to>
                                    </p:set>
                                    <p:animEffect transition="in" filter="fade">
                                      <p:cBhvr>
                                        <p:cTn id="116" dur="500"/>
                                        <p:tgtEl>
                                          <p:spTgt spid="1655"/>
                                        </p:tgtEl>
                                      </p:cBhvr>
                                    </p:animEffect>
                                  </p:childTnLst>
                                </p:cTn>
                              </p:par>
                              <p:par>
                                <p:cTn id="117" presetID="10" presetClass="entr" presetSubtype="0" fill="hold" nodeType="withEffect">
                                  <p:stCondLst>
                                    <p:cond delay="0"/>
                                  </p:stCondLst>
                                  <p:childTnLst>
                                    <p:set>
                                      <p:cBhvr>
                                        <p:cTn id="118" dur="1" fill="hold">
                                          <p:stCondLst>
                                            <p:cond delay="0"/>
                                          </p:stCondLst>
                                        </p:cTn>
                                        <p:tgtEl>
                                          <p:spTgt spid="1653"/>
                                        </p:tgtEl>
                                        <p:attrNameLst>
                                          <p:attrName>style.visibility</p:attrName>
                                        </p:attrNameLst>
                                      </p:cBhvr>
                                      <p:to>
                                        <p:strVal val="visible"/>
                                      </p:to>
                                    </p:set>
                                    <p:animEffect transition="in" filter="fade">
                                      <p:cBhvr>
                                        <p:cTn id="119" dur="500"/>
                                        <p:tgtEl>
                                          <p:spTgt spid="1653"/>
                                        </p:tgtEl>
                                      </p:cBhvr>
                                    </p:animEffect>
                                  </p:childTnLst>
                                </p:cTn>
                              </p:par>
                              <p:par>
                                <p:cTn id="120" presetID="10" presetClass="entr" presetSubtype="0" fill="hold" nodeType="withEffect">
                                  <p:stCondLst>
                                    <p:cond delay="0"/>
                                  </p:stCondLst>
                                  <p:childTnLst>
                                    <p:set>
                                      <p:cBhvr>
                                        <p:cTn id="121" dur="1" fill="hold">
                                          <p:stCondLst>
                                            <p:cond delay="0"/>
                                          </p:stCondLst>
                                        </p:cTn>
                                        <p:tgtEl>
                                          <p:spTgt spid="1651"/>
                                        </p:tgtEl>
                                        <p:attrNameLst>
                                          <p:attrName>style.visibility</p:attrName>
                                        </p:attrNameLst>
                                      </p:cBhvr>
                                      <p:to>
                                        <p:strVal val="visible"/>
                                      </p:to>
                                    </p:set>
                                    <p:animEffect transition="in" filter="fade">
                                      <p:cBhvr>
                                        <p:cTn id="122" dur="500"/>
                                        <p:tgtEl>
                                          <p:spTgt spid="1651"/>
                                        </p:tgtEl>
                                      </p:cBhvr>
                                    </p:animEffect>
                                  </p:childTnLst>
                                </p:cTn>
                              </p:par>
                              <p:par>
                                <p:cTn id="123" presetID="10" presetClass="entr" presetSubtype="0" fill="hold" nodeType="withEffect">
                                  <p:stCondLst>
                                    <p:cond delay="0"/>
                                  </p:stCondLst>
                                  <p:childTnLst>
                                    <p:set>
                                      <p:cBhvr>
                                        <p:cTn id="124" dur="1" fill="hold">
                                          <p:stCondLst>
                                            <p:cond delay="0"/>
                                          </p:stCondLst>
                                        </p:cTn>
                                        <p:tgtEl>
                                          <p:spTgt spid="1652"/>
                                        </p:tgtEl>
                                        <p:attrNameLst>
                                          <p:attrName>style.visibility</p:attrName>
                                        </p:attrNameLst>
                                      </p:cBhvr>
                                      <p:to>
                                        <p:strVal val="visible"/>
                                      </p:to>
                                    </p:set>
                                    <p:animEffect transition="in" filter="fade">
                                      <p:cBhvr>
                                        <p:cTn id="125" dur="500"/>
                                        <p:tgtEl>
                                          <p:spTgt spid="1652"/>
                                        </p:tgtEl>
                                      </p:cBhvr>
                                    </p:animEffect>
                                  </p:childTnLst>
                                </p:cTn>
                              </p:par>
                              <p:par>
                                <p:cTn id="126" presetID="10" presetClass="entr" presetSubtype="0" fill="hold" nodeType="withEffect">
                                  <p:stCondLst>
                                    <p:cond delay="0"/>
                                  </p:stCondLst>
                                  <p:childTnLst>
                                    <p:set>
                                      <p:cBhvr>
                                        <p:cTn id="127" dur="1" fill="hold">
                                          <p:stCondLst>
                                            <p:cond delay="0"/>
                                          </p:stCondLst>
                                        </p:cTn>
                                        <p:tgtEl>
                                          <p:spTgt spid="1654"/>
                                        </p:tgtEl>
                                        <p:attrNameLst>
                                          <p:attrName>style.visibility</p:attrName>
                                        </p:attrNameLst>
                                      </p:cBhvr>
                                      <p:to>
                                        <p:strVal val="visible"/>
                                      </p:to>
                                    </p:set>
                                    <p:animEffect transition="in" filter="fade">
                                      <p:cBhvr>
                                        <p:cTn id="128" dur="500"/>
                                        <p:tgtEl>
                                          <p:spTgt spid="1654"/>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1659"/>
                                        </p:tgtEl>
                                        <p:attrNameLst>
                                          <p:attrName>style.visibility</p:attrName>
                                        </p:attrNameLst>
                                      </p:cBhvr>
                                      <p:to>
                                        <p:strVal val="visible"/>
                                      </p:to>
                                    </p:set>
                                    <p:animEffect transition="in" filter="fade">
                                      <p:cBhvr>
                                        <p:cTn id="133" dur="1"/>
                                        <p:tgtEl>
                                          <p:spTgt spid="1659"/>
                                        </p:tgtEl>
                                      </p:cBhvr>
                                    </p:animEffect>
                                  </p:childTnLst>
                                </p:cTn>
                              </p:par>
                              <p:par>
                                <p:cTn id="134" presetID="10" presetClass="entr" presetSubtype="0" fill="hold" nodeType="withEffect">
                                  <p:stCondLst>
                                    <p:cond delay="0"/>
                                  </p:stCondLst>
                                  <p:childTnLst>
                                    <p:set>
                                      <p:cBhvr>
                                        <p:cTn id="135" dur="1" fill="hold">
                                          <p:stCondLst>
                                            <p:cond delay="0"/>
                                          </p:stCondLst>
                                        </p:cTn>
                                        <p:tgtEl>
                                          <p:spTgt spid="1658"/>
                                        </p:tgtEl>
                                        <p:attrNameLst>
                                          <p:attrName>style.visibility</p:attrName>
                                        </p:attrNameLst>
                                      </p:cBhvr>
                                      <p:to>
                                        <p:strVal val="visible"/>
                                      </p:to>
                                    </p:set>
                                    <p:animEffect transition="in" filter="fade">
                                      <p:cBhvr>
                                        <p:cTn id="136" dur="1"/>
                                        <p:tgtEl>
                                          <p:spTgt spid="1658"/>
                                        </p:tgtEl>
                                      </p:cBhvr>
                                    </p:animEffect>
                                  </p:childTnLst>
                                </p:cTn>
                              </p:par>
                              <p:par>
                                <p:cTn id="137" presetID="10" presetClass="entr" presetSubtype="0" fill="hold" nodeType="withEffect">
                                  <p:stCondLst>
                                    <p:cond delay="0"/>
                                  </p:stCondLst>
                                  <p:childTnLst>
                                    <p:set>
                                      <p:cBhvr>
                                        <p:cTn id="138" dur="1" fill="hold">
                                          <p:stCondLst>
                                            <p:cond delay="0"/>
                                          </p:stCondLst>
                                        </p:cTn>
                                        <p:tgtEl>
                                          <p:spTgt spid="1660"/>
                                        </p:tgtEl>
                                        <p:attrNameLst>
                                          <p:attrName>style.visibility</p:attrName>
                                        </p:attrNameLst>
                                      </p:cBhvr>
                                      <p:to>
                                        <p:strVal val="visible"/>
                                      </p:to>
                                    </p:set>
                                    <p:animEffect transition="in" filter="fade">
                                      <p:cBhvr>
                                        <p:cTn id="139" dur="1"/>
                                        <p:tgtEl>
                                          <p:spTgt spid="1660"/>
                                        </p:tgtEl>
                                      </p:cBhvr>
                                    </p:animEffect>
                                  </p:childTnLst>
                                </p:cTn>
                              </p:par>
                              <p:par>
                                <p:cTn id="140" presetID="10" presetClass="entr" presetSubtype="0" fill="hold" nodeType="withEffect">
                                  <p:stCondLst>
                                    <p:cond delay="0"/>
                                  </p:stCondLst>
                                  <p:childTnLst>
                                    <p:set>
                                      <p:cBhvr>
                                        <p:cTn id="141" dur="1" fill="hold">
                                          <p:stCondLst>
                                            <p:cond delay="0"/>
                                          </p:stCondLst>
                                        </p:cTn>
                                        <p:tgtEl>
                                          <p:spTgt spid="1661"/>
                                        </p:tgtEl>
                                        <p:attrNameLst>
                                          <p:attrName>style.visibility</p:attrName>
                                        </p:attrNameLst>
                                      </p:cBhvr>
                                      <p:to>
                                        <p:strVal val="visible"/>
                                      </p:to>
                                    </p:set>
                                    <p:animEffect transition="in" filter="fade">
                                      <p:cBhvr>
                                        <p:cTn id="142" dur="1"/>
                                        <p:tgtEl>
                                          <p:spTgt spid="1661"/>
                                        </p:tgtEl>
                                      </p:cBhvr>
                                    </p:animEffect>
                                  </p:childTnLst>
                                </p:cTn>
                              </p:par>
                              <p:par>
                                <p:cTn id="143" presetID="10" presetClass="entr" presetSubtype="0" fill="hold" nodeType="withEffect">
                                  <p:stCondLst>
                                    <p:cond delay="0"/>
                                  </p:stCondLst>
                                  <p:childTnLst>
                                    <p:set>
                                      <p:cBhvr>
                                        <p:cTn id="144" dur="1" fill="hold">
                                          <p:stCondLst>
                                            <p:cond delay="0"/>
                                          </p:stCondLst>
                                        </p:cTn>
                                        <p:tgtEl>
                                          <p:spTgt spid="1662"/>
                                        </p:tgtEl>
                                        <p:attrNameLst>
                                          <p:attrName>style.visibility</p:attrName>
                                        </p:attrNameLst>
                                      </p:cBhvr>
                                      <p:to>
                                        <p:strVal val="visible"/>
                                      </p:to>
                                    </p:set>
                                    <p:animEffect transition="in" filter="fade">
                                      <p:cBhvr>
                                        <p:cTn id="145" dur="1"/>
                                        <p:tgtEl>
                                          <p:spTgt spid="1662"/>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1663"/>
                                        </p:tgtEl>
                                        <p:attrNameLst>
                                          <p:attrName>style.visibility</p:attrName>
                                        </p:attrNameLst>
                                      </p:cBhvr>
                                      <p:to>
                                        <p:strVal val="visible"/>
                                      </p:to>
                                    </p:set>
                                    <p:animEffect transition="in" filter="fade">
                                      <p:cBhvr>
                                        <p:cTn id="150" dur="1"/>
                                        <p:tgtEl>
                                          <p:spTgt spid="1663"/>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1674"/>
                                        </p:tgtEl>
                                        <p:attrNameLst>
                                          <p:attrName>style.visibility</p:attrName>
                                        </p:attrNameLst>
                                      </p:cBhvr>
                                      <p:to>
                                        <p:strVal val="visible"/>
                                      </p:to>
                                    </p:set>
                                    <p:animEffect transition="in" filter="fade">
                                      <p:cBhvr>
                                        <p:cTn id="155" dur="1"/>
                                        <p:tgtEl>
                                          <p:spTgt spid="1674"/>
                                        </p:tgtEl>
                                      </p:cBhvr>
                                    </p:animEffect>
                                  </p:childTnLst>
                                </p:cTn>
                              </p:par>
                              <p:par>
                                <p:cTn id="156" presetID="10" presetClass="entr" presetSubtype="0" fill="hold" nodeType="withEffect">
                                  <p:stCondLst>
                                    <p:cond delay="0"/>
                                  </p:stCondLst>
                                  <p:childTnLst>
                                    <p:set>
                                      <p:cBhvr>
                                        <p:cTn id="157" dur="1" fill="hold">
                                          <p:stCondLst>
                                            <p:cond delay="0"/>
                                          </p:stCondLst>
                                        </p:cTn>
                                        <p:tgtEl>
                                          <p:spTgt spid="1673"/>
                                        </p:tgtEl>
                                        <p:attrNameLst>
                                          <p:attrName>style.visibility</p:attrName>
                                        </p:attrNameLst>
                                      </p:cBhvr>
                                      <p:to>
                                        <p:strVal val="visible"/>
                                      </p:to>
                                    </p:set>
                                    <p:animEffect transition="in" filter="fade">
                                      <p:cBhvr>
                                        <p:cTn id="158" dur="1"/>
                                        <p:tgtEl>
                                          <p:spTgt spid="1673"/>
                                        </p:tgtEl>
                                      </p:cBhvr>
                                    </p:animEffect>
                                  </p:childTnLst>
                                </p:cTn>
                              </p:par>
                              <p:par>
                                <p:cTn id="159" presetID="10" presetClass="entr" presetSubtype="0" fill="hold" nodeType="withEffect">
                                  <p:stCondLst>
                                    <p:cond delay="0"/>
                                  </p:stCondLst>
                                  <p:childTnLst>
                                    <p:set>
                                      <p:cBhvr>
                                        <p:cTn id="160" dur="1" fill="hold">
                                          <p:stCondLst>
                                            <p:cond delay="0"/>
                                          </p:stCondLst>
                                        </p:cTn>
                                        <p:tgtEl>
                                          <p:spTgt spid="1671"/>
                                        </p:tgtEl>
                                        <p:attrNameLst>
                                          <p:attrName>style.visibility</p:attrName>
                                        </p:attrNameLst>
                                      </p:cBhvr>
                                      <p:to>
                                        <p:strVal val="visible"/>
                                      </p:to>
                                    </p:set>
                                    <p:animEffect transition="in" filter="fade">
                                      <p:cBhvr>
                                        <p:cTn id="161" dur="1"/>
                                        <p:tgtEl>
                                          <p:spTgt spid="1671"/>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nodeType="clickEffect">
                                  <p:stCondLst>
                                    <p:cond delay="0"/>
                                  </p:stCondLst>
                                  <p:childTnLst>
                                    <p:set>
                                      <p:cBhvr>
                                        <p:cTn id="165" dur="1" fill="hold">
                                          <p:stCondLst>
                                            <p:cond delay="0"/>
                                          </p:stCondLst>
                                        </p:cTn>
                                        <p:tgtEl>
                                          <p:spTgt spid="1672"/>
                                        </p:tgtEl>
                                        <p:attrNameLst>
                                          <p:attrName>style.visibility</p:attrName>
                                        </p:attrNameLst>
                                      </p:cBhvr>
                                      <p:to>
                                        <p:strVal val="visible"/>
                                      </p:to>
                                    </p:set>
                                    <p:animEffect transition="in" filter="fade">
                                      <p:cBhvr>
                                        <p:cTn id="166" dur="1"/>
                                        <p:tgtEl>
                                          <p:spTgt spid="1672"/>
                                        </p:tgtEl>
                                      </p:cBhvr>
                                    </p:animEffect>
                                  </p:childTnLst>
                                </p:cTn>
                              </p:par>
                              <p:par>
                                <p:cTn id="167" presetID="10" presetClass="entr" presetSubtype="0" fill="hold" nodeType="withEffect">
                                  <p:stCondLst>
                                    <p:cond delay="0"/>
                                  </p:stCondLst>
                                  <p:childTnLst>
                                    <p:set>
                                      <p:cBhvr>
                                        <p:cTn id="168" dur="1" fill="hold">
                                          <p:stCondLst>
                                            <p:cond delay="0"/>
                                          </p:stCondLst>
                                        </p:cTn>
                                        <p:tgtEl>
                                          <p:spTgt spid="1688"/>
                                        </p:tgtEl>
                                        <p:attrNameLst>
                                          <p:attrName>style.visibility</p:attrName>
                                        </p:attrNameLst>
                                      </p:cBhvr>
                                      <p:to>
                                        <p:strVal val="visible"/>
                                      </p:to>
                                    </p:set>
                                    <p:animEffect transition="in" filter="fade">
                                      <p:cBhvr>
                                        <p:cTn id="169" dur="1"/>
                                        <p:tgtEl>
                                          <p:spTgt spid="1688"/>
                                        </p:tgtEl>
                                      </p:cBhvr>
                                    </p:animEffect>
                                  </p:childTnLst>
                                </p:cTn>
                              </p:par>
                              <p:par>
                                <p:cTn id="170" presetID="10" presetClass="entr" presetSubtype="0" fill="hold" nodeType="withEffect">
                                  <p:stCondLst>
                                    <p:cond delay="0"/>
                                  </p:stCondLst>
                                  <p:childTnLst>
                                    <p:set>
                                      <p:cBhvr>
                                        <p:cTn id="171" dur="1" fill="hold">
                                          <p:stCondLst>
                                            <p:cond delay="0"/>
                                          </p:stCondLst>
                                        </p:cTn>
                                        <p:tgtEl>
                                          <p:spTgt spid="1689"/>
                                        </p:tgtEl>
                                        <p:attrNameLst>
                                          <p:attrName>style.visibility</p:attrName>
                                        </p:attrNameLst>
                                      </p:cBhvr>
                                      <p:to>
                                        <p:strVal val="visible"/>
                                      </p:to>
                                    </p:set>
                                    <p:animEffect transition="in" filter="fade">
                                      <p:cBhvr>
                                        <p:cTn id="172" dur="1"/>
                                        <p:tgtEl>
                                          <p:spTgt spid="1689"/>
                                        </p:tgtEl>
                                      </p:cBhvr>
                                    </p:animEffect>
                                  </p:childTnLst>
                                </p:cTn>
                              </p:par>
                              <p:par>
                                <p:cTn id="173" presetID="10" presetClass="entr" presetSubtype="0" fill="hold" nodeType="withEffect">
                                  <p:stCondLst>
                                    <p:cond delay="0"/>
                                  </p:stCondLst>
                                  <p:childTnLst>
                                    <p:set>
                                      <p:cBhvr>
                                        <p:cTn id="174" dur="1" fill="hold">
                                          <p:stCondLst>
                                            <p:cond delay="0"/>
                                          </p:stCondLst>
                                        </p:cTn>
                                        <p:tgtEl>
                                          <p:spTgt spid="1690"/>
                                        </p:tgtEl>
                                        <p:attrNameLst>
                                          <p:attrName>style.visibility</p:attrName>
                                        </p:attrNameLst>
                                      </p:cBhvr>
                                      <p:to>
                                        <p:strVal val="visible"/>
                                      </p:to>
                                    </p:set>
                                    <p:animEffect transition="in" filter="fade">
                                      <p:cBhvr>
                                        <p:cTn id="175" dur="1"/>
                                        <p:tgtEl>
                                          <p:spTgt spid="1690"/>
                                        </p:tgtEl>
                                      </p:cBhvr>
                                    </p:animEffect>
                                  </p:childTnLst>
                                </p:cTn>
                              </p:par>
                              <p:par>
                                <p:cTn id="176" presetID="10" presetClass="entr" presetSubtype="0" fill="hold" nodeType="withEffect">
                                  <p:stCondLst>
                                    <p:cond delay="0"/>
                                  </p:stCondLst>
                                  <p:childTnLst>
                                    <p:set>
                                      <p:cBhvr>
                                        <p:cTn id="177" dur="1" fill="hold">
                                          <p:stCondLst>
                                            <p:cond delay="0"/>
                                          </p:stCondLst>
                                        </p:cTn>
                                        <p:tgtEl>
                                          <p:spTgt spid="1691"/>
                                        </p:tgtEl>
                                        <p:attrNameLst>
                                          <p:attrName>style.visibility</p:attrName>
                                        </p:attrNameLst>
                                      </p:cBhvr>
                                      <p:to>
                                        <p:strVal val="visible"/>
                                      </p:to>
                                    </p:set>
                                    <p:animEffect transition="in" filter="fade">
                                      <p:cBhvr>
                                        <p:cTn id="178" dur="1"/>
                                        <p:tgtEl>
                                          <p:spTgt spid="1691"/>
                                        </p:tgtEl>
                                      </p:cBhvr>
                                    </p:animEffect>
                                  </p:childTnLst>
                                </p:cTn>
                              </p:par>
                              <p:par>
                                <p:cTn id="179" presetID="10" presetClass="entr" presetSubtype="0" fill="hold" nodeType="withEffect">
                                  <p:stCondLst>
                                    <p:cond delay="0"/>
                                  </p:stCondLst>
                                  <p:childTnLst>
                                    <p:set>
                                      <p:cBhvr>
                                        <p:cTn id="180" dur="1" fill="hold">
                                          <p:stCondLst>
                                            <p:cond delay="0"/>
                                          </p:stCondLst>
                                        </p:cTn>
                                        <p:tgtEl>
                                          <p:spTgt spid="1687"/>
                                        </p:tgtEl>
                                        <p:attrNameLst>
                                          <p:attrName>style.visibility</p:attrName>
                                        </p:attrNameLst>
                                      </p:cBhvr>
                                      <p:to>
                                        <p:strVal val="visible"/>
                                      </p:to>
                                    </p:set>
                                    <p:animEffect transition="in" filter="fade">
                                      <p:cBhvr>
                                        <p:cTn id="181" dur="1"/>
                                        <p:tgtEl>
                                          <p:spTgt spid="1687"/>
                                        </p:tgtEl>
                                      </p:cBhvr>
                                    </p:animEffec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nodeType="clickEffect">
                                  <p:stCondLst>
                                    <p:cond delay="0"/>
                                  </p:stCondLst>
                                  <p:childTnLst>
                                    <p:set>
                                      <p:cBhvr>
                                        <p:cTn id="185" dur="1" fill="hold">
                                          <p:stCondLst>
                                            <p:cond delay="0"/>
                                          </p:stCondLst>
                                        </p:cTn>
                                        <p:tgtEl>
                                          <p:spTgt spid="1676"/>
                                        </p:tgtEl>
                                        <p:attrNameLst>
                                          <p:attrName>style.visibility</p:attrName>
                                        </p:attrNameLst>
                                      </p:cBhvr>
                                      <p:to>
                                        <p:strVal val="visible"/>
                                      </p:to>
                                    </p:set>
                                    <p:animEffect transition="in" filter="fade">
                                      <p:cBhvr>
                                        <p:cTn id="186" dur="500"/>
                                        <p:tgtEl>
                                          <p:spTgt spid="1676"/>
                                        </p:tgtEl>
                                      </p:cBhvr>
                                    </p:animEffect>
                                  </p:childTnLst>
                                </p:cTn>
                              </p:par>
                              <p:par>
                                <p:cTn id="187" presetID="10" presetClass="entr" presetSubtype="0" fill="hold" nodeType="withEffect">
                                  <p:stCondLst>
                                    <p:cond delay="0"/>
                                  </p:stCondLst>
                                  <p:childTnLst>
                                    <p:set>
                                      <p:cBhvr>
                                        <p:cTn id="188" dur="1" fill="hold">
                                          <p:stCondLst>
                                            <p:cond delay="0"/>
                                          </p:stCondLst>
                                        </p:cTn>
                                        <p:tgtEl>
                                          <p:spTgt spid="1675"/>
                                        </p:tgtEl>
                                        <p:attrNameLst>
                                          <p:attrName>style.visibility</p:attrName>
                                        </p:attrNameLst>
                                      </p:cBhvr>
                                      <p:to>
                                        <p:strVal val="visible"/>
                                      </p:to>
                                    </p:set>
                                    <p:animEffect transition="in" filter="fade">
                                      <p:cBhvr>
                                        <p:cTn id="189" dur="500"/>
                                        <p:tgtEl>
                                          <p:spTgt spid="1675"/>
                                        </p:tgtEl>
                                      </p:cBhvr>
                                    </p:animEffect>
                                  </p:childTnLst>
                                </p:cTn>
                              </p:par>
                              <p:par>
                                <p:cTn id="190" presetID="10" presetClass="entr" presetSubtype="0" fill="hold" nodeType="withEffect">
                                  <p:stCondLst>
                                    <p:cond delay="0"/>
                                  </p:stCondLst>
                                  <p:childTnLst>
                                    <p:set>
                                      <p:cBhvr>
                                        <p:cTn id="191" dur="1" fill="hold">
                                          <p:stCondLst>
                                            <p:cond delay="0"/>
                                          </p:stCondLst>
                                        </p:cTn>
                                        <p:tgtEl>
                                          <p:spTgt spid="1677"/>
                                        </p:tgtEl>
                                        <p:attrNameLst>
                                          <p:attrName>style.visibility</p:attrName>
                                        </p:attrNameLst>
                                      </p:cBhvr>
                                      <p:to>
                                        <p:strVal val="visible"/>
                                      </p:to>
                                    </p:set>
                                    <p:animEffect transition="in" filter="fade">
                                      <p:cBhvr>
                                        <p:cTn id="192" dur="500"/>
                                        <p:tgtEl>
                                          <p:spTgt spid="1677"/>
                                        </p:tgtEl>
                                      </p:cBhvr>
                                    </p:animEffect>
                                  </p:childTnLst>
                                </p:cTn>
                              </p:par>
                              <p:par>
                                <p:cTn id="193" presetID="10" presetClass="entr" presetSubtype="0" fill="hold" nodeType="withEffect">
                                  <p:stCondLst>
                                    <p:cond delay="0"/>
                                  </p:stCondLst>
                                  <p:childTnLst>
                                    <p:set>
                                      <p:cBhvr>
                                        <p:cTn id="194" dur="1" fill="hold">
                                          <p:stCondLst>
                                            <p:cond delay="0"/>
                                          </p:stCondLst>
                                        </p:cTn>
                                        <p:tgtEl>
                                          <p:spTgt spid="1678"/>
                                        </p:tgtEl>
                                        <p:attrNameLst>
                                          <p:attrName>style.visibility</p:attrName>
                                        </p:attrNameLst>
                                      </p:cBhvr>
                                      <p:to>
                                        <p:strVal val="visible"/>
                                      </p:to>
                                    </p:set>
                                    <p:animEffect transition="in" filter="fade">
                                      <p:cBhvr>
                                        <p:cTn id="195" dur="500"/>
                                        <p:tgtEl>
                                          <p:spTgt spid="1678"/>
                                        </p:tgtEl>
                                      </p:cBhvr>
                                    </p:animEffect>
                                  </p:childTnLst>
                                </p:cTn>
                              </p:par>
                              <p:par>
                                <p:cTn id="196" presetID="10" presetClass="entr" presetSubtype="0" fill="hold" nodeType="withEffect">
                                  <p:stCondLst>
                                    <p:cond delay="0"/>
                                  </p:stCondLst>
                                  <p:childTnLst>
                                    <p:set>
                                      <p:cBhvr>
                                        <p:cTn id="197" dur="1" fill="hold">
                                          <p:stCondLst>
                                            <p:cond delay="0"/>
                                          </p:stCondLst>
                                        </p:cTn>
                                        <p:tgtEl>
                                          <p:spTgt spid="1679"/>
                                        </p:tgtEl>
                                        <p:attrNameLst>
                                          <p:attrName>style.visibility</p:attrName>
                                        </p:attrNameLst>
                                      </p:cBhvr>
                                      <p:to>
                                        <p:strVal val="visible"/>
                                      </p:to>
                                    </p:set>
                                    <p:animEffect transition="in" filter="fade">
                                      <p:cBhvr>
                                        <p:cTn id="198" dur="500"/>
                                        <p:tgtEl>
                                          <p:spTgt spid="1679"/>
                                        </p:tgtEl>
                                      </p:cBhvr>
                                    </p:animEffect>
                                  </p:childTnLst>
                                </p:cTn>
                              </p:par>
                            </p:childTnLst>
                          </p:cTn>
                        </p:par>
                      </p:childTnLst>
                    </p:cTn>
                  </p:par>
                  <p:par>
                    <p:cTn id="199" fill="hold">
                      <p:stCondLst>
                        <p:cond delay="indefinite"/>
                      </p:stCondLst>
                      <p:childTnLst>
                        <p:par>
                          <p:cTn id="200" fill="hold">
                            <p:stCondLst>
                              <p:cond delay="0"/>
                            </p:stCondLst>
                            <p:childTnLst>
                              <p:par>
                                <p:cTn id="201" presetID="10" presetClass="entr" presetSubtype="0" fill="hold" nodeType="clickEffect">
                                  <p:stCondLst>
                                    <p:cond delay="0"/>
                                  </p:stCondLst>
                                  <p:childTnLst>
                                    <p:set>
                                      <p:cBhvr>
                                        <p:cTn id="202" dur="1" fill="hold">
                                          <p:stCondLst>
                                            <p:cond delay="0"/>
                                          </p:stCondLst>
                                        </p:cTn>
                                        <p:tgtEl>
                                          <p:spTgt spid="1680"/>
                                        </p:tgtEl>
                                        <p:attrNameLst>
                                          <p:attrName>style.visibility</p:attrName>
                                        </p:attrNameLst>
                                      </p:cBhvr>
                                      <p:to>
                                        <p:strVal val="visible"/>
                                      </p:to>
                                    </p:set>
                                    <p:animEffect transition="in" filter="fade">
                                      <p:cBhvr>
                                        <p:cTn id="203" dur="500"/>
                                        <p:tgtEl>
                                          <p:spTgt spid="1680"/>
                                        </p:tgtEl>
                                      </p:cBhvr>
                                    </p:animEffect>
                                  </p:childTnLst>
                                </p:cTn>
                              </p:par>
                              <p:par>
                                <p:cTn id="204" presetID="10" presetClass="entr" presetSubtype="0" fill="hold" nodeType="withEffect">
                                  <p:stCondLst>
                                    <p:cond delay="0"/>
                                  </p:stCondLst>
                                  <p:childTnLst>
                                    <p:set>
                                      <p:cBhvr>
                                        <p:cTn id="205" dur="1" fill="hold">
                                          <p:stCondLst>
                                            <p:cond delay="0"/>
                                          </p:stCondLst>
                                        </p:cTn>
                                        <p:tgtEl>
                                          <p:spTgt spid="1681"/>
                                        </p:tgtEl>
                                        <p:attrNameLst>
                                          <p:attrName>style.visibility</p:attrName>
                                        </p:attrNameLst>
                                      </p:cBhvr>
                                      <p:to>
                                        <p:strVal val="visible"/>
                                      </p:to>
                                    </p:set>
                                    <p:animEffect transition="in" filter="fade">
                                      <p:cBhvr>
                                        <p:cTn id="206" dur="500"/>
                                        <p:tgtEl>
                                          <p:spTgt spid="1681"/>
                                        </p:tgtEl>
                                      </p:cBhvr>
                                    </p:animEffec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nodeType="clickEffect">
                                  <p:stCondLst>
                                    <p:cond delay="0"/>
                                  </p:stCondLst>
                                  <p:childTnLst>
                                    <p:set>
                                      <p:cBhvr>
                                        <p:cTn id="210" dur="1" fill="hold">
                                          <p:stCondLst>
                                            <p:cond delay="0"/>
                                          </p:stCondLst>
                                        </p:cTn>
                                        <p:tgtEl>
                                          <p:spTgt spid="1692"/>
                                        </p:tgtEl>
                                        <p:attrNameLst>
                                          <p:attrName>style.visibility</p:attrName>
                                        </p:attrNameLst>
                                      </p:cBhvr>
                                      <p:to>
                                        <p:strVal val="visible"/>
                                      </p:to>
                                    </p:set>
                                    <p:animEffect transition="in" filter="fade">
                                      <p:cBhvr>
                                        <p:cTn id="211" dur="1"/>
                                        <p:tgtEl>
                                          <p:spTgt spid="1692"/>
                                        </p:tgtEl>
                                      </p:cBhvr>
                                    </p:animEffect>
                                  </p:childTnLst>
                                </p:cTn>
                              </p:par>
                              <p:par>
                                <p:cTn id="212" presetID="10" presetClass="entr" presetSubtype="0" fill="hold" nodeType="withEffect">
                                  <p:stCondLst>
                                    <p:cond delay="0"/>
                                  </p:stCondLst>
                                  <p:childTnLst>
                                    <p:set>
                                      <p:cBhvr>
                                        <p:cTn id="213" dur="1" fill="hold">
                                          <p:stCondLst>
                                            <p:cond delay="0"/>
                                          </p:stCondLst>
                                        </p:cTn>
                                        <p:tgtEl>
                                          <p:spTgt spid="1696"/>
                                        </p:tgtEl>
                                        <p:attrNameLst>
                                          <p:attrName>style.visibility</p:attrName>
                                        </p:attrNameLst>
                                      </p:cBhvr>
                                      <p:to>
                                        <p:strVal val="visible"/>
                                      </p:to>
                                    </p:set>
                                    <p:animEffect transition="in" filter="fade">
                                      <p:cBhvr>
                                        <p:cTn id="214" dur="1"/>
                                        <p:tgtEl>
                                          <p:spTgt spid="1696"/>
                                        </p:tgtEl>
                                      </p:cBhvr>
                                    </p:animEffect>
                                  </p:childTnLst>
                                </p:cTn>
                              </p:par>
                              <p:par>
                                <p:cTn id="215" presetID="10" presetClass="entr" presetSubtype="0" fill="hold" nodeType="withEffect">
                                  <p:stCondLst>
                                    <p:cond delay="0"/>
                                  </p:stCondLst>
                                  <p:childTnLst>
                                    <p:set>
                                      <p:cBhvr>
                                        <p:cTn id="216" dur="1" fill="hold">
                                          <p:stCondLst>
                                            <p:cond delay="0"/>
                                          </p:stCondLst>
                                        </p:cTn>
                                        <p:tgtEl>
                                          <p:spTgt spid="1693"/>
                                        </p:tgtEl>
                                        <p:attrNameLst>
                                          <p:attrName>style.visibility</p:attrName>
                                        </p:attrNameLst>
                                      </p:cBhvr>
                                      <p:to>
                                        <p:strVal val="visible"/>
                                      </p:to>
                                    </p:set>
                                    <p:animEffect transition="in" filter="fade">
                                      <p:cBhvr>
                                        <p:cTn id="217" dur="1"/>
                                        <p:tgtEl>
                                          <p:spTgt spid="1693"/>
                                        </p:tgtEl>
                                      </p:cBhvr>
                                    </p:animEffect>
                                  </p:childTnLst>
                                </p:cTn>
                              </p:par>
                              <p:par>
                                <p:cTn id="218" presetID="10" presetClass="entr" presetSubtype="0" fill="hold" nodeType="withEffect">
                                  <p:stCondLst>
                                    <p:cond delay="0"/>
                                  </p:stCondLst>
                                  <p:childTnLst>
                                    <p:set>
                                      <p:cBhvr>
                                        <p:cTn id="219" dur="1" fill="hold">
                                          <p:stCondLst>
                                            <p:cond delay="0"/>
                                          </p:stCondLst>
                                        </p:cTn>
                                        <p:tgtEl>
                                          <p:spTgt spid="1694"/>
                                        </p:tgtEl>
                                        <p:attrNameLst>
                                          <p:attrName>style.visibility</p:attrName>
                                        </p:attrNameLst>
                                      </p:cBhvr>
                                      <p:to>
                                        <p:strVal val="visible"/>
                                      </p:to>
                                    </p:set>
                                    <p:animEffect transition="in" filter="fade">
                                      <p:cBhvr>
                                        <p:cTn id="220" dur="1"/>
                                        <p:tgtEl>
                                          <p:spTgt spid="1694"/>
                                        </p:tgtEl>
                                      </p:cBhvr>
                                    </p:animEffect>
                                  </p:childTnLst>
                                </p:cTn>
                              </p:par>
                              <p:par>
                                <p:cTn id="221" presetID="10" presetClass="entr" presetSubtype="0" fill="hold" nodeType="withEffect">
                                  <p:stCondLst>
                                    <p:cond delay="0"/>
                                  </p:stCondLst>
                                  <p:childTnLst>
                                    <p:set>
                                      <p:cBhvr>
                                        <p:cTn id="222" dur="1" fill="hold">
                                          <p:stCondLst>
                                            <p:cond delay="0"/>
                                          </p:stCondLst>
                                        </p:cTn>
                                        <p:tgtEl>
                                          <p:spTgt spid="1695"/>
                                        </p:tgtEl>
                                        <p:attrNameLst>
                                          <p:attrName>style.visibility</p:attrName>
                                        </p:attrNameLst>
                                      </p:cBhvr>
                                      <p:to>
                                        <p:strVal val="visible"/>
                                      </p:to>
                                    </p:set>
                                    <p:animEffect transition="in" filter="fade">
                                      <p:cBhvr>
                                        <p:cTn id="223" dur="1"/>
                                        <p:tgtEl>
                                          <p:spTgt spid="1695"/>
                                        </p:tgtEl>
                                      </p:cBhvr>
                                    </p:animEffect>
                                  </p:childTnLst>
                                </p:cTn>
                              </p:par>
                            </p:childTnLst>
                          </p:cTn>
                        </p:par>
                      </p:childTnLst>
                    </p:cTn>
                  </p:par>
                  <p:par>
                    <p:cTn id="224" fill="hold">
                      <p:stCondLst>
                        <p:cond delay="indefinite"/>
                      </p:stCondLst>
                      <p:childTnLst>
                        <p:par>
                          <p:cTn id="225" fill="hold">
                            <p:stCondLst>
                              <p:cond delay="0"/>
                            </p:stCondLst>
                            <p:childTnLst>
                              <p:par>
                                <p:cTn id="226" presetID="10" presetClass="entr" presetSubtype="0" fill="hold" nodeType="clickEffect">
                                  <p:stCondLst>
                                    <p:cond delay="0"/>
                                  </p:stCondLst>
                                  <p:childTnLst>
                                    <p:set>
                                      <p:cBhvr>
                                        <p:cTn id="227" dur="1" fill="hold">
                                          <p:stCondLst>
                                            <p:cond delay="0"/>
                                          </p:stCondLst>
                                        </p:cTn>
                                        <p:tgtEl>
                                          <p:spTgt spid="1685"/>
                                        </p:tgtEl>
                                        <p:attrNameLst>
                                          <p:attrName>style.visibility</p:attrName>
                                        </p:attrNameLst>
                                      </p:cBhvr>
                                      <p:to>
                                        <p:strVal val="visible"/>
                                      </p:to>
                                    </p:set>
                                    <p:animEffect transition="in" filter="fade">
                                      <p:cBhvr>
                                        <p:cTn id="228" dur="1"/>
                                        <p:tgtEl>
                                          <p:spTgt spid="1685"/>
                                        </p:tgtEl>
                                      </p:cBhvr>
                                    </p:animEffect>
                                  </p:childTnLst>
                                </p:cTn>
                              </p:par>
                              <p:par>
                                <p:cTn id="229" presetID="10" presetClass="entr" presetSubtype="0" fill="hold" nodeType="withEffect">
                                  <p:stCondLst>
                                    <p:cond delay="0"/>
                                  </p:stCondLst>
                                  <p:childTnLst>
                                    <p:set>
                                      <p:cBhvr>
                                        <p:cTn id="230" dur="1" fill="hold">
                                          <p:stCondLst>
                                            <p:cond delay="0"/>
                                          </p:stCondLst>
                                        </p:cTn>
                                        <p:tgtEl>
                                          <p:spTgt spid="1686"/>
                                        </p:tgtEl>
                                        <p:attrNameLst>
                                          <p:attrName>style.visibility</p:attrName>
                                        </p:attrNameLst>
                                      </p:cBhvr>
                                      <p:to>
                                        <p:strVal val="visible"/>
                                      </p:to>
                                    </p:set>
                                    <p:animEffect transition="in" filter="fade">
                                      <p:cBhvr>
                                        <p:cTn id="231" dur="1"/>
                                        <p:tgtEl>
                                          <p:spTgt spid="1686"/>
                                        </p:tgtEl>
                                      </p:cBhvr>
                                    </p:animEffect>
                                  </p:childTnLst>
                                </p:cTn>
                              </p:par>
                              <p:par>
                                <p:cTn id="232" presetID="10" presetClass="entr" presetSubtype="0" fill="hold" nodeType="withEffect">
                                  <p:stCondLst>
                                    <p:cond delay="0"/>
                                  </p:stCondLst>
                                  <p:childTnLst>
                                    <p:set>
                                      <p:cBhvr>
                                        <p:cTn id="233" dur="1" fill="hold">
                                          <p:stCondLst>
                                            <p:cond delay="0"/>
                                          </p:stCondLst>
                                        </p:cTn>
                                        <p:tgtEl>
                                          <p:spTgt spid="1684"/>
                                        </p:tgtEl>
                                        <p:attrNameLst>
                                          <p:attrName>style.visibility</p:attrName>
                                        </p:attrNameLst>
                                      </p:cBhvr>
                                      <p:to>
                                        <p:strVal val="visible"/>
                                      </p:to>
                                    </p:set>
                                    <p:animEffect transition="in" filter="fade">
                                      <p:cBhvr>
                                        <p:cTn id="234" dur="1"/>
                                        <p:tgtEl>
                                          <p:spTgt spid="1684"/>
                                        </p:tgtEl>
                                      </p:cBhvr>
                                    </p:animEffect>
                                  </p:childTnLst>
                                </p:cTn>
                              </p:par>
                              <p:par>
                                <p:cTn id="235" presetID="10" presetClass="entr" presetSubtype="0" fill="hold" nodeType="withEffect">
                                  <p:stCondLst>
                                    <p:cond delay="0"/>
                                  </p:stCondLst>
                                  <p:childTnLst>
                                    <p:set>
                                      <p:cBhvr>
                                        <p:cTn id="236" dur="1" fill="hold">
                                          <p:stCondLst>
                                            <p:cond delay="0"/>
                                          </p:stCondLst>
                                        </p:cTn>
                                        <p:tgtEl>
                                          <p:spTgt spid="1682"/>
                                        </p:tgtEl>
                                        <p:attrNameLst>
                                          <p:attrName>style.visibility</p:attrName>
                                        </p:attrNameLst>
                                      </p:cBhvr>
                                      <p:to>
                                        <p:strVal val="visible"/>
                                      </p:to>
                                    </p:set>
                                    <p:animEffect transition="in" filter="fade">
                                      <p:cBhvr>
                                        <p:cTn id="237" dur="1"/>
                                        <p:tgtEl>
                                          <p:spTgt spid="1682"/>
                                        </p:tgtEl>
                                      </p:cBhvr>
                                    </p:animEffect>
                                  </p:childTnLst>
                                </p:cTn>
                              </p:par>
                              <p:par>
                                <p:cTn id="238" presetID="10" presetClass="entr" presetSubtype="0" fill="hold" nodeType="withEffect">
                                  <p:stCondLst>
                                    <p:cond delay="0"/>
                                  </p:stCondLst>
                                  <p:childTnLst>
                                    <p:set>
                                      <p:cBhvr>
                                        <p:cTn id="239" dur="1" fill="hold">
                                          <p:stCondLst>
                                            <p:cond delay="0"/>
                                          </p:stCondLst>
                                        </p:cTn>
                                        <p:tgtEl>
                                          <p:spTgt spid="1683"/>
                                        </p:tgtEl>
                                        <p:attrNameLst>
                                          <p:attrName>style.visibility</p:attrName>
                                        </p:attrNameLst>
                                      </p:cBhvr>
                                      <p:to>
                                        <p:strVal val="visible"/>
                                      </p:to>
                                    </p:set>
                                    <p:animEffect transition="in" filter="fade">
                                      <p:cBhvr>
                                        <p:cTn id="240" dur="1"/>
                                        <p:tgtEl>
                                          <p:spTgt spid="1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00"/>
        <p:cNvGrpSpPr/>
        <p:nvPr/>
      </p:nvGrpSpPr>
      <p:grpSpPr>
        <a:xfrm>
          <a:off x="0" y="0"/>
          <a:ext cx="0" cy="0"/>
          <a:chOff x="0" y="0"/>
          <a:chExt cx="0" cy="0"/>
        </a:xfrm>
      </p:grpSpPr>
      <p:cxnSp>
        <p:nvCxnSpPr>
          <p:cNvPr id="1701" name="Shape 1701"/>
          <p:cNvCxnSpPr/>
          <p:nvPr/>
        </p:nvCxnSpPr>
        <p:spPr>
          <a:xfrm>
            <a:off x="5058919" y="2578291"/>
            <a:ext cx="2470077" cy="0"/>
          </a:xfrm>
          <a:prstGeom prst="straightConnector1">
            <a:avLst/>
          </a:prstGeom>
          <a:noFill/>
          <a:ln w="9525" cap="flat" cmpd="sng">
            <a:solidFill>
              <a:srgbClr val="C4BD97"/>
            </a:solidFill>
            <a:prstDash val="solid"/>
            <a:round/>
            <a:headEnd type="none" w="med" len="med"/>
            <a:tailEnd type="none" w="med" len="med"/>
          </a:ln>
        </p:spPr>
      </p:cxnSp>
      <p:sp>
        <p:nvSpPr>
          <p:cNvPr id="1702" name="Shape 1702"/>
          <p:cNvSpPr/>
          <p:nvPr/>
        </p:nvSpPr>
        <p:spPr>
          <a:xfrm>
            <a:off x="362803" y="448016"/>
            <a:ext cx="8305799" cy="1323439"/>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21"/>
            </a:pPr>
            <a:r>
              <a:rPr lang="en-US" sz="2000" b="1" i="0" u="none" strike="noStrike" cap="none" baseline="0">
                <a:solidFill>
                  <a:schemeClr val="dk1"/>
                </a:solidFill>
                <a:latin typeface="Calibri"/>
                <a:ea typeface="Calibri"/>
                <a:cs typeface="Calibri"/>
                <a:sym typeface="Calibri"/>
              </a:rPr>
              <a:t>A pentagonal lamina of edges 25mm is resting on HP with one of its corners such that the edge  opposite to this corner is 20mm above HP &amp; makes an angle of 45° with VP. Draw the top &amp; front views of the plane lamina in this position. Determine the inclination of the lamina with HP.</a:t>
            </a:r>
          </a:p>
        </p:txBody>
      </p:sp>
      <p:cxnSp>
        <p:nvCxnSpPr>
          <p:cNvPr id="1703" name="Shape 1703"/>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1704" name="Shape 1704"/>
          <p:cNvCxnSpPr/>
          <p:nvPr/>
        </p:nvCxnSpPr>
        <p:spPr>
          <a:xfrm rot="10800000">
            <a:off x="381000" y="1903411"/>
            <a:ext cx="8305799" cy="1588"/>
          </a:xfrm>
          <a:prstGeom prst="straightConnector1">
            <a:avLst/>
          </a:prstGeom>
          <a:noFill/>
          <a:ln w="9525" cap="flat" cmpd="sng">
            <a:solidFill>
              <a:srgbClr val="C4BD97"/>
            </a:solidFill>
            <a:prstDash val="solid"/>
            <a:round/>
            <a:headEnd type="none" w="med" len="med"/>
            <a:tailEnd type="none" w="med" len="med"/>
          </a:ln>
        </p:spPr>
      </p:cxnSp>
      <p:sp>
        <p:nvSpPr>
          <p:cNvPr id="1705" name="Shape 1705"/>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1706" name="Shape 1706"/>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1707" name="Shape 1707"/>
          <p:cNvCxnSpPr/>
          <p:nvPr/>
        </p:nvCxnSpPr>
        <p:spPr>
          <a:xfrm rot="10800000">
            <a:off x="4286195" y="3057063"/>
            <a:ext cx="9277" cy="2200734"/>
          </a:xfrm>
          <a:prstGeom prst="straightConnector1">
            <a:avLst/>
          </a:prstGeom>
          <a:noFill/>
          <a:ln w="9525" cap="flat" cmpd="sng">
            <a:solidFill>
              <a:srgbClr val="C4BD97"/>
            </a:solidFill>
            <a:prstDash val="solid"/>
            <a:round/>
            <a:headEnd type="none" w="med" len="med"/>
            <a:tailEnd type="none" w="med" len="med"/>
          </a:ln>
        </p:spPr>
      </p:cxnSp>
      <p:cxnSp>
        <p:nvCxnSpPr>
          <p:cNvPr id="1708" name="Shape 1708"/>
          <p:cNvCxnSpPr/>
          <p:nvPr/>
        </p:nvCxnSpPr>
        <p:spPr>
          <a:xfrm rot="10800000">
            <a:off x="685801" y="3371166"/>
            <a:ext cx="7696198" cy="0"/>
          </a:xfrm>
          <a:prstGeom prst="straightConnector1">
            <a:avLst/>
          </a:prstGeom>
          <a:noFill/>
          <a:ln w="9525" cap="flat" cmpd="sng">
            <a:solidFill>
              <a:schemeClr val="dk1"/>
            </a:solidFill>
            <a:prstDash val="solid"/>
            <a:round/>
            <a:headEnd type="none" w="med" len="med"/>
            <a:tailEnd type="none" w="med" len="med"/>
          </a:ln>
        </p:spPr>
      </p:cxnSp>
      <p:sp>
        <p:nvSpPr>
          <p:cNvPr id="1709" name="Shape 1709"/>
          <p:cNvSpPr txBox="1"/>
          <p:nvPr/>
        </p:nvSpPr>
        <p:spPr>
          <a:xfrm>
            <a:off x="362803" y="3199274"/>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1710" name="Shape 1710"/>
          <p:cNvSpPr txBox="1"/>
          <p:nvPr/>
        </p:nvSpPr>
        <p:spPr>
          <a:xfrm>
            <a:off x="8382000" y="3188089"/>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1711" name="Shape 1711"/>
          <p:cNvSpPr txBox="1"/>
          <p:nvPr/>
        </p:nvSpPr>
        <p:spPr>
          <a:xfrm>
            <a:off x="616193" y="3048000"/>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sp>
        <p:nvSpPr>
          <p:cNvPr id="1712" name="Shape 1712"/>
          <p:cNvSpPr txBox="1"/>
          <p:nvPr/>
        </p:nvSpPr>
        <p:spPr>
          <a:xfrm>
            <a:off x="1845302" y="3481983"/>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grpSp>
        <p:nvGrpSpPr>
          <p:cNvPr id="1713" name="Shape 1713"/>
          <p:cNvGrpSpPr/>
          <p:nvPr/>
        </p:nvGrpSpPr>
        <p:grpSpPr>
          <a:xfrm rot="-2186900">
            <a:off x="1389972" y="4558078"/>
            <a:ext cx="532755" cy="968181"/>
            <a:chOff x="1051041" y="4419600"/>
            <a:chExt cx="532755" cy="968180"/>
          </a:xfrm>
        </p:grpSpPr>
        <p:cxnSp>
          <p:nvCxnSpPr>
            <p:cNvPr id="1714" name="Shape 1714"/>
            <p:cNvCxnSpPr/>
            <p:nvPr/>
          </p:nvCxnSpPr>
          <p:spPr>
            <a:xfrm>
              <a:off x="1102023" y="4419600"/>
              <a:ext cx="0" cy="968180"/>
            </a:xfrm>
            <a:prstGeom prst="straightConnector1">
              <a:avLst/>
            </a:prstGeom>
            <a:noFill/>
            <a:ln w="9525" cap="flat" cmpd="sng">
              <a:solidFill>
                <a:srgbClr val="4A7DBB"/>
              </a:solidFill>
              <a:prstDash val="solid"/>
              <a:round/>
              <a:headEnd type="triangle" w="lg" len="lg"/>
              <a:tailEnd type="triangle" w="lg" len="lg"/>
            </a:ln>
          </p:spPr>
        </p:cxnSp>
        <p:cxnSp>
          <p:nvCxnSpPr>
            <p:cNvPr id="1715" name="Shape 1715"/>
            <p:cNvCxnSpPr/>
            <p:nvPr/>
          </p:nvCxnSpPr>
          <p:spPr>
            <a:xfrm>
              <a:off x="1051041" y="4419600"/>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1716" name="Shape 1716"/>
            <p:cNvCxnSpPr/>
            <p:nvPr/>
          </p:nvCxnSpPr>
          <p:spPr>
            <a:xfrm>
              <a:off x="1051041" y="5362575"/>
              <a:ext cx="532755" cy="0"/>
            </a:xfrm>
            <a:prstGeom prst="straightConnector1">
              <a:avLst/>
            </a:prstGeom>
            <a:noFill/>
            <a:ln w="9525" cap="flat" cmpd="sng">
              <a:solidFill>
                <a:srgbClr val="4A7DBB"/>
              </a:solidFill>
              <a:prstDash val="solid"/>
              <a:round/>
              <a:headEnd type="none" w="med" len="med"/>
              <a:tailEnd type="none" w="med" len="med"/>
            </a:ln>
          </p:spPr>
        </p:cxnSp>
      </p:grpSp>
      <p:sp>
        <p:nvSpPr>
          <p:cNvPr id="1717" name="Shape 1717"/>
          <p:cNvSpPr txBox="1"/>
          <p:nvPr/>
        </p:nvSpPr>
        <p:spPr>
          <a:xfrm>
            <a:off x="3034749" y="3736173"/>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718" name="Shape 1718"/>
          <p:cNvSpPr txBox="1"/>
          <p:nvPr/>
        </p:nvSpPr>
        <p:spPr>
          <a:xfrm>
            <a:off x="2970106" y="4911683"/>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cxnSp>
        <p:nvCxnSpPr>
          <p:cNvPr id="1719" name="Shape 1719"/>
          <p:cNvCxnSpPr/>
          <p:nvPr/>
        </p:nvCxnSpPr>
        <p:spPr>
          <a:xfrm rot="10800000">
            <a:off x="1600200" y="3371166"/>
            <a:ext cx="0" cy="1128726"/>
          </a:xfrm>
          <a:prstGeom prst="straightConnector1">
            <a:avLst/>
          </a:prstGeom>
          <a:noFill/>
          <a:ln w="9525" cap="flat" cmpd="sng">
            <a:solidFill>
              <a:srgbClr val="C4BD97"/>
            </a:solidFill>
            <a:prstDash val="solid"/>
            <a:round/>
            <a:headEnd type="none" w="med" len="med"/>
            <a:tailEnd type="none" w="med" len="med"/>
          </a:ln>
        </p:spPr>
      </p:cxnSp>
      <p:cxnSp>
        <p:nvCxnSpPr>
          <p:cNvPr id="1720" name="Shape 1720"/>
          <p:cNvCxnSpPr/>
          <p:nvPr/>
        </p:nvCxnSpPr>
        <p:spPr>
          <a:xfrm rot="10800000">
            <a:off x="1600200" y="3371165"/>
            <a:ext cx="1464502" cy="0"/>
          </a:xfrm>
          <a:prstGeom prst="straightConnector1">
            <a:avLst/>
          </a:prstGeom>
          <a:noFill/>
          <a:ln w="28575" cap="flat" cmpd="sng">
            <a:solidFill>
              <a:schemeClr val="dk1"/>
            </a:solidFill>
            <a:prstDash val="solid"/>
            <a:round/>
            <a:headEnd type="none" w="med" len="med"/>
            <a:tailEnd type="none" w="med" len="med"/>
          </a:ln>
        </p:spPr>
      </p:cxnSp>
      <p:sp>
        <p:nvSpPr>
          <p:cNvPr id="1721" name="Shape 1721"/>
          <p:cNvSpPr txBox="1"/>
          <p:nvPr/>
        </p:nvSpPr>
        <p:spPr>
          <a:xfrm>
            <a:off x="1898967" y="3004893"/>
            <a:ext cx="60946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e'(b')</a:t>
            </a:r>
          </a:p>
        </p:txBody>
      </p:sp>
      <p:sp>
        <p:nvSpPr>
          <p:cNvPr id="1722" name="Shape 1722"/>
          <p:cNvSpPr txBox="1"/>
          <p:nvPr/>
        </p:nvSpPr>
        <p:spPr>
          <a:xfrm>
            <a:off x="2702927" y="2998800"/>
            <a:ext cx="61427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d'(c')</a:t>
            </a:r>
          </a:p>
        </p:txBody>
      </p:sp>
      <p:sp>
        <p:nvSpPr>
          <p:cNvPr id="1723" name="Shape 1723"/>
          <p:cNvSpPr txBox="1"/>
          <p:nvPr/>
        </p:nvSpPr>
        <p:spPr>
          <a:xfrm>
            <a:off x="1827106" y="5029200"/>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cxnSp>
        <p:nvCxnSpPr>
          <p:cNvPr id="1724" name="Shape 1724"/>
          <p:cNvCxnSpPr/>
          <p:nvPr/>
        </p:nvCxnSpPr>
        <p:spPr>
          <a:xfrm rot="10800000">
            <a:off x="2151797" y="3343447"/>
            <a:ext cx="0" cy="1880015"/>
          </a:xfrm>
          <a:prstGeom prst="straightConnector1">
            <a:avLst/>
          </a:prstGeom>
          <a:noFill/>
          <a:ln w="9525" cap="flat" cmpd="sng">
            <a:solidFill>
              <a:srgbClr val="C4BD97"/>
            </a:solidFill>
            <a:prstDash val="solid"/>
            <a:round/>
            <a:headEnd type="none" w="med" len="med"/>
            <a:tailEnd type="none" w="med" len="med"/>
          </a:ln>
        </p:spPr>
      </p:cxnSp>
      <p:cxnSp>
        <p:nvCxnSpPr>
          <p:cNvPr id="1725" name="Shape 1725"/>
          <p:cNvCxnSpPr/>
          <p:nvPr/>
        </p:nvCxnSpPr>
        <p:spPr>
          <a:xfrm rot="10800000">
            <a:off x="3064702" y="3383940"/>
            <a:ext cx="0" cy="1073799"/>
          </a:xfrm>
          <a:prstGeom prst="straightConnector1">
            <a:avLst/>
          </a:prstGeom>
          <a:noFill/>
          <a:ln w="9525" cap="flat" cmpd="sng">
            <a:solidFill>
              <a:srgbClr val="C4BD97"/>
            </a:solidFill>
            <a:prstDash val="solid"/>
            <a:round/>
            <a:headEnd type="none" w="med" len="med"/>
            <a:tailEnd type="none" w="med" len="med"/>
          </a:ln>
        </p:spPr>
      </p:cxnSp>
      <p:sp>
        <p:nvSpPr>
          <p:cNvPr id="1726" name="Shape 1726"/>
          <p:cNvSpPr txBox="1"/>
          <p:nvPr/>
        </p:nvSpPr>
        <p:spPr>
          <a:xfrm>
            <a:off x="1317417" y="3001847"/>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cxnSp>
        <p:nvCxnSpPr>
          <p:cNvPr id="1727" name="Shape 1727"/>
          <p:cNvCxnSpPr/>
          <p:nvPr/>
        </p:nvCxnSpPr>
        <p:spPr>
          <a:xfrm rot="10800000">
            <a:off x="3854660" y="3386556"/>
            <a:ext cx="0" cy="1113335"/>
          </a:xfrm>
          <a:prstGeom prst="straightConnector1">
            <a:avLst/>
          </a:prstGeom>
          <a:noFill/>
          <a:ln w="9525" cap="flat" cmpd="sng">
            <a:solidFill>
              <a:srgbClr val="C4BD97"/>
            </a:solidFill>
            <a:prstDash val="solid"/>
            <a:round/>
            <a:headEnd type="none" w="med" len="med"/>
            <a:tailEnd type="none" w="med" len="med"/>
          </a:ln>
        </p:spPr>
      </p:cxnSp>
      <p:cxnSp>
        <p:nvCxnSpPr>
          <p:cNvPr id="1728" name="Shape 1728"/>
          <p:cNvCxnSpPr/>
          <p:nvPr/>
        </p:nvCxnSpPr>
        <p:spPr>
          <a:xfrm rot="10800000">
            <a:off x="5008728" y="2578291"/>
            <a:ext cx="0" cy="2403283"/>
          </a:xfrm>
          <a:prstGeom prst="straightConnector1">
            <a:avLst/>
          </a:prstGeom>
          <a:noFill/>
          <a:ln w="9525" cap="flat" cmpd="sng">
            <a:solidFill>
              <a:srgbClr val="C4BD97"/>
            </a:solidFill>
            <a:prstDash val="solid"/>
            <a:round/>
            <a:headEnd type="none" w="med" len="med"/>
            <a:tailEnd type="none" w="med" len="med"/>
          </a:ln>
        </p:spPr>
      </p:cxnSp>
      <p:cxnSp>
        <p:nvCxnSpPr>
          <p:cNvPr id="1729" name="Shape 1729"/>
          <p:cNvCxnSpPr/>
          <p:nvPr/>
        </p:nvCxnSpPr>
        <p:spPr>
          <a:xfrm>
            <a:off x="1600200" y="4499892"/>
            <a:ext cx="2254459" cy="0"/>
          </a:xfrm>
          <a:prstGeom prst="straightConnector1">
            <a:avLst/>
          </a:prstGeom>
          <a:noFill/>
          <a:ln w="9525" cap="flat" cmpd="sng">
            <a:solidFill>
              <a:srgbClr val="C4BD97"/>
            </a:solidFill>
            <a:prstDash val="solid"/>
            <a:round/>
            <a:headEnd type="none" w="med" len="med"/>
            <a:tailEnd type="none" w="med" len="med"/>
          </a:ln>
        </p:spPr>
      </p:cxnSp>
      <p:cxnSp>
        <p:nvCxnSpPr>
          <p:cNvPr id="1730" name="Shape 1730"/>
          <p:cNvCxnSpPr/>
          <p:nvPr/>
        </p:nvCxnSpPr>
        <p:spPr>
          <a:xfrm>
            <a:off x="3061109" y="4968303"/>
            <a:ext cx="1947615" cy="0"/>
          </a:xfrm>
          <a:prstGeom prst="straightConnector1">
            <a:avLst/>
          </a:prstGeom>
          <a:noFill/>
          <a:ln w="9525" cap="flat" cmpd="sng">
            <a:solidFill>
              <a:srgbClr val="C4BD97"/>
            </a:solidFill>
            <a:prstDash val="solid"/>
            <a:round/>
            <a:headEnd type="none" w="med" len="med"/>
            <a:tailEnd type="none" w="med" len="med"/>
          </a:ln>
        </p:spPr>
      </p:cxnSp>
      <p:cxnSp>
        <p:nvCxnSpPr>
          <p:cNvPr id="1731" name="Shape 1731"/>
          <p:cNvCxnSpPr/>
          <p:nvPr/>
        </p:nvCxnSpPr>
        <p:spPr>
          <a:xfrm>
            <a:off x="3061109" y="4031480"/>
            <a:ext cx="1947615" cy="0"/>
          </a:xfrm>
          <a:prstGeom prst="straightConnector1">
            <a:avLst/>
          </a:prstGeom>
          <a:noFill/>
          <a:ln w="9525" cap="flat" cmpd="sng">
            <a:solidFill>
              <a:srgbClr val="C4BD97"/>
            </a:solidFill>
            <a:prstDash val="solid"/>
            <a:round/>
            <a:headEnd type="none" w="med" len="med"/>
            <a:tailEnd type="none" w="med" len="med"/>
          </a:ln>
        </p:spPr>
      </p:cxnSp>
      <p:cxnSp>
        <p:nvCxnSpPr>
          <p:cNvPr id="1732" name="Shape 1732"/>
          <p:cNvCxnSpPr/>
          <p:nvPr/>
        </p:nvCxnSpPr>
        <p:spPr>
          <a:xfrm>
            <a:off x="2158218" y="5257798"/>
            <a:ext cx="2137254" cy="0"/>
          </a:xfrm>
          <a:prstGeom prst="straightConnector1">
            <a:avLst/>
          </a:prstGeom>
          <a:noFill/>
          <a:ln w="9525" cap="flat" cmpd="sng">
            <a:solidFill>
              <a:srgbClr val="C4BD97"/>
            </a:solidFill>
            <a:prstDash val="solid"/>
            <a:round/>
            <a:headEnd type="none" w="med" len="med"/>
            <a:tailEnd type="none" w="med" len="med"/>
          </a:ln>
        </p:spPr>
      </p:cxnSp>
      <p:cxnSp>
        <p:nvCxnSpPr>
          <p:cNvPr id="1733" name="Shape 1733"/>
          <p:cNvCxnSpPr/>
          <p:nvPr/>
        </p:nvCxnSpPr>
        <p:spPr>
          <a:xfrm>
            <a:off x="2158218" y="3741985"/>
            <a:ext cx="2137254" cy="0"/>
          </a:xfrm>
          <a:prstGeom prst="straightConnector1">
            <a:avLst/>
          </a:prstGeom>
          <a:noFill/>
          <a:ln w="9525" cap="flat" cmpd="sng">
            <a:solidFill>
              <a:srgbClr val="C4BD97"/>
            </a:solidFill>
            <a:prstDash val="solid"/>
            <a:round/>
            <a:headEnd type="none" w="med" len="med"/>
            <a:tailEnd type="none" w="med" len="med"/>
          </a:ln>
        </p:spPr>
      </p:cxnSp>
      <p:sp>
        <p:nvSpPr>
          <p:cNvPr id="1734" name="Shape 1734"/>
          <p:cNvSpPr/>
          <p:nvPr/>
        </p:nvSpPr>
        <p:spPr>
          <a:xfrm rot="-5400000">
            <a:off x="1572749" y="3769435"/>
            <a:ext cx="1515815" cy="1460912"/>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1735" name="Shape 1735"/>
          <p:cNvCxnSpPr/>
          <p:nvPr/>
        </p:nvCxnSpPr>
        <p:spPr>
          <a:xfrm flipH="1">
            <a:off x="3839364" y="2578291"/>
            <a:ext cx="1189835" cy="808264"/>
          </a:xfrm>
          <a:prstGeom prst="straightConnector1">
            <a:avLst/>
          </a:prstGeom>
          <a:noFill/>
          <a:ln w="28575" cap="flat" cmpd="sng">
            <a:solidFill>
              <a:schemeClr val="dk1"/>
            </a:solidFill>
            <a:prstDash val="solid"/>
            <a:round/>
            <a:headEnd type="none" w="med" len="med"/>
            <a:tailEnd type="none" w="med" len="med"/>
          </a:ln>
        </p:spPr>
      </p:cxnSp>
      <p:sp>
        <p:nvSpPr>
          <p:cNvPr id="1736" name="Shape 1736"/>
          <p:cNvSpPr txBox="1"/>
          <p:nvPr/>
        </p:nvSpPr>
        <p:spPr>
          <a:xfrm>
            <a:off x="4036905" y="344066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737" name="Shape 1737"/>
          <p:cNvSpPr txBox="1"/>
          <p:nvPr/>
        </p:nvSpPr>
        <p:spPr>
          <a:xfrm>
            <a:off x="3602055" y="4169800"/>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738" name="Shape 1738"/>
          <p:cNvSpPr txBox="1"/>
          <p:nvPr/>
        </p:nvSpPr>
        <p:spPr>
          <a:xfrm>
            <a:off x="5008725" y="3734430"/>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739" name="Shape 1739"/>
          <p:cNvSpPr txBox="1"/>
          <p:nvPr/>
        </p:nvSpPr>
        <p:spPr>
          <a:xfrm>
            <a:off x="4984680" y="488153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1740" name="Shape 1740"/>
          <p:cNvSpPr txBox="1"/>
          <p:nvPr/>
        </p:nvSpPr>
        <p:spPr>
          <a:xfrm>
            <a:off x="4070208" y="5200216"/>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sp>
        <p:nvSpPr>
          <p:cNvPr id="1741" name="Shape 1741"/>
          <p:cNvSpPr/>
          <p:nvPr/>
        </p:nvSpPr>
        <p:spPr>
          <a:xfrm rot="-5400000">
            <a:off x="3673786" y="3922858"/>
            <a:ext cx="1515815" cy="1154067"/>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742" name="Shape 1742"/>
          <p:cNvSpPr txBox="1"/>
          <p:nvPr/>
        </p:nvSpPr>
        <p:spPr>
          <a:xfrm>
            <a:off x="3822232" y="2696186"/>
            <a:ext cx="60946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e'(b')</a:t>
            </a:r>
          </a:p>
        </p:txBody>
      </p:sp>
      <p:sp>
        <p:nvSpPr>
          <p:cNvPr id="1743" name="Shape 1743"/>
          <p:cNvSpPr txBox="1"/>
          <p:nvPr/>
        </p:nvSpPr>
        <p:spPr>
          <a:xfrm>
            <a:off x="4515701" y="2209800"/>
            <a:ext cx="61427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d'(c')</a:t>
            </a:r>
          </a:p>
        </p:txBody>
      </p:sp>
      <p:sp>
        <p:nvSpPr>
          <p:cNvPr id="1744" name="Shape 1744"/>
          <p:cNvSpPr txBox="1"/>
          <p:nvPr/>
        </p:nvSpPr>
        <p:spPr>
          <a:xfrm>
            <a:off x="3549928" y="3034200"/>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1745" name="Shape 1745"/>
          <p:cNvSpPr txBox="1"/>
          <p:nvPr/>
        </p:nvSpPr>
        <p:spPr>
          <a:xfrm>
            <a:off x="1108066" y="5144528"/>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25</a:t>
            </a:r>
          </a:p>
        </p:txBody>
      </p:sp>
      <p:sp>
        <p:nvSpPr>
          <p:cNvPr id="1746" name="Shape 1746"/>
          <p:cNvSpPr txBox="1"/>
          <p:nvPr/>
        </p:nvSpPr>
        <p:spPr>
          <a:xfrm>
            <a:off x="1311779" y="4224983"/>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cxnSp>
        <p:nvCxnSpPr>
          <p:cNvPr id="1747" name="Shape 1747"/>
          <p:cNvCxnSpPr/>
          <p:nvPr/>
        </p:nvCxnSpPr>
        <p:spPr>
          <a:xfrm>
            <a:off x="5029200" y="2578291"/>
            <a:ext cx="685799" cy="0"/>
          </a:xfrm>
          <a:prstGeom prst="straightConnector1">
            <a:avLst/>
          </a:prstGeom>
          <a:noFill/>
          <a:ln w="9525" cap="flat" cmpd="sng">
            <a:solidFill>
              <a:srgbClr val="4A7DBB"/>
            </a:solidFill>
            <a:prstDash val="solid"/>
            <a:round/>
            <a:headEnd type="none" w="med" len="med"/>
            <a:tailEnd type="none" w="med" len="med"/>
          </a:ln>
        </p:spPr>
      </p:cxnSp>
      <p:cxnSp>
        <p:nvCxnSpPr>
          <p:cNvPr id="1748" name="Shape 1748"/>
          <p:cNvCxnSpPr/>
          <p:nvPr/>
        </p:nvCxnSpPr>
        <p:spPr>
          <a:xfrm>
            <a:off x="5714998" y="2578291"/>
            <a:ext cx="0" cy="792874"/>
          </a:xfrm>
          <a:prstGeom prst="straightConnector1">
            <a:avLst/>
          </a:prstGeom>
          <a:noFill/>
          <a:ln w="9525" cap="flat" cmpd="sng">
            <a:solidFill>
              <a:srgbClr val="4A7DBB"/>
            </a:solidFill>
            <a:prstDash val="solid"/>
            <a:round/>
            <a:headEnd type="triangle" w="lg" len="lg"/>
            <a:tailEnd type="triangle" w="lg" len="lg"/>
          </a:ln>
        </p:spPr>
      </p:cxnSp>
      <p:sp>
        <p:nvSpPr>
          <p:cNvPr id="1749" name="Shape 1749"/>
          <p:cNvSpPr txBox="1"/>
          <p:nvPr/>
        </p:nvSpPr>
        <p:spPr>
          <a:xfrm>
            <a:off x="5334000" y="2762957"/>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20</a:t>
            </a:r>
          </a:p>
        </p:txBody>
      </p:sp>
      <p:sp>
        <p:nvSpPr>
          <p:cNvPr id="1750" name="Shape 1750"/>
          <p:cNvSpPr/>
          <p:nvPr/>
        </p:nvSpPr>
        <p:spPr>
          <a:xfrm>
            <a:off x="3774194" y="3040208"/>
            <a:ext cx="599215" cy="664502"/>
          </a:xfrm>
          <a:prstGeom prst="arc">
            <a:avLst>
              <a:gd name="adj1" fmla="val 18162566"/>
              <a:gd name="adj2" fmla="val 0"/>
            </a:avLst>
          </a:prstGeom>
          <a:noFill/>
          <a:ln w="9525" cap="flat" cmpd="sng">
            <a:solidFill>
              <a:srgbClr val="FF0000"/>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751" name="Shape 1751"/>
          <p:cNvSpPr txBox="1"/>
          <p:nvPr/>
        </p:nvSpPr>
        <p:spPr>
          <a:xfrm>
            <a:off x="4314771" y="3018811"/>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θ</a:t>
            </a:r>
          </a:p>
        </p:txBody>
      </p:sp>
      <p:sp>
        <p:nvSpPr>
          <p:cNvPr id="1752" name="Shape 1752"/>
          <p:cNvSpPr txBox="1"/>
          <p:nvPr/>
        </p:nvSpPr>
        <p:spPr>
          <a:xfrm>
            <a:off x="6515100" y="3395876"/>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45°</a:t>
            </a:r>
          </a:p>
        </p:txBody>
      </p:sp>
      <p:sp>
        <p:nvSpPr>
          <p:cNvPr id="1753" name="Shape 1753"/>
          <p:cNvSpPr/>
          <p:nvPr/>
        </p:nvSpPr>
        <p:spPr>
          <a:xfrm rot="2677616">
            <a:off x="6015425" y="3129816"/>
            <a:ext cx="470864" cy="757164"/>
          </a:xfrm>
          <a:prstGeom prst="arc">
            <a:avLst>
              <a:gd name="adj1" fmla="val 17422594"/>
              <a:gd name="adj2" fmla="val 20700143"/>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1754" name="Shape 1754"/>
          <p:cNvCxnSpPr/>
          <p:nvPr/>
        </p:nvCxnSpPr>
        <p:spPr>
          <a:xfrm>
            <a:off x="6396292" y="3535805"/>
            <a:ext cx="1632952" cy="1715063"/>
          </a:xfrm>
          <a:prstGeom prst="straightConnector1">
            <a:avLst/>
          </a:prstGeom>
          <a:noFill/>
          <a:ln w="9525" cap="flat" cmpd="sng">
            <a:solidFill>
              <a:srgbClr val="C4BD97"/>
            </a:solidFill>
            <a:prstDash val="solid"/>
            <a:round/>
            <a:headEnd type="none" w="med" len="med"/>
            <a:tailEnd type="none" w="med" len="med"/>
          </a:ln>
        </p:spPr>
      </p:cxnSp>
      <p:sp>
        <p:nvSpPr>
          <p:cNvPr id="1755" name="Shape 1755"/>
          <p:cNvSpPr/>
          <p:nvPr/>
        </p:nvSpPr>
        <p:spPr>
          <a:xfrm rot="-8021229">
            <a:off x="6029864" y="4212804"/>
            <a:ext cx="1515816" cy="1154067"/>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1756" name="Shape 1756"/>
          <p:cNvCxnSpPr>
            <a:stCxn id="1755" idx="5"/>
          </p:cNvCxnSpPr>
          <p:nvPr/>
        </p:nvCxnSpPr>
        <p:spPr>
          <a:xfrm rot="10800000">
            <a:off x="6165766" y="3089970"/>
            <a:ext cx="0" cy="1245900"/>
          </a:xfrm>
          <a:prstGeom prst="straightConnector1">
            <a:avLst/>
          </a:prstGeom>
          <a:noFill/>
          <a:ln w="9525" cap="flat" cmpd="sng">
            <a:solidFill>
              <a:srgbClr val="C4BD97"/>
            </a:solidFill>
            <a:prstDash val="solid"/>
            <a:round/>
            <a:headEnd type="none" w="med" len="med"/>
            <a:tailEnd type="none" w="med" len="med"/>
          </a:ln>
        </p:spPr>
      </p:cxnSp>
      <p:cxnSp>
        <p:nvCxnSpPr>
          <p:cNvPr id="1757" name="Shape 1757"/>
          <p:cNvCxnSpPr>
            <a:stCxn id="1755" idx="0"/>
          </p:cNvCxnSpPr>
          <p:nvPr/>
        </p:nvCxnSpPr>
        <p:spPr>
          <a:xfrm rot="10800000">
            <a:off x="6370506" y="3371307"/>
            <a:ext cx="0" cy="1817100"/>
          </a:xfrm>
          <a:prstGeom prst="straightConnector1">
            <a:avLst/>
          </a:prstGeom>
          <a:noFill/>
          <a:ln w="9525" cap="flat" cmpd="sng">
            <a:solidFill>
              <a:srgbClr val="C4BD97"/>
            </a:solidFill>
            <a:prstDash val="solid"/>
            <a:round/>
            <a:headEnd type="none" w="med" len="med"/>
            <a:tailEnd type="none" w="med" len="med"/>
          </a:ln>
        </p:spPr>
      </p:cxnSp>
      <p:cxnSp>
        <p:nvCxnSpPr>
          <p:cNvPr id="1758" name="Shape 1758"/>
          <p:cNvCxnSpPr>
            <a:stCxn id="1755" idx="1"/>
          </p:cNvCxnSpPr>
          <p:nvPr/>
        </p:nvCxnSpPr>
        <p:spPr>
          <a:xfrm rot="10800000">
            <a:off x="7207969" y="3089887"/>
            <a:ext cx="4800" cy="2342100"/>
          </a:xfrm>
          <a:prstGeom prst="straightConnector1">
            <a:avLst/>
          </a:prstGeom>
          <a:noFill/>
          <a:ln w="9525" cap="flat" cmpd="sng">
            <a:solidFill>
              <a:srgbClr val="C4BD97"/>
            </a:solidFill>
            <a:prstDash val="solid"/>
            <a:round/>
            <a:headEnd type="none" w="med" len="med"/>
            <a:tailEnd type="none" w="med" len="med"/>
          </a:ln>
        </p:spPr>
      </p:cxnSp>
      <p:cxnSp>
        <p:nvCxnSpPr>
          <p:cNvPr id="1759" name="Shape 1759"/>
          <p:cNvCxnSpPr>
            <a:stCxn id="1755" idx="2"/>
          </p:cNvCxnSpPr>
          <p:nvPr/>
        </p:nvCxnSpPr>
        <p:spPr>
          <a:xfrm rot="10800000" flipH="1">
            <a:off x="7528577" y="2578390"/>
            <a:ext cx="300" cy="2151600"/>
          </a:xfrm>
          <a:prstGeom prst="straightConnector1">
            <a:avLst/>
          </a:prstGeom>
          <a:noFill/>
          <a:ln w="9525" cap="flat" cmpd="sng">
            <a:solidFill>
              <a:srgbClr val="C4BD97"/>
            </a:solidFill>
            <a:prstDash val="solid"/>
            <a:round/>
            <a:headEnd type="none" w="med" len="med"/>
            <a:tailEnd type="none" w="med" len="med"/>
          </a:ln>
        </p:spPr>
      </p:cxnSp>
      <p:cxnSp>
        <p:nvCxnSpPr>
          <p:cNvPr id="1760" name="Shape 1760"/>
          <p:cNvCxnSpPr>
            <a:stCxn id="1755" idx="4"/>
          </p:cNvCxnSpPr>
          <p:nvPr/>
        </p:nvCxnSpPr>
        <p:spPr>
          <a:xfrm rot="10800000" flipH="1">
            <a:off x="6881494" y="2578352"/>
            <a:ext cx="5400" cy="1474200"/>
          </a:xfrm>
          <a:prstGeom prst="straightConnector1">
            <a:avLst/>
          </a:prstGeom>
          <a:noFill/>
          <a:ln w="9525" cap="flat" cmpd="sng">
            <a:solidFill>
              <a:srgbClr val="C4BD97"/>
            </a:solidFill>
            <a:prstDash val="solid"/>
            <a:round/>
            <a:headEnd type="none" w="med" len="med"/>
            <a:tailEnd type="none" w="med" len="med"/>
          </a:ln>
        </p:spPr>
      </p:cxnSp>
      <p:cxnSp>
        <p:nvCxnSpPr>
          <p:cNvPr id="1761" name="Shape 1761"/>
          <p:cNvCxnSpPr/>
          <p:nvPr/>
        </p:nvCxnSpPr>
        <p:spPr>
          <a:xfrm>
            <a:off x="4286196" y="3089948"/>
            <a:ext cx="2926572" cy="0"/>
          </a:xfrm>
          <a:prstGeom prst="straightConnector1">
            <a:avLst/>
          </a:prstGeom>
          <a:noFill/>
          <a:ln w="9525" cap="flat" cmpd="sng">
            <a:solidFill>
              <a:srgbClr val="C4BD97"/>
            </a:solidFill>
            <a:prstDash val="solid"/>
            <a:round/>
            <a:headEnd type="none" w="med" len="med"/>
            <a:tailEnd type="none" w="med" len="med"/>
          </a:ln>
        </p:spPr>
      </p:cxnSp>
      <p:cxnSp>
        <p:nvCxnSpPr>
          <p:cNvPr id="1762" name="Shape 1762"/>
          <p:cNvCxnSpPr/>
          <p:nvPr/>
        </p:nvCxnSpPr>
        <p:spPr>
          <a:xfrm flipH="1">
            <a:off x="6370505" y="3089948"/>
            <a:ext cx="842262" cy="293991"/>
          </a:xfrm>
          <a:prstGeom prst="straightConnector1">
            <a:avLst/>
          </a:prstGeom>
          <a:noFill/>
          <a:ln w="28575" cap="flat" cmpd="sng">
            <a:solidFill>
              <a:schemeClr val="dk1"/>
            </a:solidFill>
            <a:prstDash val="solid"/>
            <a:round/>
            <a:headEnd type="none" w="med" len="med"/>
            <a:tailEnd type="none" w="med" len="med"/>
          </a:ln>
        </p:spPr>
      </p:cxnSp>
      <p:cxnSp>
        <p:nvCxnSpPr>
          <p:cNvPr id="1763" name="Shape 1763"/>
          <p:cNvCxnSpPr/>
          <p:nvPr/>
        </p:nvCxnSpPr>
        <p:spPr>
          <a:xfrm flipH="1">
            <a:off x="7212770" y="2578291"/>
            <a:ext cx="316226" cy="511656"/>
          </a:xfrm>
          <a:prstGeom prst="straightConnector1">
            <a:avLst/>
          </a:prstGeom>
          <a:noFill/>
          <a:ln w="28575" cap="flat" cmpd="sng">
            <a:solidFill>
              <a:schemeClr val="dk1"/>
            </a:solidFill>
            <a:prstDash val="solid"/>
            <a:round/>
            <a:headEnd type="none" w="med" len="med"/>
            <a:tailEnd type="none" w="med" len="med"/>
          </a:ln>
        </p:spPr>
      </p:cxnSp>
      <p:cxnSp>
        <p:nvCxnSpPr>
          <p:cNvPr id="1764" name="Shape 1764"/>
          <p:cNvCxnSpPr/>
          <p:nvPr/>
        </p:nvCxnSpPr>
        <p:spPr>
          <a:xfrm flipH="1">
            <a:off x="6165766" y="2578291"/>
            <a:ext cx="721116" cy="511656"/>
          </a:xfrm>
          <a:prstGeom prst="straightConnector1">
            <a:avLst/>
          </a:prstGeom>
          <a:noFill/>
          <a:ln w="28575" cap="flat" cmpd="sng">
            <a:solidFill>
              <a:schemeClr val="dk1"/>
            </a:solidFill>
            <a:prstDash val="solid"/>
            <a:round/>
            <a:headEnd type="none" w="med" len="med"/>
            <a:tailEnd type="none" w="med" len="med"/>
          </a:ln>
        </p:spPr>
      </p:cxnSp>
      <p:cxnSp>
        <p:nvCxnSpPr>
          <p:cNvPr id="1765" name="Shape 1765"/>
          <p:cNvCxnSpPr/>
          <p:nvPr/>
        </p:nvCxnSpPr>
        <p:spPr>
          <a:xfrm rot="10800000">
            <a:off x="6886883" y="2578291"/>
            <a:ext cx="642113" cy="0"/>
          </a:xfrm>
          <a:prstGeom prst="straightConnector1">
            <a:avLst/>
          </a:prstGeom>
          <a:noFill/>
          <a:ln w="28575" cap="flat" cmpd="sng">
            <a:solidFill>
              <a:schemeClr val="dk1"/>
            </a:solidFill>
            <a:prstDash val="solid"/>
            <a:round/>
            <a:headEnd type="none" w="med" len="med"/>
            <a:tailEnd type="none" w="med" len="med"/>
          </a:ln>
        </p:spPr>
      </p:cxnSp>
      <p:cxnSp>
        <p:nvCxnSpPr>
          <p:cNvPr id="1766" name="Shape 1766"/>
          <p:cNvCxnSpPr/>
          <p:nvPr/>
        </p:nvCxnSpPr>
        <p:spPr>
          <a:xfrm>
            <a:off x="6165767" y="3073575"/>
            <a:ext cx="204739" cy="297591"/>
          </a:xfrm>
          <a:prstGeom prst="straightConnector1">
            <a:avLst/>
          </a:prstGeom>
          <a:noFill/>
          <a:ln w="28575" cap="flat" cmpd="sng">
            <a:solidFill>
              <a:schemeClr val="dk1"/>
            </a:solidFill>
            <a:prstDash val="solid"/>
            <a:round/>
            <a:headEnd type="none" w="med" len="med"/>
            <a:tailEnd type="none" w="med" len="med"/>
          </a:ln>
        </p:spPr>
      </p:cxnSp>
      <p:sp>
        <p:nvSpPr>
          <p:cNvPr id="1767" name="Shape 1767"/>
          <p:cNvSpPr txBox="1"/>
          <p:nvPr/>
        </p:nvSpPr>
        <p:spPr>
          <a:xfrm>
            <a:off x="5888837" y="4139725"/>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768" name="Shape 1768"/>
          <p:cNvSpPr txBox="1"/>
          <p:nvPr/>
        </p:nvSpPr>
        <p:spPr>
          <a:xfrm>
            <a:off x="6140710" y="5073133"/>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769" name="Shape 1769"/>
          <p:cNvSpPr txBox="1"/>
          <p:nvPr/>
        </p:nvSpPr>
        <p:spPr>
          <a:xfrm>
            <a:off x="6818100" y="3737741"/>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770" name="Shape 1770"/>
          <p:cNvSpPr txBox="1"/>
          <p:nvPr/>
        </p:nvSpPr>
        <p:spPr>
          <a:xfrm>
            <a:off x="7528578" y="4500951"/>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1771" name="Shape 1771"/>
          <p:cNvSpPr txBox="1"/>
          <p:nvPr/>
        </p:nvSpPr>
        <p:spPr>
          <a:xfrm>
            <a:off x="7167296" y="5286576"/>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sp>
        <p:nvSpPr>
          <p:cNvPr id="1772" name="Shape 1772"/>
          <p:cNvSpPr txBox="1"/>
          <p:nvPr/>
        </p:nvSpPr>
        <p:spPr>
          <a:xfrm>
            <a:off x="6119869" y="3328096"/>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1773" name="Shape 1773"/>
          <p:cNvSpPr txBox="1"/>
          <p:nvPr/>
        </p:nvSpPr>
        <p:spPr>
          <a:xfrm>
            <a:off x="5911826" y="2828836"/>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1774" name="Shape 1774"/>
          <p:cNvSpPr txBox="1"/>
          <p:nvPr/>
        </p:nvSpPr>
        <p:spPr>
          <a:xfrm>
            <a:off x="6684364" y="2285834"/>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1775" name="Shape 1775"/>
          <p:cNvSpPr txBox="1"/>
          <p:nvPr/>
        </p:nvSpPr>
        <p:spPr>
          <a:xfrm>
            <a:off x="7486389" y="2285834"/>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1776" name="Shape 1776"/>
          <p:cNvSpPr txBox="1"/>
          <p:nvPr/>
        </p:nvSpPr>
        <p:spPr>
          <a:xfrm>
            <a:off x="7212770" y="2947623"/>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1777" name="Shape 1777"/>
          <p:cNvSpPr txBox="1"/>
          <p:nvPr/>
        </p:nvSpPr>
        <p:spPr>
          <a:xfrm>
            <a:off x="761166" y="5757446"/>
            <a:ext cx="300082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Ans:  </a:t>
            </a:r>
            <a:r>
              <a:rPr lang="en-US" sz="1600" b="0" i="0" u="none" strike="noStrike" cap="none" baseline="0">
                <a:solidFill>
                  <a:schemeClr val="dk1"/>
                </a:solidFill>
                <a:latin typeface="Calibri"/>
                <a:ea typeface="Calibri"/>
                <a:cs typeface="Calibri"/>
                <a:sym typeface="Calibri"/>
              </a:rPr>
              <a:t>Lamina Inclination : HP = 31°</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02"/>
                                        </p:tgtEl>
                                        <p:attrNameLst>
                                          <p:attrName>style.visibility</p:attrName>
                                        </p:attrNameLst>
                                      </p:cBhvr>
                                      <p:to>
                                        <p:strVal val="visible"/>
                                      </p:to>
                                    </p:set>
                                    <p:anim calcmode="lin" valueType="num">
                                      <p:cBhvr additive="base">
                                        <p:cTn id="7" dur="500"/>
                                        <p:tgtEl>
                                          <p:spTgt spid="1702"/>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9"/>
                                        </p:tgtEl>
                                        <p:attrNameLst>
                                          <p:attrName>style.visibility</p:attrName>
                                        </p:attrNameLst>
                                      </p:cBhvr>
                                      <p:to>
                                        <p:strVal val="visible"/>
                                      </p:to>
                                    </p:set>
                                    <p:animEffect transition="in" filter="fade">
                                      <p:cBhvr>
                                        <p:cTn id="12" dur="1"/>
                                        <p:tgtEl>
                                          <p:spTgt spid="1709"/>
                                        </p:tgtEl>
                                      </p:cBhvr>
                                    </p:animEffect>
                                  </p:childTnLst>
                                </p:cTn>
                              </p:par>
                              <p:par>
                                <p:cTn id="13" presetID="10" presetClass="entr" presetSubtype="0" fill="hold" nodeType="withEffect">
                                  <p:stCondLst>
                                    <p:cond delay="0"/>
                                  </p:stCondLst>
                                  <p:childTnLst>
                                    <p:set>
                                      <p:cBhvr>
                                        <p:cTn id="14" dur="1" fill="hold">
                                          <p:stCondLst>
                                            <p:cond delay="0"/>
                                          </p:stCondLst>
                                        </p:cTn>
                                        <p:tgtEl>
                                          <p:spTgt spid="1708"/>
                                        </p:tgtEl>
                                        <p:attrNameLst>
                                          <p:attrName>style.visibility</p:attrName>
                                        </p:attrNameLst>
                                      </p:cBhvr>
                                      <p:to>
                                        <p:strVal val="visible"/>
                                      </p:to>
                                    </p:set>
                                    <p:animEffect transition="in" filter="fade">
                                      <p:cBhvr>
                                        <p:cTn id="15" dur="1"/>
                                        <p:tgtEl>
                                          <p:spTgt spid="1708"/>
                                        </p:tgtEl>
                                      </p:cBhvr>
                                    </p:animEffect>
                                  </p:childTnLst>
                                </p:cTn>
                              </p:par>
                              <p:par>
                                <p:cTn id="16" presetID="10" presetClass="entr" presetSubtype="0" fill="hold" nodeType="withEffect">
                                  <p:stCondLst>
                                    <p:cond delay="0"/>
                                  </p:stCondLst>
                                  <p:childTnLst>
                                    <p:set>
                                      <p:cBhvr>
                                        <p:cTn id="17" dur="1" fill="hold">
                                          <p:stCondLst>
                                            <p:cond delay="0"/>
                                          </p:stCondLst>
                                        </p:cTn>
                                        <p:tgtEl>
                                          <p:spTgt spid="1710"/>
                                        </p:tgtEl>
                                        <p:attrNameLst>
                                          <p:attrName>style.visibility</p:attrName>
                                        </p:attrNameLst>
                                      </p:cBhvr>
                                      <p:to>
                                        <p:strVal val="visible"/>
                                      </p:to>
                                    </p:set>
                                    <p:animEffect transition="in" filter="fade">
                                      <p:cBhvr>
                                        <p:cTn id="18" dur="1"/>
                                        <p:tgtEl>
                                          <p:spTgt spid="1710"/>
                                        </p:tgtEl>
                                      </p:cBhvr>
                                    </p:animEffect>
                                  </p:childTnLst>
                                </p:cTn>
                              </p:par>
                              <p:par>
                                <p:cTn id="19" presetID="10" presetClass="entr" presetSubtype="0" fill="hold" nodeType="withEffect">
                                  <p:stCondLst>
                                    <p:cond delay="0"/>
                                  </p:stCondLst>
                                  <p:childTnLst>
                                    <p:set>
                                      <p:cBhvr>
                                        <p:cTn id="20" dur="1" fill="hold">
                                          <p:stCondLst>
                                            <p:cond delay="0"/>
                                          </p:stCondLst>
                                        </p:cTn>
                                        <p:tgtEl>
                                          <p:spTgt spid="1711"/>
                                        </p:tgtEl>
                                        <p:attrNameLst>
                                          <p:attrName>style.visibility</p:attrName>
                                        </p:attrNameLst>
                                      </p:cBhvr>
                                      <p:to>
                                        <p:strVal val="visible"/>
                                      </p:to>
                                    </p:set>
                                    <p:animEffect transition="in" filter="fade">
                                      <p:cBhvr>
                                        <p:cTn id="21" dur="1"/>
                                        <p:tgtEl>
                                          <p:spTgt spid="17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34"/>
                                        </p:tgtEl>
                                        <p:attrNameLst>
                                          <p:attrName>style.visibility</p:attrName>
                                        </p:attrNameLst>
                                      </p:cBhvr>
                                      <p:to>
                                        <p:strVal val="visible"/>
                                      </p:to>
                                    </p:set>
                                    <p:animEffect transition="in" filter="fade">
                                      <p:cBhvr>
                                        <p:cTn id="26" dur="1"/>
                                        <p:tgtEl>
                                          <p:spTgt spid="173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713"/>
                                        </p:tgtEl>
                                        <p:attrNameLst>
                                          <p:attrName>style.visibility</p:attrName>
                                        </p:attrNameLst>
                                      </p:cBhvr>
                                      <p:to>
                                        <p:strVal val="visible"/>
                                      </p:to>
                                    </p:set>
                                    <p:animEffect transition="in" filter="fade">
                                      <p:cBhvr>
                                        <p:cTn id="31" dur="1"/>
                                        <p:tgtEl>
                                          <p:spTgt spid="1713"/>
                                        </p:tgtEl>
                                      </p:cBhvr>
                                    </p:animEffect>
                                  </p:childTnLst>
                                </p:cTn>
                              </p:par>
                              <p:par>
                                <p:cTn id="32" presetID="10" presetClass="entr" presetSubtype="0" fill="hold" nodeType="withEffect">
                                  <p:stCondLst>
                                    <p:cond delay="0"/>
                                  </p:stCondLst>
                                  <p:childTnLst>
                                    <p:set>
                                      <p:cBhvr>
                                        <p:cTn id="33" dur="1" fill="hold">
                                          <p:stCondLst>
                                            <p:cond delay="0"/>
                                          </p:stCondLst>
                                        </p:cTn>
                                        <p:tgtEl>
                                          <p:spTgt spid="1745"/>
                                        </p:tgtEl>
                                        <p:attrNameLst>
                                          <p:attrName>style.visibility</p:attrName>
                                        </p:attrNameLst>
                                      </p:cBhvr>
                                      <p:to>
                                        <p:strVal val="visible"/>
                                      </p:to>
                                    </p:set>
                                    <p:animEffect transition="in" filter="fade">
                                      <p:cBhvr>
                                        <p:cTn id="34" dur="1"/>
                                        <p:tgtEl>
                                          <p:spTgt spid="174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746"/>
                                        </p:tgtEl>
                                        <p:attrNameLst>
                                          <p:attrName>style.visibility</p:attrName>
                                        </p:attrNameLst>
                                      </p:cBhvr>
                                      <p:to>
                                        <p:strVal val="visible"/>
                                      </p:to>
                                    </p:set>
                                    <p:animEffect transition="in" filter="fade">
                                      <p:cBhvr>
                                        <p:cTn id="39" dur="1"/>
                                        <p:tgtEl>
                                          <p:spTgt spid="1746"/>
                                        </p:tgtEl>
                                      </p:cBhvr>
                                    </p:animEffect>
                                  </p:childTnLst>
                                </p:cTn>
                              </p:par>
                              <p:par>
                                <p:cTn id="40" presetID="10" presetClass="entr" presetSubtype="0" fill="hold" nodeType="withEffect">
                                  <p:stCondLst>
                                    <p:cond delay="0"/>
                                  </p:stCondLst>
                                  <p:childTnLst>
                                    <p:set>
                                      <p:cBhvr>
                                        <p:cTn id="41" dur="1" fill="hold">
                                          <p:stCondLst>
                                            <p:cond delay="0"/>
                                          </p:stCondLst>
                                        </p:cTn>
                                        <p:tgtEl>
                                          <p:spTgt spid="1712"/>
                                        </p:tgtEl>
                                        <p:attrNameLst>
                                          <p:attrName>style.visibility</p:attrName>
                                        </p:attrNameLst>
                                      </p:cBhvr>
                                      <p:to>
                                        <p:strVal val="visible"/>
                                      </p:to>
                                    </p:set>
                                    <p:animEffect transition="in" filter="fade">
                                      <p:cBhvr>
                                        <p:cTn id="42" dur="1"/>
                                        <p:tgtEl>
                                          <p:spTgt spid="1712"/>
                                        </p:tgtEl>
                                      </p:cBhvr>
                                    </p:animEffect>
                                  </p:childTnLst>
                                </p:cTn>
                              </p:par>
                              <p:par>
                                <p:cTn id="43" presetID="10" presetClass="entr" presetSubtype="0" fill="hold" nodeType="withEffect">
                                  <p:stCondLst>
                                    <p:cond delay="0"/>
                                  </p:stCondLst>
                                  <p:childTnLst>
                                    <p:set>
                                      <p:cBhvr>
                                        <p:cTn id="44" dur="1" fill="hold">
                                          <p:stCondLst>
                                            <p:cond delay="0"/>
                                          </p:stCondLst>
                                        </p:cTn>
                                        <p:tgtEl>
                                          <p:spTgt spid="1717"/>
                                        </p:tgtEl>
                                        <p:attrNameLst>
                                          <p:attrName>style.visibility</p:attrName>
                                        </p:attrNameLst>
                                      </p:cBhvr>
                                      <p:to>
                                        <p:strVal val="visible"/>
                                      </p:to>
                                    </p:set>
                                    <p:animEffect transition="in" filter="fade">
                                      <p:cBhvr>
                                        <p:cTn id="45" dur="1"/>
                                        <p:tgtEl>
                                          <p:spTgt spid="1717"/>
                                        </p:tgtEl>
                                      </p:cBhvr>
                                    </p:animEffect>
                                  </p:childTnLst>
                                </p:cTn>
                              </p:par>
                              <p:par>
                                <p:cTn id="46" presetID="10" presetClass="entr" presetSubtype="0" fill="hold" nodeType="withEffect">
                                  <p:stCondLst>
                                    <p:cond delay="0"/>
                                  </p:stCondLst>
                                  <p:childTnLst>
                                    <p:set>
                                      <p:cBhvr>
                                        <p:cTn id="47" dur="1" fill="hold">
                                          <p:stCondLst>
                                            <p:cond delay="0"/>
                                          </p:stCondLst>
                                        </p:cTn>
                                        <p:tgtEl>
                                          <p:spTgt spid="1718"/>
                                        </p:tgtEl>
                                        <p:attrNameLst>
                                          <p:attrName>style.visibility</p:attrName>
                                        </p:attrNameLst>
                                      </p:cBhvr>
                                      <p:to>
                                        <p:strVal val="visible"/>
                                      </p:to>
                                    </p:set>
                                    <p:animEffect transition="in" filter="fade">
                                      <p:cBhvr>
                                        <p:cTn id="48" dur="1"/>
                                        <p:tgtEl>
                                          <p:spTgt spid="1718"/>
                                        </p:tgtEl>
                                      </p:cBhvr>
                                    </p:animEffect>
                                  </p:childTnLst>
                                </p:cTn>
                              </p:par>
                              <p:par>
                                <p:cTn id="49" presetID="10" presetClass="entr" presetSubtype="0" fill="hold" nodeType="withEffect">
                                  <p:stCondLst>
                                    <p:cond delay="0"/>
                                  </p:stCondLst>
                                  <p:childTnLst>
                                    <p:set>
                                      <p:cBhvr>
                                        <p:cTn id="50" dur="1" fill="hold">
                                          <p:stCondLst>
                                            <p:cond delay="0"/>
                                          </p:stCondLst>
                                        </p:cTn>
                                        <p:tgtEl>
                                          <p:spTgt spid="1723"/>
                                        </p:tgtEl>
                                        <p:attrNameLst>
                                          <p:attrName>style.visibility</p:attrName>
                                        </p:attrNameLst>
                                      </p:cBhvr>
                                      <p:to>
                                        <p:strVal val="visible"/>
                                      </p:to>
                                    </p:set>
                                    <p:animEffect transition="in" filter="fade">
                                      <p:cBhvr>
                                        <p:cTn id="51" dur="1"/>
                                        <p:tgtEl>
                                          <p:spTgt spid="172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719"/>
                                        </p:tgtEl>
                                        <p:attrNameLst>
                                          <p:attrName>style.visibility</p:attrName>
                                        </p:attrNameLst>
                                      </p:cBhvr>
                                      <p:to>
                                        <p:strVal val="visible"/>
                                      </p:to>
                                    </p:set>
                                    <p:animEffect transition="in" filter="fade">
                                      <p:cBhvr>
                                        <p:cTn id="56" dur="500"/>
                                        <p:tgtEl>
                                          <p:spTgt spid="1719"/>
                                        </p:tgtEl>
                                      </p:cBhvr>
                                    </p:animEffect>
                                  </p:childTnLst>
                                </p:cTn>
                              </p:par>
                              <p:par>
                                <p:cTn id="57" presetID="10" presetClass="entr" presetSubtype="0" fill="hold" nodeType="withEffect">
                                  <p:stCondLst>
                                    <p:cond delay="0"/>
                                  </p:stCondLst>
                                  <p:childTnLst>
                                    <p:set>
                                      <p:cBhvr>
                                        <p:cTn id="58" dur="1" fill="hold">
                                          <p:stCondLst>
                                            <p:cond delay="0"/>
                                          </p:stCondLst>
                                        </p:cTn>
                                        <p:tgtEl>
                                          <p:spTgt spid="1724"/>
                                        </p:tgtEl>
                                        <p:attrNameLst>
                                          <p:attrName>style.visibility</p:attrName>
                                        </p:attrNameLst>
                                      </p:cBhvr>
                                      <p:to>
                                        <p:strVal val="visible"/>
                                      </p:to>
                                    </p:set>
                                    <p:animEffect transition="in" filter="fade">
                                      <p:cBhvr>
                                        <p:cTn id="59" dur="500"/>
                                        <p:tgtEl>
                                          <p:spTgt spid="1724"/>
                                        </p:tgtEl>
                                      </p:cBhvr>
                                    </p:animEffect>
                                  </p:childTnLst>
                                </p:cTn>
                              </p:par>
                              <p:par>
                                <p:cTn id="60" presetID="10" presetClass="entr" presetSubtype="0" fill="hold" nodeType="withEffect">
                                  <p:stCondLst>
                                    <p:cond delay="0"/>
                                  </p:stCondLst>
                                  <p:childTnLst>
                                    <p:set>
                                      <p:cBhvr>
                                        <p:cTn id="61" dur="1" fill="hold">
                                          <p:stCondLst>
                                            <p:cond delay="0"/>
                                          </p:stCondLst>
                                        </p:cTn>
                                        <p:tgtEl>
                                          <p:spTgt spid="1725"/>
                                        </p:tgtEl>
                                        <p:attrNameLst>
                                          <p:attrName>style.visibility</p:attrName>
                                        </p:attrNameLst>
                                      </p:cBhvr>
                                      <p:to>
                                        <p:strVal val="visible"/>
                                      </p:to>
                                    </p:set>
                                    <p:animEffect transition="in" filter="fade">
                                      <p:cBhvr>
                                        <p:cTn id="62" dur="500"/>
                                        <p:tgtEl>
                                          <p:spTgt spid="172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720"/>
                                        </p:tgtEl>
                                        <p:attrNameLst>
                                          <p:attrName>style.visibility</p:attrName>
                                        </p:attrNameLst>
                                      </p:cBhvr>
                                      <p:to>
                                        <p:strVal val="visible"/>
                                      </p:to>
                                    </p:set>
                                    <p:animEffect transition="in" filter="fade">
                                      <p:cBhvr>
                                        <p:cTn id="67" dur="1"/>
                                        <p:tgtEl>
                                          <p:spTgt spid="172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726"/>
                                        </p:tgtEl>
                                        <p:attrNameLst>
                                          <p:attrName>style.visibility</p:attrName>
                                        </p:attrNameLst>
                                      </p:cBhvr>
                                      <p:to>
                                        <p:strVal val="visible"/>
                                      </p:to>
                                    </p:set>
                                    <p:animEffect transition="in" filter="fade">
                                      <p:cBhvr>
                                        <p:cTn id="72" dur="1"/>
                                        <p:tgtEl>
                                          <p:spTgt spid="1726"/>
                                        </p:tgtEl>
                                      </p:cBhvr>
                                    </p:animEffect>
                                  </p:childTnLst>
                                </p:cTn>
                              </p:par>
                              <p:par>
                                <p:cTn id="73" presetID="10" presetClass="entr" presetSubtype="0" fill="hold" nodeType="withEffect">
                                  <p:stCondLst>
                                    <p:cond delay="0"/>
                                  </p:stCondLst>
                                  <p:childTnLst>
                                    <p:set>
                                      <p:cBhvr>
                                        <p:cTn id="74" dur="1" fill="hold">
                                          <p:stCondLst>
                                            <p:cond delay="0"/>
                                          </p:stCondLst>
                                        </p:cTn>
                                        <p:tgtEl>
                                          <p:spTgt spid="1721"/>
                                        </p:tgtEl>
                                        <p:attrNameLst>
                                          <p:attrName>style.visibility</p:attrName>
                                        </p:attrNameLst>
                                      </p:cBhvr>
                                      <p:to>
                                        <p:strVal val="visible"/>
                                      </p:to>
                                    </p:set>
                                    <p:animEffect transition="in" filter="fade">
                                      <p:cBhvr>
                                        <p:cTn id="75" dur="1"/>
                                        <p:tgtEl>
                                          <p:spTgt spid="1721"/>
                                        </p:tgtEl>
                                      </p:cBhvr>
                                    </p:animEffect>
                                  </p:childTnLst>
                                </p:cTn>
                              </p:par>
                              <p:par>
                                <p:cTn id="76" presetID="10" presetClass="entr" presetSubtype="0" fill="hold" nodeType="withEffect">
                                  <p:stCondLst>
                                    <p:cond delay="0"/>
                                  </p:stCondLst>
                                  <p:childTnLst>
                                    <p:set>
                                      <p:cBhvr>
                                        <p:cTn id="77" dur="1" fill="hold">
                                          <p:stCondLst>
                                            <p:cond delay="0"/>
                                          </p:stCondLst>
                                        </p:cTn>
                                        <p:tgtEl>
                                          <p:spTgt spid="1722"/>
                                        </p:tgtEl>
                                        <p:attrNameLst>
                                          <p:attrName>style.visibility</p:attrName>
                                        </p:attrNameLst>
                                      </p:cBhvr>
                                      <p:to>
                                        <p:strVal val="visible"/>
                                      </p:to>
                                    </p:set>
                                    <p:animEffect transition="in" filter="fade">
                                      <p:cBhvr>
                                        <p:cTn id="78" dur="1"/>
                                        <p:tgtEl>
                                          <p:spTgt spid="172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747"/>
                                        </p:tgtEl>
                                        <p:attrNameLst>
                                          <p:attrName>style.visibility</p:attrName>
                                        </p:attrNameLst>
                                      </p:cBhvr>
                                      <p:to>
                                        <p:strVal val="visible"/>
                                      </p:to>
                                    </p:set>
                                    <p:animEffect transition="in" filter="fade">
                                      <p:cBhvr>
                                        <p:cTn id="83" dur="1"/>
                                        <p:tgtEl>
                                          <p:spTgt spid="1747"/>
                                        </p:tgtEl>
                                      </p:cBhvr>
                                    </p:animEffect>
                                  </p:childTnLst>
                                </p:cTn>
                              </p:par>
                              <p:par>
                                <p:cTn id="84" presetID="10" presetClass="entr" presetSubtype="0" fill="hold" nodeType="withEffect">
                                  <p:stCondLst>
                                    <p:cond delay="0"/>
                                  </p:stCondLst>
                                  <p:childTnLst>
                                    <p:set>
                                      <p:cBhvr>
                                        <p:cTn id="85" dur="1" fill="hold">
                                          <p:stCondLst>
                                            <p:cond delay="0"/>
                                          </p:stCondLst>
                                        </p:cTn>
                                        <p:tgtEl>
                                          <p:spTgt spid="1748"/>
                                        </p:tgtEl>
                                        <p:attrNameLst>
                                          <p:attrName>style.visibility</p:attrName>
                                        </p:attrNameLst>
                                      </p:cBhvr>
                                      <p:to>
                                        <p:strVal val="visible"/>
                                      </p:to>
                                    </p:set>
                                    <p:animEffect transition="in" filter="fade">
                                      <p:cBhvr>
                                        <p:cTn id="86" dur="1"/>
                                        <p:tgtEl>
                                          <p:spTgt spid="1748"/>
                                        </p:tgtEl>
                                      </p:cBhvr>
                                    </p:animEffect>
                                  </p:childTnLst>
                                </p:cTn>
                              </p:par>
                              <p:par>
                                <p:cTn id="87" presetID="10" presetClass="entr" presetSubtype="0" fill="hold" nodeType="withEffect">
                                  <p:stCondLst>
                                    <p:cond delay="0"/>
                                  </p:stCondLst>
                                  <p:childTnLst>
                                    <p:set>
                                      <p:cBhvr>
                                        <p:cTn id="88" dur="1" fill="hold">
                                          <p:stCondLst>
                                            <p:cond delay="0"/>
                                          </p:stCondLst>
                                        </p:cTn>
                                        <p:tgtEl>
                                          <p:spTgt spid="1749"/>
                                        </p:tgtEl>
                                        <p:attrNameLst>
                                          <p:attrName>style.visibility</p:attrName>
                                        </p:attrNameLst>
                                      </p:cBhvr>
                                      <p:to>
                                        <p:strVal val="visible"/>
                                      </p:to>
                                    </p:set>
                                    <p:animEffect transition="in" filter="fade">
                                      <p:cBhvr>
                                        <p:cTn id="89" dur="1"/>
                                        <p:tgtEl>
                                          <p:spTgt spid="1749"/>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1735"/>
                                        </p:tgtEl>
                                        <p:attrNameLst>
                                          <p:attrName>style.visibility</p:attrName>
                                        </p:attrNameLst>
                                      </p:cBhvr>
                                      <p:to>
                                        <p:strVal val="visible"/>
                                      </p:to>
                                    </p:set>
                                    <p:animEffect transition="in" filter="fade">
                                      <p:cBhvr>
                                        <p:cTn id="94" dur="1"/>
                                        <p:tgtEl>
                                          <p:spTgt spid="1735"/>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1744"/>
                                        </p:tgtEl>
                                        <p:attrNameLst>
                                          <p:attrName>style.visibility</p:attrName>
                                        </p:attrNameLst>
                                      </p:cBhvr>
                                      <p:to>
                                        <p:strVal val="visible"/>
                                      </p:to>
                                    </p:set>
                                    <p:animEffect transition="in" filter="fade">
                                      <p:cBhvr>
                                        <p:cTn id="99" dur="1"/>
                                        <p:tgtEl>
                                          <p:spTgt spid="1744"/>
                                        </p:tgtEl>
                                      </p:cBhvr>
                                    </p:animEffect>
                                  </p:childTnLst>
                                </p:cTn>
                              </p:par>
                              <p:par>
                                <p:cTn id="100" presetID="10" presetClass="entr" presetSubtype="0" fill="hold" nodeType="withEffect">
                                  <p:stCondLst>
                                    <p:cond delay="0"/>
                                  </p:stCondLst>
                                  <p:childTnLst>
                                    <p:set>
                                      <p:cBhvr>
                                        <p:cTn id="101" dur="1" fill="hold">
                                          <p:stCondLst>
                                            <p:cond delay="0"/>
                                          </p:stCondLst>
                                        </p:cTn>
                                        <p:tgtEl>
                                          <p:spTgt spid="1742"/>
                                        </p:tgtEl>
                                        <p:attrNameLst>
                                          <p:attrName>style.visibility</p:attrName>
                                        </p:attrNameLst>
                                      </p:cBhvr>
                                      <p:to>
                                        <p:strVal val="visible"/>
                                      </p:to>
                                    </p:set>
                                    <p:animEffect transition="in" filter="fade">
                                      <p:cBhvr>
                                        <p:cTn id="102" dur="1"/>
                                        <p:tgtEl>
                                          <p:spTgt spid="1742"/>
                                        </p:tgtEl>
                                      </p:cBhvr>
                                    </p:animEffect>
                                  </p:childTnLst>
                                </p:cTn>
                              </p:par>
                              <p:par>
                                <p:cTn id="103" presetID="10" presetClass="entr" presetSubtype="0" fill="hold" nodeType="withEffect">
                                  <p:stCondLst>
                                    <p:cond delay="0"/>
                                  </p:stCondLst>
                                  <p:childTnLst>
                                    <p:set>
                                      <p:cBhvr>
                                        <p:cTn id="104" dur="1" fill="hold">
                                          <p:stCondLst>
                                            <p:cond delay="0"/>
                                          </p:stCondLst>
                                        </p:cTn>
                                        <p:tgtEl>
                                          <p:spTgt spid="1743"/>
                                        </p:tgtEl>
                                        <p:attrNameLst>
                                          <p:attrName>style.visibility</p:attrName>
                                        </p:attrNameLst>
                                      </p:cBhvr>
                                      <p:to>
                                        <p:strVal val="visible"/>
                                      </p:to>
                                    </p:set>
                                    <p:animEffect transition="in" filter="fade">
                                      <p:cBhvr>
                                        <p:cTn id="105" dur="1"/>
                                        <p:tgtEl>
                                          <p:spTgt spid="1743"/>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1707"/>
                                        </p:tgtEl>
                                        <p:attrNameLst>
                                          <p:attrName>style.visibility</p:attrName>
                                        </p:attrNameLst>
                                      </p:cBhvr>
                                      <p:to>
                                        <p:strVal val="visible"/>
                                      </p:to>
                                    </p:set>
                                    <p:animEffect transition="in" filter="fade">
                                      <p:cBhvr>
                                        <p:cTn id="110" dur="500"/>
                                        <p:tgtEl>
                                          <p:spTgt spid="1707"/>
                                        </p:tgtEl>
                                      </p:cBhvr>
                                    </p:animEffect>
                                  </p:childTnLst>
                                </p:cTn>
                              </p:par>
                              <p:par>
                                <p:cTn id="111" presetID="10" presetClass="entr" presetSubtype="0" fill="hold" nodeType="withEffect">
                                  <p:stCondLst>
                                    <p:cond delay="0"/>
                                  </p:stCondLst>
                                  <p:childTnLst>
                                    <p:set>
                                      <p:cBhvr>
                                        <p:cTn id="112" dur="1" fill="hold">
                                          <p:stCondLst>
                                            <p:cond delay="0"/>
                                          </p:stCondLst>
                                        </p:cTn>
                                        <p:tgtEl>
                                          <p:spTgt spid="1728"/>
                                        </p:tgtEl>
                                        <p:attrNameLst>
                                          <p:attrName>style.visibility</p:attrName>
                                        </p:attrNameLst>
                                      </p:cBhvr>
                                      <p:to>
                                        <p:strVal val="visible"/>
                                      </p:to>
                                    </p:set>
                                    <p:animEffect transition="in" filter="fade">
                                      <p:cBhvr>
                                        <p:cTn id="113" dur="500"/>
                                        <p:tgtEl>
                                          <p:spTgt spid="1728"/>
                                        </p:tgtEl>
                                      </p:cBhvr>
                                    </p:animEffect>
                                  </p:childTnLst>
                                </p:cTn>
                              </p:par>
                              <p:par>
                                <p:cTn id="114" presetID="10" presetClass="entr" presetSubtype="0" fill="hold" nodeType="withEffect">
                                  <p:stCondLst>
                                    <p:cond delay="0"/>
                                  </p:stCondLst>
                                  <p:childTnLst>
                                    <p:set>
                                      <p:cBhvr>
                                        <p:cTn id="115" dur="1" fill="hold">
                                          <p:stCondLst>
                                            <p:cond delay="0"/>
                                          </p:stCondLst>
                                        </p:cTn>
                                        <p:tgtEl>
                                          <p:spTgt spid="1727"/>
                                        </p:tgtEl>
                                        <p:attrNameLst>
                                          <p:attrName>style.visibility</p:attrName>
                                        </p:attrNameLst>
                                      </p:cBhvr>
                                      <p:to>
                                        <p:strVal val="visible"/>
                                      </p:to>
                                    </p:set>
                                    <p:animEffect transition="in" filter="fade">
                                      <p:cBhvr>
                                        <p:cTn id="116" dur="500"/>
                                        <p:tgtEl>
                                          <p:spTgt spid="1727"/>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1733"/>
                                        </p:tgtEl>
                                        <p:attrNameLst>
                                          <p:attrName>style.visibility</p:attrName>
                                        </p:attrNameLst>
                                      </p:cBhvr>
                                      <p:to>
                                        <p:strVal val="visible"/>
                                      </p:to>
                                    </p:set>
                                    <p:animEffect transition="in" filter="fade">
                                      <p:cBhvr>
                                        <p:cTn id="121" dur="500"/>
                                        <p:tgtEl>
                                          <p:spTgt spid="1733"/>
                                        </p:tgtEl>
                                      </p:cBhvr>
                                    </p:animEffect>
                                  </p:childTnLst>
                                </p:cTn>
                              </p:par>
                              <p:par>
                                <p:cTn id="122" presetID="10" presetClass="entr" presetSubtype="0" fill="hold" nodeType="withEffect">
                                  <p:stCondLst>
                                    <p:cond delay="0"/>
                                  </p:stCondLst>
                                  <p:childTnLst>
                                    <p:set>
                                      <p:cBhvr>
                                        <p:cTn id="123" dur="1" fill="hold">
                                          <p:stCondLst>
                                            <p:cond delay="0"/>
                                          </p:stCondLst>
                                        </p:cTn>
                                        <p:tgtEl>
                                          <p:spTgt spid="1731"/>
                                        </p:tgtEl>
                                        <p:attrNameLst>
                                          <p:attrName>style.visibility</p:attrName>
                                        </p:attrNameLst>
                                      </p:cBhvr>
                                      <p:to>
                                        <p:strVal val="visible"/>
                                      </p:to>
                                    </p:set>
                                    <p:animEffect transition="in" filter="fade">
                                      <p:cBhvr>
                                        <p:cTn id="124" dur="500"/>
                                        <p:tgtEl>
                                          <p:spTgt spid="1731"/>
                                        </p:tgtEl>
                                      </p:cBhvr>
                                    </p:animEffect>
                                  </p:childTnLst>
                                </p:cTn>
                              </p:par>
                              <p:par>
                                <p:cTn id="125" presetID="10" presetClass="entr" presetSubtype="0" fill="hold" nodeType="withEffect">
                                  <p:stCondLst>
                                    <p:cond delay="0"/>
                                  </p:stCondLst>
                                  <p:childTnLst>
                                    <p:set>
                                      <p:cBhvr>
                                        <p:cTn id="126" dur="1" fill="hold">
                                          <p:stCondLst>
                                            <p:cond delay="0"/>
                                          </p:stCondLst>
                                        </p:cTn>
                                        <p:tgtEl>
                                          <p:spTgt spid="1729"/>
                                        </p:tgtEl>
                                        <p:attrNameLst>
                                          <p:attrName>style.visibility</p:attrName>
                                        </p:attrNameLst>
                                      </p:cBhvr>
                                      <p:to>
                                        <p:strVal val="visible"/>
                                      </p:to>
                                    </p:set>
                                    <p:animEffect transition="in" filter="fade">
                                      <p:cBhvr>
                                        <p:cTn id="127" dur="500"/>
                                        <p:tgtEl>
                                          <p:spTgt spid="1729"/>
                                        </p:tgtEl>
                                      </p:cBhvr>
                                    </p:animEffect>
                                  </p:childTnLst>
                                </p:cTn>
                              </p:par>
                              <p:par>
                                <p:cTn id="128" presetID="10" presetClass="entr" presetSubtype="0" fill="hold" nodeType="withEffect">
                                  <p:stCondLst>
                                    <p:cond delay="0"/>
                                  </p:stCondLst>
                                  <p:childTnLst>
                                    <p:set>
                                      <p:cBhvr>
                                        <p:cTn id="129" dur="1" fill="hold">
                                          <p:stCondLst>
                                            <p:cond delay="0"/>
                                          </p:stCondLst>
                                        </p:cTn>
                                        <p:tgtEl>
                                          <p:spTgt spid="1730"/>
                                        </p:tgtEl>
                                        <p:attrNameLst>
                                          <p:attrName>style.visibility</p:attrName>
                                        </p:attrNameLst>
                                      </p:cBhvr>
                                      <p:to>
                                        <p:strVal val="visible"/>
                                      </p:to>
                                    </p:set>
                                    <p:animEffect transition="in" filter="fade">
                                      <p:cBhvr>
                                        <p:cTn id="130" dur="500"/>
                                        <p:tgtEl>
                                          <p:spTgt spid="1730"/>
                                        </p:tgtEl>
                                      </p:cBhvr>
                                    </p:animEffect>
                                  </p:childTnLst>
                                </p:cTn>
                              </p:par>
                              <p:par>
                                <p:cTn id="131" presetID="10" presetClass="entr" presetSubtype="0" fill="hold" nodeType="withEffect">
                                  <p:stCondLst>
                                    <p:cond delay="0"/>
                                  </p:stCondLst>
                                  <p:childTnLst>
                                    <p:set>
                                      <p:cBhvr>
                                        <p:cTn id="132" dur="1" fill="hold">
                                          <p:stCondLst>
                                            <p:cond delay="0"/>
                                          </p:stCondLst>
                                        </p:cTn>
                                        <p:tgtEl>
                                          <p:spTgt spid="1732"/>
                                        </p:tgtEl>
                                        <p:attrNameLst>
                                          <p:attrName>style.visibility</p:attrName>
                                        </p:attrNameLst>
                                      </p:cBhvr>
                                      <p:to>
                                        <p:strVal val="visible"/>
                                      </p:to>
                                    </p:set>
                                    <p:animEffect transition="in" filter="fade">
                                      <p:cBhvr>
                                        <p:cTn id="133" dur="500"/>
                                        <p:tgtEl>
                                          <p:spTgt spid="1732"/>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1736"/>
                                        </p:tgtEl>
                                        <p:attrNameLst>
                                          <p:attrName>style.visibility</p:attrName>
                                        </p:attrNameLst>
                                      </p:cBhvr>
                                      <p:to>
                                        <p:strVal val="visible"/>
                                      </p:to>
                                    </p:set>
                                    <p:animEffect transition="in" filter="fade">
                                      <p:cBhvr>
                                        <p:cTn id="138" dur="1"/>
                                        <p:tgtEl>
                                          <p:spTgt spid="1736"/>
                                        </p:tgtEl>
                                      </p:cBhvr>
                                    </p:animEffect>
                                  </p:childTnLst>
                                </p:cTn>
                              </p:par>
                              <p:par>
                                <p:cTn id="139" presetID="10" presetClass="entr" presetSubtype="0" fill="hold" nodeType="withEffect">
                                  <p:stCondLst>
                                    <p:cond delay="0"/>
                                  </p:stCondLst>
                                  <p:childTnLst>
                                    <p:set>
                                      <p:cBhvr>
                                        <p:cTn id="140" dur="1" fill="hold">
                                          <p:stCondLst>
                                            <p:cond delay="0"/>
                                          </p:stCondLst>
                                        </p:cTn>
                                        <p:tgtEl>
                                          <p:spTgt spid="1738"/>
                                        </p:tgtEl>
                                        <p:attrNameLst>
                                          <p:attrName>style.visibility</p:attrName>
                                        </p:attrNameLst>
                                      </p:cBhvr>
                                      <p:to>
                                        <p:strVal val="visible"/>
                                      </p:to>
                                    </p:set>
                                    <p:animEffect transition="in" filter="fade">
                                      <p:cBhvr>
                                        <p:cTn id="141" dur="1"/>
                                        <p:tgtEl>
                                          <p:spTgt spid="1738"/>
                                        </p:tgtEl>
                                      </p:cBhvr>
                                    </p:animEffect>
                                  </p:childTnLst>
                                </p:cTn>
                              </p:par>
                              <p:par>
                                <p:cTn id="142" presetID="10" presetClass="entr" presetSubtype="0" fill="hold" nodeType="withEffect">
                                  <p:stCondLst>
                                    <p:cond delay="0"/>
                                  </p:stCondLst>
                                  <p:childTnLst>
                                    <p:set>
                                      <p:cBhvr>
                                        <p:cTn id="143" dur="1" fill="hold">
                                          <p:stCondLst>
                                            <p:cond delay="0"/>
                                          </p:stCondLst>
                                        </p:cTn>
                                        <p:tgtEl>
                                          <p:spTgt spid="1739"/>
                                        </p:tgtEl>
                                        <p:attrNameLst>
                                          <p:attrName>style.visibility</p:attrName>
                                        </p:attrNameLst>
                                      </p:cBhvr>
                                      <p:to>
                                        <p:strVal val="visible"/>
                                      </p:to>
                                    </p:set>
                                    <p:animEffect transition="in" filter="fade">
                                      <p:cBhvr>
                                        <p:cTn id="144" dur="1"/>
                                        <p:tgtEl>
                                          <p:spTgt spid="1739"/>
                                        </p:tgtEl>
                                      </p:cBhvr>
                                    </p:animEffect>
                                  </p:childTnLst>
                                </p:cTn>
                              </p:par>
                              <p:par>
                                <p:cTn id="145" presetID="10" presetClass="entr" presetSubtype="0" fill="hold" nodeType="withEffect">
                                  <p:stCondLst>
                                    <p:cond delay="0"/>
                                  </p:stCondLst>
                                  <p:childTnLst>
                                    <p:set>
                                      <p:cBhvr>
                                        <p:cTn id="146" dur="1" fill="hold">
                                          <p:stCondLst>
                                            <p:cond delay="0"/>
                                          </p:stCondLst>
                                        </p:cTn>
                                        <p:tgtEl>
                                          <p:spTgt spid="1740"/>
                                        </p:tgtEl>
                                        <p:attrNameLst>
                                          <p:attrName>style.visibility</p:attrName>
                                        </p:attrNameLst>
                                      </p:cBhvr>
                                      <p:to>
                                        <p:strVal val="visible"/>
                                      </p:to>
                                    </p:set>
                                    <p:animEffect transition="in" filter="fade">
                                      <p:cBhvr>
                                        <p:cTn id="147" dur="1"/>
                                        <p:tgtEl>
                                          <p:spTgt spid="1740"/>
                                        </p:tgtEl>
                                      </p:cBhvr>
                                    </p:animEffect>
                                  </p:childTnLst>
                                </p:cTn>
                              </p:par>
                              <p:par>
                                <p:cTn id="148" presetID="10" presetClass="entr" presetSubtype="0" fill="hold" nodeType="withEffect">
                                  <p:stCondLst>
                                    <p:cond delay="0"/>
                                  </p:stCondLst>
                                  <p:childTnLst>
                                    <p:set>
                                      <p:cBhvr>
                                        <p:cTn id="149" dur="1" fill="hold">
                                          <p:stCondLst>
                                            <p:cond delay="0"/>
                                          </p:stCondLst>
                                        </p:cTn>
                                        <p:tgtEl>
                                          <p:spTgt spid="1737"/>
                                        </p:tgtEl>
                                        <p:attrNameLst>
                                          <p:attrName>style.visibility</p:attrName>
                                        </p:attrNameLst>
                                      </p:cBhvr>
                                      <p:to>
                                        <p:strVal val="visible"/>
                                      </p:to>
                                    </p:set>
                                    <p:animEffect transition="in" filter="fade">
                                      <p:cBhvr>
                                        <p:cTn id="150" dur="1"/>
                                        <p:tgtEl>
                                          <p:spTgt spid="1737"/>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1741"/>
                                        </p:tgtEl>
                                        <p:attrNameLst>
                                          <p:attrName>style.visibility</p:attrName>
                                        </p:attrNameLst>
                                      </p:cBhvr>
                                      <p:to>
                                        <p:strVal val="visible"/>
                                      </p:to>
                                    </p:set>
                                    <p:animEffect transition="in" filter="fade">
                                      <p:cBhvr>
                                        <p:cTn id="155" dur="1"/>
                                        <p:tgtEl>
                                          <p:spTgt spid="1741"/>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nodeType="clickEffect">
                                  <p:stCondLst>
                                    <p:cond delay="0"/>
                                  </p:stCondLst>
                                  <p:childTnLst>
                                    <p:set>
                                      <p:cBhvr>
                                        <p:cTn id="159" dur="1" fill="hold">
                                          <p:stCondLst>
                                            <p:cond delay="0"/>
                                          </p:stCondLst>
                                        </p:cTn>
                                        <p:tgtEl>
                                          <p:spTgt spid="1753"/>
                                        </p:tgtEl>
                                        <p:attrNameLst>
                                          <p:attrName>style.visibility</p:attrName>
                                        </p:attrNameLst>
                                      </p:cBhvr>
                                      <p:to>
                                        <p:strVal val="visible"/>
                                      </p:to>
                                    </p:set>
                                    <p:animEffect transition="in" filter="fade">
                                      <p:cBhvr>
                                        <p:cTn id="160" dur="1"/>
                                        <p:tgtEl>
                                          <p:spTgt spid="1753"/>
                                        </p:tgtEl>
                                      </p:cBhvr>
                                    </p:animEffect>
                                  </p:childTnLst>
                                </p:cTn>
                              </p:par>
                              <p:par>
                                <p:cTn id="161" presetID="10" presetClass="entr" presetSubtype="0" fill="hold" nodeType="withEffect">
                                  <p:stCondLst>
                                    <p:cond delay="0"/>
                                  </p:stCondLst>
                                  <p:childTnLst>
                                    <p:set>
                                      <p:cBhvr>
                                        <p:cTn id="162" dur="1" fill="hold">
                                          <p:stCondLst>
                                            <p:cond delay="0"/>
                                          </p:stCondLst>
                                        </p:cTn>
                                        <p:tgtEl>
                                          <p:spTgt spid="1752"/>
                                        </p:tgtEl>
                                        <p:attrNameLst>
                                          <p:attrName>style.visibility</p:attrName>
                                        </p:attrNameLst>
                                      </p:cBhvr>
                                      <p:to>
                                        <p:strVal val="visible"/>
                                      </p:to>
                                    </p:set>
                                    <p:animEffect transition="in" filter="fade">
                                      <p:cBhvr>
                                        <p:cTn id="163" dur="1"/>
                                        <p:tgtEl>
                                          <p:spTgt spid="1752"/>
                                        </p:tgtEl>
                                      </p:cBhvr>
                                    </p:animEffect>
                                  </p:childTnLst>
                                </p:cTn>
                              </p:par>
                              <p:par>
                                <p:cTn id="164" presetID="10" presetClass="entr" presetSubtype="0" fill="hold" nodeType="withEffect">
                                  <p:stCondLst>
                                    <p:cond delay="0"/>
                                  </p:stCondLst>
                                  <p:childTnLst>
                                    <p:set>
                                      <p:cBhvr>
                                        <p:cTn id="165" dur="1" fill="hold">
                                          <p:stCondLst>
                                            <p:cond delay="0"/>
                                          </p:stCondLst>
                                        </p:cTn>
                                        <p:tgtEl>
                                          <p:spTgt spid="1754"/>
                                        </p:tgtEl>
                                        <p:attrNameLst>
                                          <p:attrName>style.visibility</p:attrName>
                                        </p:attrNameLst>
                                      </p:cBhvr>
                                      <p:to>
                                        <p:strVal val="visible"/>
                                      </p:to>
                                    </p:set>
                                    <p:animEffect transition="in" filter="fade">
                                      <p:cBhvr>
                                        <p:cTn id="166" dur="1"/>
                                        <p:tgtEl>
                                          <p:spTgt spid="1754"/>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nodeType="clickEffect">
                                  <p:stCondLst>
                                    <p:cond delay="0"/>
                                  </p:stCondLst>
                                  <p:childTnLst>
                                    <p:set>
                                      <p:cBhvr>
                                        <p:cTn id="170" dur="1" fill="hold">
                                          <p:stCondLst>
                                            <p:cond delay="0"/>
                                          </p:stCondLst>
                                        </p:cTn>
                                        <p:tgtEl>
                                          <p:spTgt spid="1767"/>
                                        </p:tgtEl>
                                        <p:attrNameLst>
                                          <p:attrName>style.visibility</p:attrName>
                                        </p:attrNameLst>
                                      </p:cBhvr>
                                      <p:to>
                                        <p:strVal val="visible"/>
                                      </p:to>
                                    </p:set>
                                    <p:animEffect transition="in" filter="fade">
                                      <p:cBhvr>
                                        <p:cTn id="171" dur="1"/>
                                        <p:tgtEl>
                                          <p:spTgt spid="1767"/>
                                        </p:tgtEl>
                                      </p:cBhvr>
                                    </p:animEffect>
                                  </p:childTnLst>
                                </p:cTn>
                              </p:par>
                              <p:par>
                                <p:cTn id="172" presetID="10" presetClass="entr" presetSubtype="0" fill="hold" nodeType="withEffect">
                                  <p:stCondLst>
                                    <p:cond delay="0"/>
                                  </p:stCondLst>
                                  <p:childTnLst>
                                    <p:set>
                                      <p:cBhvr>
                                        <p:cTn id="173" dur="1" fill="hold">
                                          <p:stCondLst>
                                            <p:cond delay="0"/>
                                          </p:stCondLst>
                                        </p:cTn>
                                        <p:tgtEl>
                                          <p:spTgt spid="1768"/>
                                        </p:tgtEl>
                                        <p:attrNameLst>
                                          <p:attrName>style.visibility</p:attrName>
                                        </p:attrNameLst>
                                      </p:cBhvr>
                                      <p:to>
                                        <p:strVal val="visible"/>
                                      </p:to>
                                    </p:set>
                                    <p:animEffect transition="in" filter="fade">
                                      <p:cBhvr>
                                        <p:cTn id="174" dur="1"/>
                                        <p:tgtEl>
                                          <p:spTgt spid="1768"/>
                                        </p:tgtEl>
                                      </p:cBhvr>
                                    </p:animEffect>
                                  </p:childTnLst>
                                </p:cTn>
                              </p:par>
                              <p:par>
                                <p:cTn id="175" presetID="10" presetClass="entr" presetSubtype="0" fill="hold" nodeType="withEffect">
                                  <p:stCondLst>
                                    <p:cond delay="0"/>
                                  </p:stCondLst>
                                  <p:childTnLst>
                                    <p:set>
                                      <p:cBhvr>
                                        <p:cTn id="176" dur="1" fill="hold">
                                          <p:stCondLst>
                                            <p:cond delay="0"/>
                                          </p:stCondLst>
                                        </p:cTn>
                                        <p:tgtEl>
                                          <p:spTgt spid="1769"/>
                                        </p:tgtEl>
                                        <p:attrNameLst>
                                          <p:attrName>style.visibility</p:attrName>
                                        </p:attrNameLst>
                                      </p:cBhvr>
                                      <p:to>
                                        <p:strVal val="visible"/>
                                      </p:to>
                                    </p:set>
                                    <p:animEffect transition="in" filter="fade">
                                      <p:cBhvr>
                                        <p:cTn id="177" dur="1"/>
                                        <p:tgtEl>
                                          <p:spTgt spid="1769"/>
                                        </p:tgtEl>
                                      </p:cBhvr>
                                    </p:animEffect>
                                  </p:childTnLst>
                                </p:cTn>
                              </p:par>
                              <p:par>
                                <p:cTn id="178" presetID="10" presetClass="entr" presetSubtype="0" fill="hold" nodeType="withEffect">
                                  <p:stCondLst>
                                    <p:cond delay="0"/>
                                  </p:stCondLst>
                                  <p:childTnLst>
                                    <p:set>
                                      <p:cBhvr>
                                        <p:cTn id="179" dur="1" fill="hold">
                                          <p:stCondLst>
                                            <p:cond delay="0"/>
                                          </p:stCondLst>
                                        </p:cTn>
                                        <p:tgtEl>
                                          <p:spTgt spid="1770"/>
                                        </p:tgtEl>
                                        <p:attrNameLst>
                                          <p:attrName>style.visibility</p:attrName>
                                        </p:attrNameLst>
                                      </p:cBhvr>
                                      <p:to>
                                        <p:strVal val="visible"/>
                                      </p:to>
                                    </p:set>
                                    <p:animEffect transition="in" filter="fade">
                                      <p:cBhvr>
                                        <p:cTn id="180" dur="1"/>
                                        <p:tgtEl>
                                          <p:spTgt spid="1770"/>
                                        </p:tgtEl>
                                      </p:cBhvr>
                                    </p:animEffect>
                                  </p:childTnLst>
                                </p:cTn>
                              </p:par>
                              <p:par>
                                <p:cTn id="181" presetID="10" presetClass="entr" presetSubtype="0" fill="hold" nodeType="withEffect">
                                  <p:stCondLst>
                                    <p:cond delay="0"/>
                                  </p:stCondLst>
                                  <p:childTnLst>
                                    <p:set>
                                      <p:cBhvr>
                                        <p:cTn id="182" dur="1" fill="hold">
                                          <p:stCondLst>
                                            <p:cond delay="0"/>
                                          </p:stCondLst>
                                        </p:cTn>
                                        <p:tgtEl>
                                          <p:spTgt spid="1771"/>
                                        </p:tgtEl>
                                        <p:attrNameLst>
                                          <p:attrName>style.visibility</p:attrName>
                                        </p:attrNameLst>
                                      </p:cBhvr>
                                      <p:to>
                                        <p:strVal val="visible"/>
                                      </p:to>
                                    </p:set>
                                    <p:animEffect transition="in" filter="fade">
                                      <p:cBhvr>
                                        <p:cTn id="183" dur="1"/>
                                        <p:tgtEl>
                                          <p:spTgt spid="1771"/>
                                        </p:tgtEl>
                                      </p:cBhvr>
                                    </p:animEffect>
                                  </p:childTnLst>
                                </p:cTn>
                              </p:par>
                              <p:par>
                                <p:cTn id="184" presetID="10" presetClass="entr" presetSubtype="0" fill="hold" nodeType="withEffect">
                                  <p:stCondLst>
                                    <p:cond delay="0"/>
                                  </p:stCondLst>
                                  <p:childTnLst>
                                    <p:set>
                                      <p:cBhvr>
                                        <p:cTn id="185" dur="1" fill="hold">
                                          <p:stCondLst>
                                            <p:cond delay="0"/>
                                          </p:stCondLst>
                                        </p:cTn>
                                        <p:tgtEl>
                                          <p:spTgt spid="1755"/>
                                        </p:tgtEl>
                                        <p:attrNameLst>
                                          <p:attrName>style.visibility</p:attrName>
                                        </p:attrNameLst>
                                      </p:cBhvr>
                                      <p:to>
                                        <p:strVal val="visible"/>
                                      </p:to>
                                    </p:set>
                                    <p:animEffect transition="in" filter="fade">
                                      <p:cBhvr>
                                        <p:cTn id="186" dur="1"/>
                                        <p:tgtEl>
                                          <p:spTgt spid="1755"/>
                                        </p:tgtEl>
                                      </p:cBhvr>
                                    </p:animEffect>
                                  </p:childTnLst>
                                </p:cTn>
                              </p:par>
                            </p:childTnLst>
                          </p:cTn>
                        </p:par>
                      </p:childTnLst>
                    </p:cTn>
                  </p:par>
                  <p:par>
                    <p:cTn id="187" fill="hold">
                      <p:stCondLst>
                        <p:cond delay="indefinite"/>
                      </p:stCondLst>
                      <p:childTnLst>
                        <p:par>
                          <p:cTn id="188" fill="hold">
                            <p:stCondLst>
                              <p:cond delay="0"/>
                            </p:stCondLst>
                            <p:childTnLst>
                              <p:par>
                                <p:cTn id="189" presetID="10" presetClass="entr" presetSubtype="0" fill="hold" nodeType="clickEffect">
                                  <p:stCondLst>
                                    <p:cond delay="0"/>
                                  </p:stCondLst>
                                  <p:childTnLst>
                                    <p:set>
                                      <p:cBhvr>
                                        <p:cTn id="190" dur="1" fill="hold">
                                          <p:stCondLst>
                                            <p:cond delay="0"/>
                                          </p:stCondLst>
                                        </p:cTn>
                                        <p:tgtEl>
                                          <p:spTgt spid="1756"/>
                                        </p:tgtEl>
                                        <p:attrNameLst>
                                          <p:attrName>style.visibility</p:attrName>
                                        </p:attrNameLst>
                                      </p:cBhvr>
                                      <p:to>
                                        <p:strVal val="visible"/>
                                      </p:to>
                                    </p:set>
                                    <p:animEffect transition="in" filter="fade">
                                      <p:cBhvr>
                                        <p:cTn id="191" dur="500"/>
                                        <p:tgtEl>
                                          <p:spTgt spid="1756"/>
                                        </p:tgtEl>
                                      </p:cBhvr>
                                    </p:animEffect>
                                  </p:childTnLst>
                                </p:cTn>
                              </p:par>
                              <p:par>
                                <p:cTn id="192" presetID="10" presetClass="entr" presetSubtype="0" fill="hold" nodeType="withEffect">
                                  <p:stCondLst>
                                    <p:cond delay="0"/>
                                  </p:stCondLst>
                                  <p:childTnLst>
                                    <p:set>
                                      <p:cBhvr>
                                        <p:cTn id="193" dur="1" fill="hold">
                                          <p:stCondLst>
                                            <p:cond delay="0"/>
                                          </p:stCondLst>
                                        </p:cTn>
                                        <p:tgtEl>
                                          <p:spTgt spid="1757"/>
                                        </p:tgtEl>
                                        <p:attrNameLst>
                                          <p:attrName>style.visibility</p:attrName>
                                        </p:attrNameLst>
                                      </p:cBhvr>
                                      <p:to>
                                        <p:strVal val="visible"/>
                                      </p:to>
                                    </p:set>
                                    <p:animEffect transition="in" filter="fade">
                                      <p:cBhvr>
                                        <p:cTn id="194" dur="500"/>
                                        <p:tgtEl>
                                          <p:spTgt spid="1757"/>
                                        </p:tgtEl>
                                      </p:cBhvr>
                                    </p:animEffect>
                                  </p:childTnLst>
                                </p:cTn>
                              </p:par>
                              <p:par>
                                <p:cTn id="195" presetID="10" presetClass="entr" presetSubtype="0" fill="hold" nodeType="withEffect">
                                  <p:stCondLst>
                                    <p:cond delay="0"/>
                                  </p:stCondLst>
                                  <p:childTnLst>
                                    <p:set>
                                      <p:cBhvr>
                                        <p:cTn id="196" dur="1" fill="hold">
                                          <p:stCondLst>
                                            <p:cond delay="0"/>
                                          </p:stCondLst>
                                        </p:cTn>
                                        <p:tgtEl>
                                          <p:spTgt spid="1760"/>
                                        </p:tgtEl>
                                        <p:attrNameLst>
                                          <p:attrName>style.visibility</p:attrName>
                                        </p:attrNameLst>
                                      </p:cBhvr>
                                      <p:to>
                                        <p:strVal val="visible"/>
                                      </p:to>
                                    </p:set>
                                    <p:animEffect transition="in" filter="fade">
                                      <p:cBhvr>
                                        <p:cTn id="197" dur="500"/>
                                        <p:tgtEl>
                                          <p:spTgt spid="1760"/>
                                        </p:tgtEl>
                                      </p:cBhvr>
                                    </p:animEffect>
                                  </p:childTnLst>
                                </p:cTn>
                              </p:par>
                              <p:par>
                                <p:cTn id="198" presetID="10" presetClass="entr" presetSubtype="0" fill="hold" nodeType="withEffect">
                                  <p:stCondLst>
                                    <p:cond delay="0"/>
                                  </p:stCondLst>
                                  <p:childTnLst>
                                    <p:set>
                                      <p:cBhvr>
                                        <p:cTn id="199" dur="1" fill="hold">
                                          <p:stCondLst>
                                            <p:cond delay="0"/>
                                          </p:stCondLst>
                                        </p:cTn>
                                        <p:tgtEl>
                                          <p:spTgt spid="1758"/>
                                        </p:tgtEl>
                                        <p:attrNameLst>
                                          <p:attrName>style.visibility</p:attrName>
                                        </p:attrNameLst>
                                      </p:cBhvr>
                                      <p:to>
                                        <p:strVal val="visible"/>
                                      </p:to>
                                    </p:set>
                                    <p:animEffect transition="in" filter="fade">
                                      <p:cBhvr>
                                        <p:cTn id="200" dur="500"/>
                                        <p:tgtEl>
                                          <p:spTgt spid="1758"/>
                                        </p:tgtEl>
                                      </p:cBhvr>
                                    </p:animEffect>
                                  </p:childTnLst>
                                </p:cTn>
                              </p:par>
                              <p:par>
                                <p:cTn id="201" presetID="10" presetClass="entr" presetSubtype="0" fill="hold" nodeType="withEffect">
                                  <p:stCondLst>
                                    <p:cond delay="0"/>
                                  </p:stCondLst>
                                  <p:childTnLst>
                                    <p:set>
                                      <p:cBhvr>
                                        <p:cTn id="202" dur="1" fill="hold">
                                          <p:stCondLst>
                                            <p:cond delay="0"/>
                                          </p:stCondLst>
                                        </p:cTn>
                                        <p:tgtEl>
                                          <p:spTgt spid="1759"/>
                                        </p:tgtEl>
                                        <p:attrNameLst>
                                          <p:attrName>style.visibility</p:attrName>
                                        </p:attrNameLst>
                                      </p:cBhvr>
                                      <p:to>
                                        <p:strVal val="visible"/>
                                      </p:to>
                                    </p:set>
                                    <p:animEffect transition="in" filter="fade">
                                      <p:cBhvr>
                                        <p:cTn id="203" dur="500"/>
                                        <p:tgtEl>
                                          <p:spTgt spid="1759"/>
                                        </p:tgtEl>
                                      </p:cBhvr>
                                    </p:animEffec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nodeType="clickEffect">
                                  <p:stCondLst>
                                    <p:cond delay="0"/>
                                  </p:stCondLst>
                                  <p:childTnLst>
                                    <p:set>
                                      <p:cBhvr>
                                        <p:cTn id="207" dur="1" fill="hold">
                                          <p:stCondLst>
                                            <p:cond delay="0"/>
                                          </p:stCondLst>
                                        </p:cTn>
                                        <p:tgtEl>
                                          <p:spTgt spid="1761"/>
                                        </p:tgtEl>
                                        <p:attrNameLst>
                                          <p:attrName>style.visibility</p:attrName>
                                        </p:attrNameLst>
                                      </p:cBhvr>
                                      <p:to>
                                        <p:strVal val="visible"/>
                                      </p:to>
                                    </p:set>
                                    <p:animEffect transition="in" filter="fade">
                                      <p:cBhvr>
                                        <p:cTn id="208" dur="500"/>
                                        <p:tgtEl>
                                          <p:spTgt spid="1761"/>
                                        </p:tgtEl>
                                      </p:cBhvr>
                                    </p:animEffect>
                                  </p:childTnLst>
                                </p:cTn>
                              </p:par>
                              <p:par>
                                <p:cTn id="209" presetID="10" presetClass="entr" presetSubtype="0" fill="hold" nodeType="withEffect">
                                  <p:stCondLst>
                                    <p:cond delay="0"/>
                                  </p:stCondLst>
                                  <p:childTnLst>
                                    <p:set>
                                      <p:cBhvr>
                                        <p:cTn id="210" dur="1" fill="hold">
                                          <p:stCondLst>
                                            <p:cond delay="0"/>
                                          </p:stCondLst>
                                        </p:cTn>
                                        <p:tgtEl>
                                          <p:spTgt spid="1701"/>
                                        </p:tgtEl>
                                        <p:attrNameLst>
                                          <p:attrName>style.visibility</p:attrName>
                                        </p:attrNameLst>
                                      </p:cBhvr>
                                      <p:to>
                                        <p:strVal val="visible"/>
                                      </p:to>
                                    </p:set>
                                    <p:animEffect transition="in" filter="fade">
                                      <p:cBhvr>
                                        <p:cTn id="211" dur="500"/>
                                        <p:tgtEl>
                                          <p:spTgt spid="1701"/>
                                        </p:tgtEl>
                                      </p:cBhvr>
                                    </p:animEffect>
                                  </p:childTnLst>
                                </p:cTn>
                              </p:par>
                            </p:childTnLst>
                          </p:cTn>
                        </p:par>
                      </p:childTnLst>
                    </p:cTn>
                  </p:par>
                  <p:par>
                    <p:cTn id="212" fill="hold">
                      <p:stCondLst>
                        <p:cond delay="indefinite"/>
                      </p:stCondLst>
                      <p:childTnLst>
                        <p:par>
                          <p:cTn id="213" fill="hold">
                            <p:stCondLst>
                              <p:cond delay="0"/>
                            </p:stCondLst>
                            <p:childTnLst>
                              <p:par>
                                <p:cTn id="214" presetID="10" presetClass="entr" presetSubtype="0" fill="hold" nodeType="clickEffect">
                                  <p:stCondLst>
                                    <p:cond delay="0"/>
                                  </p:stCondLst>
                                  <p:childTnLst>
                                    <p:set>
                                      <p:cBhvr>
                                        <p:cTn id="215" dur="1" fill="hold">
                                          <p:stCondLst>
                                            <p:cond delay="0"/>
                                          </p:stCondLst>
                                        </p:cTn>
                                        <p:tgtEl>
                                          <p:spTgt spid="1773"/>
                                        </p:tgtEl>
                                        <p:attrNameLst>
                                          <p:attrName>style.visibility</p:attrName>
                                        </p:attrNameLst>
                                      </p:cBhvr>
                                      <p:to>
                                        <p:strVal val="visible"/>
                                      </p:to>
                                    </p:set>
                                    <p:animEffect transition="in" filter="fade">
                                      <p:cBhvr>
                                        <p:cTn id="216" dur="1"/>
                                        <p:tgtEl>
                                          <p:spTgt spid="1773"/>
                                        </p:tgtEl>
                                      </p:cBhvr>
                                    </p:animEffect>
                                  </p:childTnLst>
                                </p:cTn>
                              </p:par>
                              <p:par>
                                <p:cTn id="217" presetID="10" presetClass="entr" presetSubtype="0" fill="hold" nodeType="withEffect">
                                  <p:stCondLst>
                                    <p:cond delay="0"/>
                                  </p:stCondLst>
                                  <p:childTnLst>
                                    <p:set>
                                      <p:cBhvr>
                                        <p:cTn id="218" dur="1" fill="hold">
                                          <p:stCondLst>
                                            <p:cond delay="0"/>
                                          </p:stCondLst>
                                        </p:cTn>
                                        <p:tgtEl>
                                          <p:spTgt spid="1774"/>
                                        </p:tgtEl>
                                        <p:attrNameLst>
                                          <p:attrName>style.visibility</p:attrName>
                                        </p:attrNameLst>
                                      </p:cBhvr>
                                      <p:to>
                                        <p:strVal val="visible"/>
                                      </p:to>
                                    </p:set>
                                    <p:animEffect transition="in" filter="fade">
                                      <p:cBhvr>
                                        <p:cTn id="219" dur="1"/>
                                        <p:tgtEl>
                                          <p:spTgt spid="1774"/>
                                        </p:tgtEl>
                                      </p:cBhvr>
                                    </p:animEffect>
                                  </p:childTnLst>
                                </p:cTn>
                              </p:par>
                              <p:par>
                                <p:cTn id="220" presetID="10" presetClass="entr" presetSubtype="0" fill="hold" nodeType="withEffect">
                                  <p:stCondLst>
                                    <p:cond delay="0"/>
                                  </p:stCondLst>
                                  <p:childTnLst>
                                    <p:set>
                                      <p:cBhvr>
                                        <p:cTn id="221" dur="1" fill="hold">
                                          <p:stCondLst>
                                            <p:cond delay="0"/>
                                          </p:stCondLst>
                                        </p:cTn>
                                        <p:tgtEl>
                                          <p:spTgt spid="1775"/>
                                        </p:tgtEl>
                                        <p:attrNameLst>
                                          <p:attrName>style.visibility</p:attrName>
                                        </p:attrNameLst>
                                      </p:cBhvr>
                                      <p:to>
                                        <p:strVal val="visible"/>
                                      </p:to>
                                    </p:set>
                                    <p:animEffect transition="in" filter="fade">
                                      <p:cBhvr>
                                        <p:cTn id="222" dur="1"/>
                                        <p:tgtEl>
                                          <p:spTgt spid="1775"/>
                                        </p:tgtEl>
                                      </p:cBhvr>
                                    </p:animEffect>
                                  </p:childTnLst>
                                </p:cTn>
                              </p:par>
                              <p:par>
                                <p:cTn id="223" presetID="10" presetClass="entr" presetSubtype="0" fill="hold" nodeType="withEffect">
                                  <p:stCondLst>
                                    <p:cond delay="0"/>
                                  </p:stCondLst>
                                  <p:childTnLst>
                                    <p:set>
                                      <p:cBhvr>
                                        <p:cTn id="224" dur="1" fill="hold">
                                          <p:stCondLst>
                                            <p:cond delay="0"/>
                                          </p:stCondLst>
                                        </p:cTn>
                                        <p:tgtEl>
                                          <p:spTgt spid="1776"/>
                                        </p:tgtEl>
                                        <p:attrNameLst>
                                          <p:attrName>style.visibility</p:attrName>
                                        </p:attrNameLst>
                                      </p:cBhvr>
                                      <p:to>
                                        <p:strVal val="visible"/>
                                      </p:to>
                                    </p:set>
                                    <p:animEffect transition="in" filter="fade">
                                      <p:cBhvr>
                                        <p:cTn id="225" dur="1"/>
                                        <p:tgtEl>
                                          <p:spTgt spid="1776"/>
                                        </p:tgtEl>
                                      </p:cBhvr>
                                    </p:animEffect>
                                  </p:childTnLst>
                                </p:cTn>
                              </p:par>
                              <p:par>
                                <p:cTn id="226" presetID="10" presetClass="entr" presetSubtype="0" fill="hold" nodeType="withEffect">
                                  <p:stCondLst>
                                    <p:cond delay="0"/>
                                  </p:stCondLst>
                                  <p:childTnLst>
                                    <p:set>
                                      <p:cBhvr>
                                        <p:cTn id="227" dur="1" fill="hold">
                                          <p:stCondLst>
                                            <p:cond delay="0"/>
                                          </p:stCondLst>
                                        </p:cTn>
                                        <p:tgtEl>
                                          <p:spTgt spid="1772"/>
                                        </p:tgtEl>
                                        <p:attrNameLst>
                                          <p:attrName>style.visibility</p:attrName>
                                        </p:attrNameLst>
                                      </p:cBhvr>
                                      <p:to>
                                        <p:strVal val="visible"/>
                                      </p:to>
                                    </p:set>
                                    <p:animEffect transition="in" filter="fade">
                                      <p:cBhvr>
                                        <p:cTn id="228" dur="1"/>
                                        <p:tgtEl>
                                          <p:spTgt spid="1772"/>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nodeType="clickEffect">
                                  <p:stCondLst>
                                    <p:cond delay="0"/>
                                  </p:stCondLst>
                                  <p:childTnLst>
                                    <p:set>
                                      <p:cBhvr>
                                        <p:cTn id="232" dur="1" fill="hold">
                                          <p:stCondLst>
                                            <p:cond delay="0"/>
                                          </p:stCondLst>
                                        </p:cTn>
                                        <p:tgtEl>
                                          <p:spTgt spid="1766"/>
                                        </p:tgtEl>
                                        <p:attrNameLst>
                                          <p:attrName>style.visibility</p:attrName>
                                        </p:attrNameLst>
                                      </p:cBhvr>
                                      <p:to>
                                        <p:strVal val="visible"/>
                                      </p:to>
                                    </p:set>
                                    <p:animEffect transition="in" filter="fade">
                                      <p:cBhvr>
                                        <p:cTn id="233" dur="1"/>
                                        <p:tgtEl>
                                          <p:spTgt spid="1766"/>
                                        </p:tgtEl>
                                      </p:cBhvr>
                                    </p:animEffect>
                                  </p:childTnLst>
                                </p:cTn>
                              </p:par>
                              <p:par>
                                <p:cTn id="234" presetID="10" presetClass="entr" presetSubtype="0" fill="hold" nodeType="withEffect">
                                  <p:stCondLst>
                                    <p:cond delay="0"/>
                                  </p:stCondLst>
                                  <p:childTnLst>
                                    <p:set>
                                      <p:cBhvr>
                                        <p:cTn id="235" dur="1" fill="hold">
                                          <p:stCondLst>
                                            <p:cond delay="0"/>
                                          </p:stCondLst>
                                        </p:cTn>
                                        <p:tgtEl>
                                          <p:spTgt spid="1762"/>
                                        </p:tgtEl>
                                        <p:attrNameLst>
                                          <p:attrName>style.visibility</p:attrName>
                                        </p:attrNameLst>
                                      </p:cBhvr>
                                      <p:to>
                                        <p:strVal val="visible"/>
                                      </p:to>
                                    </p:set>
                                    <p:animEffect transition="in" filter="fade">
                                      <p:cBhvr>
                                        <p:cTn id="236" dur="1"/>
                                        <p:tgtEl>
                                          <p:spTgt spid="1762"/>
                                        </p:tgtEl>
                                      </p:cBhvr>
                                    </p:animEffect>
                                  </p:childTnLst>
                                </p:cTn>
                              </p:par>
                              <p:par>
                                <p:cTn id="237" presetID="10" presetClass="entr" presetSubtype="0" fill="hold" nodeType="withEffect">
                                  <p:stCondLst>
                                    <p:cond delay="0"/>
                                  </p:stCondLst>
                                  <p:childTnLst>
                                    <p:set>
                                      <p:cBhvr>
                                        <p:cTn id="238" dur="1" fill="hold">
                                          <p:stCondLst>
                                            <p:cond delay="0"/>
                                          </p:stCondLst>
                                        </p:cTn>
                                        <p:tgtEl>
                                          <p:spTgt spid="1763"/>
                                        </p:tgtEl>
                                        <p:attrNameLst>
                                          <p:attrName>style.visibility</p:attrName>
                                        </p:attrNameLst>
                                      </p:cBhvr>
                                      <p:to>
                                        <p:strVal val="visible"/>
                                      </p:to>
                                    </p:set>
                                    <p:animEffect transition="in" filter="fade">
                                      <p:cBhvr>
                                        <p:cTn id="239" dur="1"/>
                                        <p:tgtEl>
                                          <p:spTgt spid="1763"/>
                                        </p:tgtEl>
                                      </p:cBhvr>
                                    </p:animEffect>
                                  </p:childTnLst>
                                </p:cTn>
                              </p:par>
                              <p:par>
                                <p:cTn id="240" presetID="10" presetClass="entr" presetSubtype="0" fill="hold" nodeType="withEffect">
                                  <p:stCondLst>
                                    <p:cond delay="0"/>
                                  </p:stCondLst>
                                  <p:childTnLst>
                                    <p:set>
                                      <p:cBhvr>
                                        <p:cTn id="241" dur="1" fill="hold">
                                          <p:stCondLst>
                                            <p:cond delay="0"/>
                                          </p:stCondLst>
                                        </p:cTn>
                                        <p:tgtEl>
                                          <p:spTgt spid="1765"/>
                                        </p:tgtEl>
                                        <p:attrNameLst>
                                          <p:attrName>style.visibility</p:attrName>
                                        </p:attrNameLst>
                                      </p:cBhvr>
                                      <p:to>
                                        <p:strVal val="visible"/>
                                      </p:to>
                                    </p:set>
                                    <p:animEffect transition="in" filter="fade">
                                      <p:cBhvr>
                                        <p:cTn id="242" dur="1"/>
                                        <p:tgtEl>
                                          <p:spTgt spid="1765"/>
                                        </p:tgtEl>
                                      </p:cBhvr>
                                    </p:animEffect>
                                  </p:childTnLst>
                                </p:cTn>
                              </p:par>
                              <p:par>
                                <p:cTn id="243" presetID="10" presetClass="entr" presetSubtype="0" fill="hold" nodeType="withEffect">
                                  <p:stCondLst>
                                    <p:cond delay="0"/>
                                  </p:stCondLst>
                                  <p:childTnLst>
                                    <p:set>
                                      <p:cBhvr>
                                        <p:cTn id="244" dur="1" fill="hold">
                                          <p:stCondLst>
                                            <p:cond delay="0"/>
                                          </p:stCondLst>
                                        </p:cTn>
                                        <p:tgtEl>
                                          <p:spTgt spid="1764"/>
                                        </p:tgtEl>
                                        <p:attrNameLst>
                                          <p:attrName>style.visibility</p:attrName>
                                        </p:attrNameLst>
                                      </p:cBhvr>
                                      <p:to>
                                        <p:strVal val="visible"/>
                                      </p:to>
                                    </p:set>
                                    <p:animEffect transition="in" filter="fade">
                                      <p:cBhvr>
                                        <p:cTn id="245" dur="1"/>
                                        <p:tgtEl>
                                          <p:spTgt spid="1764"/>
                                        </p:tgtEl>
                                      </p:cBhvr>
                                    </p:animEffect>
                                  </p:childTnLst>
                                </p:cTn>
                              </p:par>
                            </p:childTnLst>
                          </p:cTn>
                        </p:par>
                      </p:childTnLst>
                    </p:cTn>
                  </p:par>
                  <p:par>
                    <p:cTn id="246" fill="hold">
                      <p:stCondLst>
                        <p:cond delay="indefinite"/>
                      </p:stCondLst>
                      <p:childTnLst>
                        <p:par>
                          <p:cTn id="247" fill="hold">
                            <p:stCondLst>
                              <p:cond delay="0"/>
                            </p:stCondLst>
                            <p:childTnLst>
                              <p:par>
                                <p:cTn id="248" presetID="10" presetClass="entr" presetSubtype="0" fill="hold" nodeType="clickEffect">
                                  <p:stCondLst>
                                    <p:cond delay="0"/>
                                  </p:stCondLst>
                                  <p:childTnLst>
                                    <p:set>
                                      <p:cBhvr>
                                        <p:cTn id="249" dur="1" fill="hold">
                                          <p:stCondLst>
                                            <p:cond delay="0"/>
                                          </p:stCondLst>
                                        </p:cTn>
                                        <p:tgtEl>
                                          <p:spTgt spid="1750"/>
                                        </p:tgtEl>
                                        <p:attrNameLst>
                                          <p:attrName>style.visibility</p:attrName>
                                        </p:attrNameLst>
                                      </p:cBhvr>
                                      <p:to>
                                        <p:strVal val="visible"/>
                                      </p:to>
                                    </p:set>
                                    <p:animEffect transition="in" filter="fade">
                                      <p:cBhvr>
                                        <p:cTn id="250" dur="1"/>
                                        <p:tgtEl>
                                          <p:spTgt spid="1750"/>
                                        </p:tgtEl>
                                      </p:cBhvr>
                                    </p:animEffect>
                                  </p:childTnLst>
                                </p:cTn>
                              </p:par>
                              <p:par>
                                <p:cTn id="251" presetID="10" presetClass="entr" presetSubtype="0" fill="hold" nodeType="withEffect">
                                  <p:stCondLst>
                                    <p:cond delay="0"/>
                                  </p:stCondLst>
                                  <p:childTnLst>
                                    <p:set>
                                      <p:cBhvr>
                                        <p:cTn id="252" dur="1" fill="hold">
                                          <p:stCondLst>
                                            <p:cond delay="0"/>
                                          </p:stCondLst>
                                        </p:cTn>
                                        <p:tgtEl>
                                          <p:spTgt spid="1751"/>
                                        </p:tgtEl>
                                        <p:attrNameLst>
                                          <p:attrName>style.visibility</p:attrName>
                                        </p:attrNameLst>
                                      </p:cBhvr>
                                      <p:to>
                                        <p:strVal val="visible"/>
                                      </p:to>
                                    </p:set>
                                    <p:animEffect transition="in" filter="fade">
                                      <p:cBhvr>
                                        <p:cTn id="253" dur="1"/>
                                        <p:tgtEl>
                                          <p:spTgt spid="1751"/>
                                        </p:tgtEl>
                                      </p:cBhvr>
                                    </p:animEffect>
                                  </p:childTnLst>
                                </p:cTn>
                              </p:par>
                            </p:childTnLst>
                          </p:cTn>
                        </p:par>
                      </p:childTnLst>
                    </p:cTn>
                  </p:par>
                  <p:par>
                    <p:cTn id="254" fill="hold">
                      <p:stCondLst>
                        <p:cond delay="indefinite"/>
                      </p:stCondLst>
                      <p:childTnLst>
                        <p:par>
                          <p:cTn id="255" fill="hold">
                            <p:stCondLst>
                              <p:cond delay="0"/>
                            </p:stCondLst>
                            <p:childTnLst>
                              <p:par>
                                <p:cTn id="256" presetID="10" presetClass="entr" presetSubtype="0" fill="hold" nodeType="clickEffect">
                                  <p:stCondLst>
                                    <p:cond delay="0"/>
                                  </p:stCondLst>
                                  <p:childTnLst>
                                    <p:set>
                                      <p:cBhvr>
                                        <p:cTn id="257" dur="1" fill="hold">
                                          <p:stCondLst>
                                            <p:cond delay="0"/>
                                          </p:stCondLst>
                                        </p:cTn>
                                        <p:tgtEl>
                                          <p:spTgt spid="1777"/>
                                        </p:tgtEl>
                                        <p:attrNameLst>
                                          <p:attrName>style.visibility</p:attrName>
                                        </p:attrNameLst>
                                      </p:cBhvr>
                                      <p:to>
                                        <p:strVal val="visible"/>
                                      </p:to>
                                    </p:set>
                                    <p:animEffect transition="in" filter="fade">
                                      <p:cBhvr>
                                        <p:cTn id="258" dur="1"/>
                                        <p:tgtEl>
                                          <p:spTgt spid="1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81"/>
        <p:cNvGrpSpPr/>
        <p:nvPr/>
      </p:nvGrpSpPr>
      <p:grpSpPr>
        <a:xfrm>
          <a:off x="0" y="0"/>
          <a:ext cx="0" cy="0"/>
          <a:chOff x="0" y="0"/>
          <a:chExt cx="0" cy="0"/>
        </a:xfrm>
      </p:grpSpPr>
      <p:cxnSp>
        <p:nvCxnSpPr>
          <p:cNvPr id="1782" name="Shape 1782"/>
          <p:cNvCxnSpPr/>
          <p:nvPr/>
        </p:nvCxnSpPr>
        <p:spPr>
          <a:xfrm rot="10800000" flipH="1">
            <a:off x="4440551" y="2785927"/>
            <a:ext cx="1657594" cy="0"/>
          </a:xfrm>
          <a:prstGeom prst="straightConnector1">
            <a:avLst/>
          </a:prstGeom>
          <a:noFill/>
          <a:ln w="9525" cap="flat" cmpd="sng">
            <a:solidFill>
              <a:srgbClr val="C4BD97"/>
            </a:solidFill>
            <a:prstDash val="solid"/>
            <a:round/>
            <a:headEnd type="none" w="med" len="med"/>
            <a:tailEnd type="none" w="med" len="med"/>
          </a:ln>
        </p:spPr>
      </p:cxnSp>
      <p:sp>
        <p:nvSpPr>
          <p:cNvPr id="1783" name="Shape 1783"/>
          <p:cNvSpPr/>
          <p:nvPr/>
        </p:nvSpPr>
        <p:spPr>
          <a:xfrm>
            <a:off x="362803" y="448016"/>
            <a:ext cx="8305799" cy="1554271"/>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22"/>
            </a:pPr>
            <a:r>
              <a:rPr lang="en-US" sz="1900" b="1" i="0" u="none" strike="noStrike" cap="none" baseline="0">
                <a:solidFill>
                  <a:schemeClr val="dk1"/>
                </a:solidFill>
                <a:latin typeface="Calibri"/>
                <a:ea typeface="Calibri"/>
                <a:cs typeface="Calibri"/>
                <a:sym typeface="Calibri"/>
              </a:rPr>
              <a:t>A pentagonal lamina of sides 25mm is resting on one of its edges on HP with the corner opposite to that edge touching VP. This edge is parallel to VP and the corner, which touches VP is at a height of 15mm above HP. Draw the projections of the lamina and determine the inclinations of the lamina with HP and VP and the distance at which the parallel edge lies VP.</a:t>
            </a:r>
          </a:p>
        </p:txBody>
      </p:sp>
      <p:cxnSp>
        <p:nvCxnSpPr>
          <p:cNvPr id="1784" name="Shape 1784"/>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1785" name="Shape 1785"/>
          <p:cNvCxnSpPr/>
          <p:nvPr/>
        </p:nvCxnSpPr>
        <p:spPr>
          <a:xfrm rot="10800000">
            <a:off x="381000" y="2057400"/>
            <a:ext cx="8305799" cy="1588"/>
          </a:xfrm>
          <a:prstGeom prst="straightConnector1">
            <a:avLst/>
          </a:prstGeom>
          <a:noFill/>
          <a:ln w="9525" cap="flat" cmpd="sng">
            <a:solidFill>
              <a:srgbClr val="C4BD97"/>
            </a:solidFill>
            <a:prstDash val="solid"/>
            <a:round/>
            <a:headEnd type="none" w="med" len="med"/>
            <a:tailEnd type="none" w="med" len="med"/>
          </a:ln>
        </p:spPr>
      </p:cxnSp>
      <p:sp>
        <p:nvSpPr>
          <p:cNvPr id="1786" name="Shape 1786"/>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1787" name="Shape 1787"/>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1788" name="Shape 1788"/>
          <p:cNvCxnSpPr/>
          <p:nvPr/>
        </p:nvCxnSpPr>
        <p:spPr>
          <a:xfrm rot="10800000">
            <a:off x="3931525" y="2989430"/>
            <a:ext cx="0" cy="2238318"/>
          </a:xfrm>
          <a:prstGeom prst="straightConnector1">
            <a:avLst/>
          </a:prstGeom>
          <a:noFill/>
          <a:ln w="9525" cap="flat" cmpd="sng">
            <a:solidFill>
              <a:srgbClr val="C4BD97"/>
            </a:solidFill>
            <a:prstDash val="solid"/>
            <a:round/>
            <a:headEnd type="none" w="med" len="med"/>
            <a:tailEnd type="none" w="med" len="med"/>
          </a:ln>
        </p:spPr>
      </p:cxnSp>
      <p:cxnSp>
        <p:nvCxnSpPr>
          <p:cNvPr id="1789" name="Shape 1789"/>
          <p:cNvCxnSpPr/>
          <p:nvPr/>
        </p:nvCxnSpPr>
        <p:spPr>
          <a:xfrm rot="10800000">
            <a:off x="539638" y="3341784"/>
            <a:ext cx="8077197" cy="1588"/>
          </a:xfrm>
          <a:prstGeom prst="straightConnector1">
            <a:avLst/>
          </a:prstGeom>
          <a:noFill/>
          <a:ln w="9525" cap="flat" cmpd="sng">
            <a:solidFill>
              <a:schemeClr val="dk1"/>
            </a:solidFill>
            <a:prstDash val="solid"/>
            <a:round/>
            <a:headEnd type="none" w="med" len="med"/>
            <a:tailEnd type="none" w="med" len="med"/>
          </a:ln>
        </p:spPr>
      </p:cxnSp>
      <p:sp>
        <p:nvSpPr>
          <p:cNvPr id="1790" name="Shape 1790"/>
          <p:cNvSpPr txBox="1"/>
          <p:nvPr/>
        </p:nvSpPr>
        <p:spPr>
          <a:xfrm>
            <a:off x="216639" y="3169892"/>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1791" name="Shape 1791"/>
          <p:cNvSpPr txBox="1"/>
          <p:nvPr/>
        </p:nvSpPr>
        <p:spPr>
          <a:xfrm>
            <a:off x="8618524" y="3169892"/>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1792" name="Shape 1792"/>
          <p:cNvSpPr txBox="1"/>
          <p:nvPr/>
        </p:nvSpPr>
        <p:spPr>
          <a:xfrm>
            <a:off x="470031" y="3018618"/>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cxnSp>
        <p:nvCxnSpPr>
          <p:cNvPr id="1793" name="Shape 1793"/>
          <p:cNvCxnSpPr/>
          <p:nvPr/>
        </p:nvCxnSpPr>
        <p:spPr>
          <a:xfrm>
            <a:off x="655099" y="4009219"/>
            <a:ext cx="0" cy="968180"/>
          </a:xfrm>
          <a:prstGeom prst="straightConnector1">
            <a:avLst/>
          </a:prstGeom>
          <a:noFill/>
          <a:ln w="9525" cap="flat" cmpd="sng">
            <a:solidFill>
              <a:srgbClr val="4A7DBB"/>
            </a:solidFill>
            <a:prstDash val="solid"/>
            <a:round/>
            <a:headEnd type="triangle" w="lg" len="lg"/>
            <a:tailEnd type="triangle" w="lg" len="lg"/>
          </a:ln>
        </p:spPr>
      </p:cxnSp>
      <p:sp>
        <p:nvSpPr>
          <p:cNvPr id="1794" name="Shape 1794"/>
          <p:cNvSpPr txBox="1"/>
          <p:nvPr/>
        </p:nvSpPr>
        <p:spPr>
          <a:xfrm>
            <a:off x="311037" y="4308642"/>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25</a:t>
            </a:r>
          </a:p>
        </p:txBody>
      </p:sp>
      <p:sp>
        <p:nvSpPr>
          <p:cNvPr id="1795" name="Shape 1795"/>
          <p:cNvSpPr txBox="1"/>
          <p:nvPr/>
        </p:nvSpPr>
        <p:spPr>
          <a:xfrm>
            <a:off x="2067675" y="3452603"/>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cxnSp>
        <p:nvCxnSpPr>
          <p:cNvPr id="1796" name="Shape 1796"/>
          <p:cNvCxnSpPr/>
          <p:nvPr/>
        </p:nvCxnSpPr>
        <p:spPr>
          <a:xfrm>
            <a:off x="604116" y="4009219"/>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1797" name="Shape 1797"/>
          <p:cNvCxnSpPr/>
          <p:nvPr/>
        </p:nvCxnSpPr>
        <p:spPr>
          <a:xfrm>
            <a:off x="604116" y="4952194"/>
            <a:ext cx="532755" cy="0"/>
          </a:xfrm>
          <a:prstGeom prst="straightConnector1">
            <a:avLst/>
          </a:prstGeom>
          <a:noFill/>
          <a:ln w="9525" cap="flat" cmpd="sng">
            <a:solidFill>
              <a:srgbClr val="4A7DBB"/>
            </a:solidFill>
            <a:prstDash val="solid"/>
            <a:round/>
            <a:headEnd type="none" w="med" len="med"/>
            <a:tailEnd type="none" w="med" len="med"/>
          </a:ln>
        </p:spPr>
      </p:cxnSp>
      <p:sp>
        <p:nvSpPr>
          <p:cNvPr id="1798" name="Shape 1798"/>
          <p:cNvSpPr txBox="1"/>
          <p:nvPr/>
        </p:nvSpPr>
        <p:spPr>
          <a:xfrm>
            <a:off x="922982" y="3634994"/>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799" name="Shape 1799"/>
          <p:cNvSpPr txBox="1"/>
          <p:nvPr/>
        </p:nvSpPr>
        <p:spPr>
          <a:xfrm>
            <a:off x="2601075" y="4173287"/>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800" name="Shape 1800"/>
          <p:cNvSpPr txBox="1"/>
          <p:nvPr/>
        </p:nvSpPr>
        <p:spPr>
          <a:xfrm>
            <a:off x="1976403" y="516388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cxnSp>
        <p:nvCxnSpPr>
          <p:cNvPr id="1801" name="Shape 1801"/>
          <p:cNvCxnSpPr/>
          <p:nvPr/>
        </p:nvCxnSpPr>
        <p:spPr>
          <a:xfrm rot="10800000">
            <a:off x="1153275" y="3341784"/>
            <a:ext cx="0" cy="662542"/>
          </a:xfrm>
          <a:prstGeom prst="straightConnector1">
            <a:avLst/>
          </a:prstGeom>
          <a:noFill/>
          <a:ln w="9525" cap="flat" cmpd="sng">
            <a:solidFill>
              <a:srgbClr val="C4BD97"/>
            </a:solidFill>
            <a:prstDash val="solid"/>
            <a:round/>
            <a:headEnd type="none" w="med" len="med"/>
            <a:tailEnd type="none" w="med" len="med"/>
          </a:ln>
        </p:spPr>
      </p:cxnSp>
      <p:cxnSp>
        <p:nvCxnSpPr>
          <p:cNvPr id="1802" name="Shape 1802"/>
          <p:cNvCxnSpPr/>
          <p:nvPr/>
        </p:nvCxnSpPr>
        <p:spPr>
          <a:xfrm rot="10800000">
            <a:off x="1153276" y="3341784"/>
            <a:ext cx="1464502" cy="0"/>
          </a:xfrm>
          <a:prstGeom prst="straightConnector1">
            <a:avLst/>
          </a:prstGeom>
          <a:noFill/>
          <a:ln w="28575" cap="flat" cmpd="sng">
            <a:solidFill>
              <a:schemeClr val="dk1"/>
            </a:solidFill>
            <a:prstDash val="solid"/>
            <a:round/>
            <a:headEnd type="none" w="med" len="med"/>
            <a:tailEnd type="none" w="med" len="med"/>
          </a:ln>
        </p:spPr>
      </p:cxnSp>
      <p:sp>
        <p:nvSpPr>
          <p:cNvPr id="1803" name="Shape 1803"/>
          <p:cNvSpPr txBox="1"/>
          <p:nvPr/>
        </p:nvSpPr>
        <p:spPr>
          <a:xfrm>
            <a:off x="934432" y="2989431"/>
            <a:ext cx="59984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a:t>
            </a:r>
          </a:p>
        </p:txBody>
      </p:sp>
      <p:sp>
        <p:nvSpPr>
          <p:cNvPr id="1804" name="Shape 1804"/>
          <p:cNvSpPr txBox="1"/>
          <p:nvPr/>
        </p:nvSpPr>
        <p:spPr>
          <a:xfrm>
            <a:off x="1758205" y="2989431"/>
            <a:ext cx="61427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d'(b')</a:t>
            </a:r>
          </a:p>
        </p:txBody>
      </p:sp>
      <p:sp>
        <p:nvSpPr>
          <p:cNvPr id="1805" name="Shape 1805"/>
          <p:cNvSpPr txBox="1"/>
          <p:nvPr/>
        </p:nvSpPr>
        <p:spPr>
          <a:xfrm>
            <a:off x="922982" y="485908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cxnSp>
        <p:nvCxnSpPr>
          <p:cNvPr id="1806" name="Shape 1806"/>
          <p:cNvCxnSpPr/>
          <p:nvPr/>
        </p:nvCxnSpPr>
        <p:spPr>
          <a:xfrm rot="10800000">
            <a:off x="2052603" y="3354558"/>
            <a:ext cx="0" cy="1880015"/>
          </a:xfrm>
          <a:prstGeom prst="straightConnector1">
            <a:avLst/>
          </a:prstGeom>
          <a:noFill/>
          <a:ln w="9525" cap="flat" cmpd="sng">
            <a:solidFill>
              <a:srgbClr val="C4BD97"/>
            </a:solidFill>
            <a:prstDash val="solid"/>
            <a:round/>
            <a:headEnd type="none" w="med" len="med"/>
            <a:tailEnd type="none" w="med" len="med"/>
          </a:ln>
        </p:spPr>
      </p:cxnSp>
      <p:cxnSp>
        <p:nvCxnSpPr>
          <p:cNvPr id="1807" name="Shape 1807"/>
          <p:cNvCxnSpPr/>
          <p:nvPr/>
        </p:nvCxnSpPr>
        <p:spPr>
          <a:xfrm rot="10800000">
            <a:off x="2617778" y="3354558"/>
            <a:ext cx="0" cy="1073799"/>
          </a:xfrm>
          <a:prstGeom prst="straightConnector1">
            <a:avLst/>
          </a:prstGeom>
          <a:noFill/>
          <a:ln w="9525" cap="flat" cmpd="sng">
            <a:solidFill>
              <a:srgbClr val="C4BD97"/>
            </a:solidFill>
            <a:prstDash val="solid"/>
            <a:round/>
            <a:headEnd type="none" w="med" len="med"/>
            <a:tailEnd type="none" w="med" len="med"/>
          </a:ln>
        </p:spPr>
      </p:cxnSp>
      <p:sp>
        <p:nvSpPr>
          <p:cNvPr id="1808" name="Shape 1808"/>
          <p:cNvSpPr txBox="1"/>
          <p:nvPr/>
        </p:nvSpPr>
        <p:spPr>
          <a:xfrm>
            <a:off x="2427088" y="2989431"/>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1809" name="Shape 1809"/>
          <p:cNvSpPr txBox="1"/>
          <p:nvPr/>
        </p:nvSpPr>
        <p:spPr>
          <a:xfrm>
            <a:off x="2829156" y="2984865"/>
            <a:ext cx="59984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a:t>
            </a:r>
          </a:p>
        </p:txBody>
      </p:sp>
      <p:sp>
        <p:nvSpPr>
          <p:cNvPr id="1810" name="Shape 1810"/>
          <p:cNvSpPr txBox="1"/>
          <p:nvPr/>
        </p:nvSpPr>
        <p:spPr>
          <a:xfrm>
            <a:off x="3425748" y="2680065"/>
            <a:ext cx="61427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d'(b')</a:t>
            </a:r>
          </a:p>
        </p:txBody>
      </p:sp>
      <p:sp>
        <p:nvSpPr>
          <p:cNvPr id="1811" name="Shape 1811"/>
          <p:cNvSpPr txBox="1"/>
          <p:nvPr/>
        </p:nvSpPr>
        <p:spPr>
          <a:xfrm>
            <a:off x="4282494" y="2447375"/>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cxnSp>
        <p:nvCxnSpPr>
          <p:cNvPr id="1812" name="Shape 1812"/>
          <p:cNvCxnSpPr/>
          <p:nvPr/>
        </p:nvCxnSpPr>
        <p:spPr>
          <a:xfrm rot="10800000" flipH="1">
            <a:off x="3140039" y="3343375"/>
            <a:ext cx="0" cy="1608819"/>
          </a:xfrm>
          <a:prstGeom prst="straightConnector1">
            <a:avLst/>
          </a:prstGeom>
          <a:noFill/>
          <a:ln w="9525" cap="flat" cmpd="sng">
            <a:solidFill>
              <a:srgbClr val="C4BD97"/>
            </a:solidFill>
            <a:prstDash val="solid"/>
            <a:round/>
            <a:headEnd type="none" w="med" len="med"/>
            <a:tailEnd type="none" w="med" len="med"/>
          </a:ln>
        </p:spPr>
      </p:cxnSp>
      <p:cxnSp>
        <p:nvCxnSpPr>
          <p:cNvPr id="1813" name="Shape 1813"/>
          <p:cNvCxnSpPr/>
          <p:nvPr/>
        </p:nvCxnSpPr>
        <p:spPr>
          <a:xfrm rot="10800000">
            <a:off x="4440551" y="2785928"/>
            <a:ext cx="0" cy="1683914"/>
          </a:xfrm>
          <a:prstGeom prst="straightConnector1">
            <a:avLst/>
          </a:prstGeom>
          <a:noFill/>
          <a:ln w="9525" cap="flat" cmpd="sng">
            <a:solidFill>
              <a:srgbClr val="C4BD97"/>
            </a:solidFill>
            <a:prstDash val="solid"/>
            <a:round/>
            <a:headEnd type="none" w="med" len="med"/>
            <a:tailEnd type="none" w="med" len="med"/>
          </a:ln>
        </p:spPr>
      </p:cxnSp>
      <p:cxnSp>
        <p:nvCxnSpPr>
          <p:cNvPr id="1814" name="Shape 1814"/>
          <p:cNvCxnSpPr/>
          <p:nvPr/>
        </p:nvCxnSpPr>
        <p:spPr>
          <a:xfrm rot="10800000" flipH="1">
            <a:off x="1153276" y="4469842"/>
            <a:ext cx="3287273" cy="668"/>
          </a:xfrm>
          <a:prstGeom prst="straightConnector1">
            <a:avLst/>
          </a:prstGeom>
          <a:noFill/>
          <a:ln w="9525" cap="flat" cmpd="sng">
            <a:solidFill>
              <a:srgbClr val="C4BD97"/>
            </a:solidFill>
            <a:prstDash val="solid"/>
            <a:round/>
            <a:headEnd type="none" w="med" len="med"/>
            <a:tailEnd type="none" w="med" len="med"/>
          </a:ln>
        </p:spPr>
      </p:cxnSp>
      <p:cxnSp>
        <p:nvCxnSpPr>
          <p:cNvPr id="1815" name="Shape 1815"/>
          <p:cNvCxnSpPr/>
          <p:nvPr/>
        </p:nvCxnSpPr>
        <p:spPr>
          <a:xfrm rot="10800000" flipH="1">
            <a:off x="1153280" y="4938255"/>
            <a:ext cx="1986761" cy="668"/>
          </a:xfrm>
          <a:prstGeom prst="straightConnector1">
            <a:avLst/>
          </a:prstGeom>
          <a:noFill/>
          <a:ln w="9525" cap="flat" cmpd="sng">
            <a:solidFill>
              <a:srgbClr val="C4BD97"/>
            </a:solidFill>
            <a:prstDash val="solid"/>
            <a:round/>
            <a:headEnd type="none" w="med" len="med"/>
            <a:tailEnd type="none" w="med" len="med"/>
          </a:ln>
        </p:spPr>
      </p:cxnSp>
      <p:cxnSp>
        <p:nvCxnSpPr>
          <p:cNvPr id="1816" name="Shape 1816"/>
          <p:cNvCxnSpPr/>
          <p:nvPr/>
        </p:nvCxnSpPr>
        <p:spPr>
          <a:xfrm rot="10800000" flipH="1">
            <a:off x="1153280" y="4001430"/>
            <a:ext cx="1986761" cy="668"/>
          </a:xfrm>
          <a:prstGeom prst="straightConnector1">
            <a:avLst/>
          </a:prstGeom>
          <a:noFill/>
          <a:ln w="9525" cap="flat" cmpd="sng">
            <a:solidFill>
              <a:srgbClr val="C4BD97"/>
            </a:solidFill>
            <a:prstDash val="solid"/>
            <a:round/>
            <a:headEnd type="none" w="med" len="med"/>
            <a:tailEnd type="none" w="med" len="med"/>
          </a:ln>
        </p:spPr>
      </p:cxnSp>
      <p:cxnSp>
        <p:nvCxnSpPr>
          <p:cNvPr id="1817" name="Shape 1817"/>
          <p:cNvCxnSpPr/>
          <p:nvPr/>
        </p:nvCxnSpPr>
        <p:spPr>
          <a:xfrm rot="10800000" flipH="1">
            <a:off x="1816708" y="5227749"/>
            <a:ext cx="2127092" cy="0"/>
          </a:xfrm>
          <a:prstGeom prst="straightConnector1">
            <a:avLst/>
          </a:prstGeom>
          <a:noFill/>
          <a:ln w="9525" cap="flat" cmpd="sng">
            <a:solidFill>
              <a:srgbClr val="C4BD97"/>
            </a:solidFill>
            <a:prstDash val="solid"/>
            <a:round/>
            <a:headEnd type="none" w="med" len="med"/>
            <a:tailEnd type="none" w="med" len="med"/>
          </a:ln>
        </p:spPr>
      </p:cxnSp>
      <p:cxnSp>
        <p:nvCxnSpPr>
          <p:cNvPr id="1818" name="Shape 1818"/>
          <p:cNvCxnSpPr/>
          <p:nvPr/>
        </p:nvCxnSpPr>
        <p:spPr>
          <a:xfrm rot="10800000" flipH="1">
            <a:off x="2056172" y="3711937"/>
            <a:ext cx="1887628" cy="668"/>
          </a:xfrm>
          <a:prstGeom prst="straightConnector1">
            <a:avLst/>
          </a:prstGeom>
          <a:noFill/>
          <a:ln w="9525" cap="flat" cmpd="sng">
            <a:solidFill>
              <a:srgbClr val="C4BD97"/>
            </a:solidFill>
            <a:prstDash val="solid"/>
            <a:round/>
            <a:headEnd type="none" w="med" len="med"/>
            <a:tailEnd type="none" w="med" len="med"/>
          </a:ln>
        </p:spPr>
      </p:cxnSp>
      <p:sp>
        <p:nvSpPr>
          <p:cNvPr id="1819" name="Shape 1819"/>
          <p:cNvSpPr/>
          <p:nvPr/>
        </p:nvSpPr>
        <p:spPr>
          <a:xfrm rot="5400000">
            <a:off x="1125825" y="3740053"/>
            <a:ext cx="1515815" cy="1460912"/>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820" name="Shape 1820"/>
          <p:cNvSpPr txBox="1"/>
          <p:nvPr/>
        </p:nvSpPr>
        <p:spPr>
          <a:xfrm>
            <a:off x="3950950" y="3452603"/>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821" name="Shape 1821"/>
          <p:cNvSpPr txBox="1"/>
          <p:nvPr/>
        </p:nvSpPr>
        <p:spPr>
          <a:xfrm>
            <a:off x="2906500" y="3658210"/>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822" name="Shape 1822"/>
          <p:cNvSpPr txBox="1"/>
          <p:nvPr/>
        </p:nvSpPr>
        <p:spPr>
          <a:xfrm>
            <a:off x="4467648" y="4183403"/>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823" name="Shape 1823"/>
          <p:cNvSpPr txBox="1"/>
          <p:nvPr/>
        </p:nvSpPr>
        <p:spPr>
          <a:xfrm>
            <a:off x="3902623" y="5128383"/>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1824" name="Shape 1824"/>
          <p:cNvSpPr txBox="1"/>
          <p:nvPr/>
        </p:nvSpPr>
        <p:spPr>
          <a:xfrm>
            <a:off x="2906500" y="4882303"/>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cxnSp>
        <p:nvCxnSpPr>
          <p:cNvPr id="1825" name="Shape 1825"/>
          <p:cNvCxnSpPr/>
          <p:nvPr/>
        </p:nvCxnSpPr>
        <p:spPr>
          <a:xfrm>
            <a:off x="4419600" y="2785928"/>
            <a:ext cx="497549" cy="0"/>
          </a:xfrm>
          <a:prstGeom prst="straightConnector1">
            <a:avLst/>
          </a:prstGeom>
          <a:noFill/>
          <a:ln w="9525" cap="flat" cmpd="sng">
            <a:solidFill>
              <a:srgbClr val="4A7DBB"/>
            </a:solidFill>
            <a:prstDash val="solid"/>
            <a:round/>
            <a:headEnd type="none" w="med" len="med"/>
            <a:tailEnd type="none" w="med" len="med"/>
          </a:ln>
        </p:spPr>
      </p:cxnSp>
      <p:cxnSp>
        <p:nvCxnSpPr>
          <p:cNvPr id="1826" name="Shape 1826"/>
          <p:cNvCxnSpPr/>
          <p:nvPr/>
        </p:nvCxnSpPr>
        <p:spPr>
          <a:xfrm>
            <a:off x="4872760" y="2799727"/>
            <a:ext cx="0" cy="542055"/>
          </a:xfrm>
          <a:prstGeom prst="straightConnector1">
            <a:avLst/>
          </a:prstGeom>
          <a:noFill/>
          <a:ln w="9525" cap="flat" cmpd="sng">
            <a:solidFill>
              <a:srgbClr val="4A7DBB"/>
            </a:solidFill>
            <a:prstDash val="solid"/>
            <a:round/>
            <a:headEnd type="triangle" w="lg" len="lg"/>
            <a:tailEnd type="triangle" w="lg" len="lg"/>
          </a:ln>
        </p:spPr>
      </p:cxnSp>
      <p:sp>
        <p:nvSpPr>
          <p:cNvPr id="1827" name="Shape 1827"/>
          <p:cNvSpPr/>
          <p:nvPr/>
        </p:nvSpPr>
        <p:spPr>
          <a:xfrm>
            <a:off x="3295051" y="3011124"/>
            <a:ext cx="599215" cy="664502"/>
          </a:xfrm>
          <a:prstGeom prst="arc">
            <a:avLst>
              <a:gd name="adj1" fmla="val 18162566"/>
              <a:gd name="adj2" fmla="val 0"/>
            </a:avLst>
          </a:prstGeom>
          <a:noFill/>
          <a:ln w="9525" cap="flat" cmpd="sng">
            <a:solidFill>
              <a:srgbClr val="FF0000"/>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828" name="Shape 1828"/>
          <p:cNvSpPr txBox="1"/>
          <p:nvPr/>
        </p:nvSpPr>
        <p:spPr>
          <a:xfrm>
            <a:off x="3902623" y="3004819"/>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θ</a:t>
            </a:r>
          </a:p>
        </p:txBody>
      </p:sp>
      <p:cxnSp>
        <p:nvCxnSpPr>
          <p:cNvPr id="1829" name="Shape 1829"/>
          <p:cNvCxnSpPr/>
          <p:nvPr/>
        </p:nvCxnSpPr>
        <p:spPr>
          <a:xfrm rot="10800000">
            <a:off x="6856050" y="3004124"/>
            <a:ext cx="0" cy="844529"/>
          </a:xfrm>
          <a:prstGeom prst="straightConnector1">
            <a:avLst/>
          </a:prstGeom>
          <a:noFill/>
          <a:ln w="9525" cap="flat" cmpd="sng">
            <a:solidFill>
              <a:srgbClr val="C4BD97"/>
            </a:solidFill>
            <a:prstDash val="solid"/>
            <a:round/>
            <a:headEnd type="none" w="med" len="med"/>
            <a:tailEnd type="none" w="med" len="med"/>
          </a:ln>
        </p:spPr>
      </p:cxnSp>
      <p:cxnSp>
        <p:nvCxnSpPr>
          <p:cNvPr id="1830" name="Shape 1830"/>
          <p:cNvCxnSpPr/>
          <p:nvPr/>
        </p:nvCxnSpPr>
        <p:spPr>
          <a:xfrm rot="10800000">
            <a:off x="6098144" y="2785927"/>
            <a:ext cx="0" cy="571246"/>
          </a:xfrm>
          <a:prstGeom prst="straightConnector1">
            <a:avLst/>
          </a:prstGeom>
          <a:noFill/>
          <a:ln w="9525" cap="flat" cmpd="sng">
            <a:solidFill>
              <a:srgbClr val="C4BD97"/>
            </a:solidFill>
            <a:prstDash val="solid"/>
            <a:round/>
            <a:headEnd type="none" w="med" len="med"/>
            <a:tailEnd type="none" w="med" len="med"/>
          </a:ln>
        </p:spPr>
      </p:cxnSp>
      <p:cxnSp>
        <p:nvCxnSpPr>
          <p:cNvPr id="1831" name="Shape 1831"/>
          <p:cNvCxnSpPr/>
          <p:nvPr/>
        </p:nvCxnSpPr>
        <p:spPr>
          <a:xfrm rot="10800000">
            <a:off x="6566557" y="3357171"/>
            <a:ext cx="0" cy="1286711"/>
          </a:xfrm>
          <a:prstGeom prst="straightConnector1">
            <a:avLst/>
          </a:prstGeom>
          <a:noFill/>
          <a:ln w="9525" cap="flat" cmpd="sng">
            <a:solidFill>
              <a:srgbClr val="C4BD97"/>
            </a:solidFill>
            <a:prstDash val="solid"/>
            <a:round/>
            <a:headEnd type="none" w="med" len="med"/>
            <a:tailEnd type="none" w="med" len="med"/>
          </a:ln>
        </p:spPr>
      </p:cxnSp>
      <p:cxnSp>
        <p:nvCxnSpPr>
          <p:cNvPr id="1832" name="Shape 1832"/>
          <p:cNvCxnSpPr/>
          <p:nvPr/>
        </p:nvCxnSpPr>
        <p:spPr>
          <a:xfrm rot="10800000">
            <a:off x="5629732" y="3357171"/>
            <a:ext cx="0" cy="1286711"/>
          </a:xfrm>
          <a:prstGeom prst="straightConnector1">
            <a:avLst/>
          </a:prstGeom>
          <a:noFill/>
          <a:ln w="9525" cap="flat" cmpd="sng">
            <a:solidFill>
              <a:srgbClr val="C4BD97"/>
            </a:solidFill>
            <a:prstDash val="solid"/>
            <a:round/>
            <a:headEnd type="none" w="med" len="med"/>
            <a:tailEnd type="none" w="med" len="med"/>
          </a:ln>
        </p:spPr>
      </p:cxnSp>
      <p:cxnSp>
        <p:nvCxnSpPr>
          <p:cNvPr id="1833" name="Shape 1833"/>
          <p:cNvCxnSpPr/>
          <p:nvPr/>
        </p:nvCxnSpPr>
        <p:spPr>
          <a:xfrm rot="10800000">
            <a:off x="5340239" y="3004124"/>
            <a:ext cx="0" cy="844529"/>
          </a:xfrm>
          <a:prstGeom prst="straightConnector1">
            <a:avLst/>
          </a:prstGeom>
          <a:noFill/>
          <a:ln w="9525" cap="flat" cmpd="sng">
            <a:solidFill>
              <a:srgbClr val="C4BD97"/>
            </a:solidFill>
            <a:prstDash val="solid"/>
            <a:round/>
            <a:headEnd type="none" w="med" len="med"/>
            <a:tailEnd type="none" w="med" len="med"/>
          </a:ln>
        </p:spPr>
      </p:cxnSp>
      <p:cxnSp>
        <p:nvCxnSpPr>
          <p:cNvPr id="1834" name="Shape 1834"/>
          <p:cNvCxnSpPr/>
          <p:nvPr/>
        </p:nvCxnSpPr>
        <p:spPr>
          <a:xfrm>
            <a:off x="3950950" y="3004124"/>
            <a:ext cx="2905100" cy="0"/>
          </a:xfrm>
          <a:prstGeom prst="straightConnector1">
            <a:avLst/>
          </a:prstGeom>
          <a:noFill/>
          <a:ln w="9525" cap="flat" cmpd="sng">
            <a:solidFill>
              <a:srgbClr val="C4BD97"/>
            </a:solidFill>
            <a:prstDash val="solid"/>
            <a:round/>
            <a:headEnd type="none" w="med" len="med"/>
            <a:tailEnd type="none" w="med" len="med"/>
          </a:ln>
        </p:spPr>
      </p:cxnSp>
      <p:cxnSp>
        <p:nvCxnSpPr>
          <p:cNvPr id="1835" name="Shape 1835"/>
          <p:cNvCxnSpPr/>
          <p:nvPr/>
        </p:nvCxnSpPr>
        <p:spPr>
          <a:xfrm flipH="1">
            <a:off x="3143808" y="2785928"/>
            <a:ext cx="1296743" cy="571244"/>
          </a:xfrm>
          <a:prstGeom prst="straightConnector1">
            <a:avLst/>
          </a:prstGeom>
          <a:noFill/>
          <a:ln w="28575" cap="flat" cmpd="sng">
            <a:solidFill>
              <a:schemeClr val="dk1"/>
            </a:solidFill>
            <a:prstDash val="solid"/>
            <a:round/>
            <a:headEnd type="none" w="med" len="med"/>
            <a:tailEnd type="none" w="med" len="med"/>
          </a:ln>
        </p:spPr>
      </p:cxnSp>
      <p:sp>
        <p:nvSpPr>
          <p:cNvPr id="1836" name="Shape 1836"/>
          <p:cNvSpPr/>
          <p:nvPr/>
        </p:nvSpPr>
        <p:spPr>
          <a:xfrm rot="5400000">
            <a:off x="3032387" y="3819587"/>
            <a:ext cx="1515815" cy="1300511"/>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837" name="Shape 1837"/>
          <p:cNvSpPr/>
          <p:nvPr/>
        </p:nvSpPr>
        <p:spPr>
          <a:xfrm>
            <a:off x="5340237" y="3357173"/>
            <a:ext cx="1515815" cy="1286711"/>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838" name="Shape 1838"/>
          <p:cNvSpPr/>
          <p:nvPr/>
        </p:nvSpPr>
        <p:spPr>
          <a:xfrm>
            <a:off x="5340237" y="2785927"/>
            <a:ext cx="1515815" cy="571244"/>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1839" name="Shape 1839"/>
          <p:cNvCxnSpPr/>
          <p:nvPr/>
        </p:nvCxnSpPr>
        <p:spPr>
          <a:xfrm rot="10800000" flipH="1">
            <a:off x="7108078" y="2379393"/>
            <a:ext cx="1" cy="3038339"/>
          </a:xfrm>
          <a:prstGeom prst="straightConnector1">
            <a:avLst/>
          </a:prstGeom>
          <a:noFill/>
          <a:ln w="9525" cap="flat" cmpd="sng">
            <a:solidFill>
              <a:schemeClr val="dk1"/>
            </a:solidFill>
            <a:prstDash val="solid"/>
            <a:round/>
            <a:headEnd type="none" w="med" len="med"/>
            <a:tailEnd type="none" w="med" len="med"/>
          </a:ln>
        </p:spPr>
      </p:cxnSp>
      <p:cxnSp>
        <p:nvCxnSpPr>
          <p:cNvPr id="1840" name="Shape 1840"/>
          <p:cNvCxnSpPr/>
          <p:nvPr/>
        </p:nvCxnSpPr>
        <p:spPr>
          <a:xfrm rot="10800000">
            <a:off x="7108080" y="3343374"/>
            <a:ext cx="1276194" cy="1300508"/>
          </a:xfrm>
          <a:prstGeom prst="straightConnector1">
            <a:avLst/>
          </a:prstGeom>
          <a:noFill/>
          <a:ln w="9525" cap="flat" cmpd="sng">
            <a:solidFill>
              <a:srgbClr val="C4BD97"/>
            </a:solidFill>
            <a:prstDash val="solid"/>
            <a:round/>
            <a:headEnd type="none" w="med" len="med"/>
            <a:tailEnd type="none" w="med" len="med"/>
          </a:ln>
        </p:spPr>
      </p:cxnSp>
      <p:cxnSp>
        <p:nvCxnSpPr>
          <p:cNvPr id="1841" name="Shape 1841"/>
          <p:cNvCxnSpPr>
            <a:endCxn id="1837" idx="1"/>
          </p:cNvCxnSpPr>
          <p:nvPr/>
        </p:nvCxnSpPr>
        <p:spPr>
          <a:xfrm rot="10800000">
            <a:off x="5340238" y="3848652"/>
            <a:ext cx="2286000" cy="0"/>
          </a:xfrm>
          <a:prstGeom prst="straightConnector1">
            <a:avLst/>
          </a:prstGeom>
          <a:noFill/>
          <a:ln w="9525" cap="flat" cmpd="sng">
            <a:solidFill>
              <a:srgbClr val="C4BD97"/>
            </a:solidFill>
            <a:prstDash val="solid"/>
            <a:round/>
            <a:headEnd type="none" w="med" len="med"/>
            <a:tailEnd type="none" w="med" len="med"/>
          </a:ln>
        </p:spPr>
      </p:cxnSp>
      <p:cxnSp>
        <p:nvCxnSpPr>
          <p:cNvPr id="1842" name="Shape 1842"/>
          <p:cNvCxnSpPr>
            <a:endCxn id="1837" idx="4"/>
          </p:cNvCxnSpPr>
          <p:nvPr/>
        </p:nvCxnSpPr>
        <p:spPr>
          <a:xfrm rot="10800000">
            <a:off x="6566556" y="4643882"/>
            <a:ext cx="1817700" cy="0"/>
          </a:xfrm>
          <a:prstGeom prst="straightConnector1">
            <a:avLst/>
          </a:prstGeom>
          <a:noFill/>
          <a:ln w="9525" cap="flat" cmpd="sng">
            <a:solidFill>
              <a:srgbClr val="C4BD97"/>
            </a:solidFill>
            <a:prstDash val="solid"/>
            <a:round/>
            <a:headEnd type="none" w="med" len="med"/>
            <a:tailEnd type="none" w="med" len="med"/>
          </a:ln>
        </p:spPr>
      </p:cxnSp>
      <p:cxnSp>
        <p:nvCxnSpPr>
          <p:cNvPr id="1843" name="Shape 1843"/>
          <p:cNvCxnSpPr>
            <a:endCxn id="1838" idx="0"/>
          </p:cNvCxnSpPr>
          <p:nvPr/>
        </p:nvCxnSpPr>
        <p:spPr>
          <a:xfrm rot="10800000">
            <a:off x="6098145" y="2785927"/>
            <a:ext cx="1009800" cy="0"/>
          </a:xfrm>
          <a:prstGeom prst="straightConnector1">
            <a:avLst/>
          </a:prstGeom>
          <a:noFill/>
          <a:ln w="9525" cap="flat" cmpd="sng">
            <a:solidFill>
              <a:srgbClr val="C4BD97"/>
            </a:solidFill>
            <a:prstDash val="solid"/>
            <a:round/>
            <a:headEnd type="none" w="med" len="med"/>
            <a:tailEnd type="none" w="med" len="med"/>
          </a:ln>
        </p:spPr>
      </p:cxnSp>
      <p:cxnSp>
        <p:nvCxnSpPr>
          <p:cNvPr id="1844" name="Shape 1844"/>
          <p:cNvCxnSpPr>
            <a:endCxn id="1838" idx="5"/>
          </p:cNvCxnSpPr>
          <p:nvPr/>
        </p:nvCxnSpPr>
        <p:spPr>
          <a:xfrm rot="10800000">
            <a:off x="6856051" y="3004123"/>
            <a:ext cx="770100" cy="0"/>
          </a:xfrm>
          <a:prstGeom prst="straightConnector1">
            <a:avLst/>
          </a:prstGeom>
          <a:noFill/>
          <a:ln w="9525" cap="flat" cmpd="sng">
            <a:solidFill>
              <a:srgbClr val="C4BD97"/>
            </a:solidFill>
            <a:prstDash val="solid"/>
            <a:round/>
            <a:headEnd type="none" w="med" len="med"/>
            <a:tailEnd type="none" w="med" len="med"/>
          </a:ln>
        </p:spPr>
      </p:cxnSp>
      <p:cxnSp>
        <p:nvCxnSpPr>
          <p:cNvPr id="1845" name="Shape 1845"/>
          <p:cNvCxnSpPr/>
          <p:nvPr/>
        </p:nvCxnSpPr>
        <p:spPr>
          <a:xfrm>
            <a:off x="7613175" y="3018618"/>
            <a:ext cx="6824" cy="824256"/>
          </a:xfrm>
          <a:prstGeom prst="straightConnector1">
            <a:avLst/>
          </a:prstGeom>
          <a:noFill/>
          <a:ln w="9525" cap="flat" cmpd="sng">
            <a:solidFill>
              <a:srgbClr val="C4BD97"/>
            </a:solidFill>
            <a:prstDash val="solid"/>
            <a:round/>
            <a:headEnd type="none" w="med" len="med"/>
            <a:tailEnd type="none" w="med" len="med"/>
          </a:ln>
        </p:spPr>
      </p:cxnSp>
      <p:cxnSp>
        <p:nvCxnSpPr>
          <p:cNvPr id="1846" name="Shape 1846"/>
          <p:cNvCxnSpPr/>
          <p:nvPr/>
        </p:nvCxnSpPr>
        <p:spPr>
          <a:xfrm>
            <a:off x="8372902" y="3343373"/>
            <a:ext cx="0" cy="1282523"/>
          </a:xfrm>
          <a:prstGeom prst="straightConnector1">
            <a:avLst/>
          </a:prstGeom>
          <a:noFill/>
          <a:ln w="9525" cap="flat" cmpd="sng">
            <a:solidFill>
              <a:srgbClr val="C4BD97"/>
            </a:solidFill>
            <a:prstDash val="solid"/>
            <a:round/>
            <a:headEnd type="none" w="med" len="med"/>
            <a:tailEnd type="none" w="med" len="med"/>
          </a:ln>
        </p:spPr>
      </p:cxnSp>
      <p:cxnSp>
        <p:nvCxnSpPr>
          <p:cNvPr id="1847" name="Shape 1847"/>
          <p:cNvCxnSpPr/>
          <p:nvPr/>
        </p:nvCxnSpPr>
        <p:spPr>
          <a:xfrm rot="10800000">
            <a:off x="7108081" y="2785930"/>
            <a:ext cx="1264820" cy="542054"/>
          </a:xfrm>
          <a:prstGeom prst="straightConnector1">
            <a:avLst/>
          </a:prstGeom>
          <a:noFill/>
          <a:ln w="28575" cap="flat" cmpd="sng">
            <a:solidFill>
              <a:schemeClr val="dk1"/>
            </a:solidFill>
            <a:prstDash val="solid"/>
            <a:round/>
            <a:headEnd type="none" w="med" len="med"/>
            <a:tailEnd type="none" w="med" len="med"/>
          </a:ln>
        </p:spPr>
      </p:cxnSp>
      <p:sp>
        <p:nvSpPr>
          <p:cNvPr id="1848" name="Shape 1848"/>
          <p:cNvSpPr/>
          <p:nvPr/>
        </p:nvSpPr>
        <p:spPr>
          <a:xfrm rot="4323716">
            <a:off x="6711879" y="2434515"/>
            <a:ext cx="599215" cy="664502"/>
          </a:xfrm>
          <a:prstGeom prst="arc">
            <a:avLst>
              <a:gd name="adj1" fmla="val 18654993"/>
              <a:gd name="adj2" fmla="val 0"/>
            </a:avLst>
          </a:prstGeom>
          <a:noFill/>
          <a:ln w="9525" cap="flat" cmpd="sng">
            <a:solidFill>
              <a:srgbClr val="FF0000"/>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849" name="Shape 1849"/>
          <p:cNvSpPr txBox="1"/>
          <p:nvPr/>
        </p:nvSpPr>
        <p:spPr>
          <a:xfrm>
            <a:off x="7577592" y="3056967"/>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θ</a:t>
            </a:r>
          </a:p>
        </p:txBody>
      </p:sp>
      <p:sp>
        <p:nvSpPr>
          <p:cNvPr id="1850" name="Shape 1850"/>
          <p:cNvSpPr/>
          <p:nvPr/>
        </p:nvSpPr>
        <p:spPr>
          <a:xfrm rot="-7897024">
            <a:off x="7859781" y="3022307"/>
            <a:ext cx="599214" cy="664502"/>
          </a:xfrm>
          <a:prstGeom prst="arc">
            <a:avLst>
              <a:gd name="adj1" fmla="val 18797219"/>
              <a:gd name="adj2" fmla="val 21084098"/>
            </a:avLst>
          </a:prstGeom>
          <a:noFill/>
          <a:ln w="9525" cap="flat" cmpd="sng">
            <a:solidFill>
              <a:srgbClr val="FF0000"/>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851" name="Shape 1851"/>
          <p:cNvSpPr txBox="1"/>
          <p:nvPr/>
        </p:nvSpPr>
        <p:spPr>
          <a:xfrm>
            <a:off x="7129975" y="2922363"/>
            <a:ext cx="26142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φ</a:t>
            </a:r>
          </a:p>
        </p:txBody>
      </p:sp>
      <p:sp>
        <p:nvSpPr>
          <p:cNvPr id="1852" name="Shape 1852"/>
          <p:cNvSpPr txBox="1"/>
          <p:nvPr/>
        </p:nvSpPr>
        <p:spPr>
          <a:xfrm>
            <a:off x="7094807" y="3585792"/>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45°</a:t>
            </a:r>
          </a:p>
        </p:txBody>
      </p:sp>
      <p:sp>
        <p:nvSpPr>
          <p:cNvPr id="1853" name="Shape 1853"/>
          <p:cNvSpPr/>
          <p:nvPr/>
        </p:nvSpPr>
        <p:spPr>
          <a:xfrm rot="4793938">
            <a:off x="6773045" y="3078305"/>
            <a:ext cx="470864" cy="757164"/>
          </a:xfrm>
          <a:prstGeom prst="arc">
            <a:avLst>
              <a:gd name="adj1" fmla="val 18067092"/>
              <a:gd name="adj2" fmla="val 20700143"/>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854" name="Shape 1854"/>
          <p:cNvSpPr txBox="1"/>
          <p:nvPr/>
        </p:nvSpPr>
        <p:spPr>
          <a:xfrm>
            <a:off x="5045991" y="3676669"/>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855" name="Shape 1855"/>
          <p:cNvSpPr txBox="1"/>
          <p:nvPr/>
        </p:nvSpPr>
        <p:spPr>
          <a:xfrm>
            <a:off x="5400226" y="4567985"/>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856" name="Shape 1856"/>
          <p:cNvSpPr txBox="1"/>
          <p:nvPr/>
        </p:nvSpPr>
        <p:spPr>
          <a:xfrm>
            <a:off x="5962880" y="3341783"/>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857" name="Shape 1857"/>
          <p:cNvSpPr txBox="1"/>
          <p:nvPr/>
        </p:nvSpPr>
        <p:spPr>
          <a:xfrm>
            <a:off x="6801586" y="3544576"/>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1858" name="Shape 1858"/>
          <p:cNvSpPr txBox="1"/>
          <p:nvPr/>
        </p:nvSpPr>
        <p:spPr>
          <a:xfrm>
            <a:off x="6469253" y="4569591"/>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sp>
        <p:nvSpPr>
          <p:cNvPr id="1859" name="Shape 1859"/>
          <p:cNvSpPr txBox="1"/>
          <p:nvPr/>
        </p:nvSpPr>
        <p:spPr>
          <a:xfrm>
            <a:off x="5350160" y="3287610"/>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1860" name="Shape 1860"/>
          <p:cNvSpPr txBox="1"/>
          <p:nvPr/>
        </p:nvSpPr>
        <p:spPr>
          <a:xfrm>
            <a:off x="5143405" y="2732201"/>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1861" name="Shape 1861"/>
          <p:cNvSpPr txBox="1"/>
          <p:nvPr/>
        </p:nvSpPr>
        <p:spPr>
          <a:xfrm>
            <a:off x="5940089" y="2461174"/>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1862" name="Shape 1862"/>
          <p:cNvSpPr txBox="1"/>
          <p:nvPr/>
        </p:nvSpPr>
        <p:spPr>
          <a:xfrm>
            <a:off x="6793024" y="2732201"/>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1863" name="Shape 1863"/>
          <p:cNvSpPr txBox="1"/>
          <p:nvPr/>
        </p:nvSpPr>
        <p:spPr>
          <a:xfrm>
            <a:off x="6515100" y="3291414"/>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1864" name="Shape 1864"/>
          <p:cNvSpPr txBox="1"/>
          <p:nvPr/>
        </p:nvSpPr>
        <p:spPr>
          <a:xfrm>
            <a:off x="7038417" y="2510788"/>
            <a:ext cx="3529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1865" name="Shape 1865"/>
          <p:cNvSpPr txBox="1"/>
          <p:nvPr/>
        </p:nvSpPr>
        <p:spPr>
          <a:xfrm>
            <a:off x="7487621" y="2708560"/>
            <a:ext cx="68800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b"(d")</a:t>
            </a:r>
          </a:p>
        </p:txBody>
      </p:sp>
      <p:sp>
        <p:nvSpPr>
          <p:cNvPr id="1866" name="Shape 1866"/>
          <p:cNvSpPr txBox="1"/>
          <p:nvPr/>
        </p:nvSpPr>
        <p:spPr>
          <a:xfrm>
            <a:off x="8227390" y="2953033"/>
            <a:ext cx="68800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a"(e")</a:t>
            </a:r>
          </a:p>
        </p:txBody>
      </p:sp>
      <p:sp>
        <p:nvSpPr>
          <p:cNvPr id="1867" name="Shape 1867"/>
          <p:cNvSpPr txBox="1"/>
          <p:nvPr/>
        </p:nvSpPr>
        <p:spPr>
          <a:xfrm>
            <a:off x="6922774" y="2065052"/>
            <a:ext cx="37061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r>
              <a:rPr lang="en-US" sz="1000" b="0" i="0" u="none" strike="noStrike" cap="none" baseline="0">
                <a:solidFill>
                  <a:schemeClr val="dk1"/>
                </a:solidFill>
                <a:latin typeface="Calibri"/>
                <a:ea typeface="Calibri"/>
                <a:cs typeface="Calibri"/>
                <a:sym typeface="Calibri"/>
              </a:rPr>
              <a:t>1</a:t>
            </a:r>
          </a:p>
        </p:txBody>
      </p:sp>
      <p:sp>
        <p:nvSpPr>
          <p:cNvPr id="1868" name="Shape 1868"/>
          <p:cNvSpPr txBox="1"/>
          <p:nvPr/>
        </p:nvSpPr>
        <p:spPr>
          <a:xfrm>
            <a:off x="6922774" y="5345667"/>
            <a:ext cx="37061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r>
              <a:rPr lang="en-US" sz="1000" b="0" i="0" u="none" strike="noStrike" cap="none" baseline="0">
                <a:solidFill>
                  <a:schemeClr val="dk1"/>
                </a:solidFill>
                <a:latin typeface="Calibri"/>
                <a:ea typeface="Calibri"/>
                <a:cs typeface="Calibri"/>
                <a:sym typeface="Calibri"/>
              </a:rPr>
              <a:t>1</a:t>
            </a:r>
          </a:p>
        </p:txBody>
      </p:sp>
      <p:sp>
        <p:nvSpPr>
          <p:cNvPr id="1869" name="Shape 1869"/>
          <p:cNvSpPr txBox="1"/>
          <p:nvPr/>
        </p:nvSpPr>
        <p:spPr>
          <a:xfrm>
            <a:off x="8372902" y="2479057"/>
            <a:ext cx="50847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RPP</a:t>
            </a:r>
          </a:p>
        </p:txBody>
      </p:sp>
      <p:cxnSp>
        <p:nvCxnSpPr>
          <p:cNvPr id="1870" name="Shape 1870"/>
          <p:cNvCxnSpPr/>
          <p:nvPr/>
        </p:nvCxnSpPr>
        <p:spPr>
          <a:xfrm rot="10800000">
            <a:off x="7453070" y="4643885"/>
            <a:ext cx="458929" cy="0"/>
          </a:xfrm>
          <a:prstGeom prst="straightConnector1">
            <a:avLst/>
          </a:prstGeom>
          <a:noFill/>
          <a:ln w="9525" cap="flat" cmpd="sng">
            <a:solidFill>
              <a:srgbClr val="538CD5"/>
            </a:solidFill>
            <a:prstDash val="solid"/>
            <a:round/>
            <a:headEnd type="triangle" w="lg" len="lg"/>
            <a:tailEnd type="none" w="med" len="med"/>
          </a:ln>
        </p:spPr>
      </p:cxnSp>
      <p:cxnSp>
        <p:nvCxnSpPr>
          <p:cNvPr id="1871" name="Shape 1871"/>
          <p:cNvCxnSpPr/>
          <p:nvPr/>
        </p:nvCxnSpPr>
        <p:spPr>
          <a:xfrm flipH="1">
            <a:off x="8372902" y="3799210"/>
            <a:ext cx="0" cy="384193"/>
          </a:xfrm>
          <a:prstGeom prst="straightConnector1">
            <a:avLst/>
          </a:prstGeom>
          <a:noFill/>
          <a:ln w="9525" cap="flat" cmpd="sng">
            <a:solidFill>
              <a:srgbClr val="538CD5"/>
            </a:solidFill>
            <a:prstDash val="solid"/>
            <a:round/>
            <a:headEnd type="triangle" w="lg" len="lg"/>
            <a:tailEnd type="none" w="med" len="med"/>
          </a:ln>
        </p:spPr>
      </p:cxnSp>
      <p:cxnSp>
        <p:nvCxnSpPr>
          <p:cNvPr id="1872" name="Shape 1872"/>
          <p:cNvCxnSpPr/>
          <p:nvPr/>
        </p:nvCxnSpPr>
        <p:spPr>
          <a:xfrm rot="10800000">
            <a:off x="7260687" y="3848653"/>
            <a:ext cx="270762" cy="0"/>
          </a:xfrm>
          <a:prstGeom prst="straightConnector1">
            <a:avLst/>
          </a:prstGeom>
          <a:noFill/>
          <a:ln w="9525" cap="flat" cmpd="sng">
            <a:solidFill>
              <a:srgbClr val="538CD5"/>
            </a:solidFill>
            <a:prstDash val="solid"/>
            <a:round/>
            <a:headEnd type="triangle" w="lg" len="lg"/>
            <a:tailEnd type="none" w="med" len="med"/>
          </a:ln>
        </p:spPr>
      </p:cxnSp>
      <p:cxnSp>
        <p:nvCxnSpPr>
          <p:cNvPr id="1873" name="Shape 1873"/>
          <p:cNvCxnSpPr/>
          <p:nvPr/>
        </p:nvCxnSpPr>
        <p:spPr>
          <a:xfrm flipH="1">
            <a:off x="7613174" y="3435087"/>
            <a:ext cx="0" cy="234445"/>
          </a:xfrm>
          <a:prstGeom prst="straightConnector1">
            <a:avLst/>
          </a:prstGeom>
          <a:noFill/>
          <a:ln w="9525" cap="flat" cmpd="sng">
            <a:solidFill>
              <a:srgbClr val="538CD5"/>
            </a:solidFill>
            <a:prstDash val="solid"/>
            <a:round/>
            <a:headEnd type="triangle" w="lg" len="lg"/>
            <a:tailEnd type="none" w="med" len="med"/>
          </a:ln>
        </p:spPr>
      </p:cxnSp>
      <p:sp>
        <p:nvSpPr>
          <p:cNvPr id="1874" name="Shape 1874"/>
          <p:cNvSpPr txBox="1"/>
          <p:nvPr/>
        </p:nvSpPr>
        <p:spPr>
          <a:xfrm>
            <a:off x="761166" y="5452646"/>
            <a:ext cx="4126130"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Ans:  </a:t>
            </a:r>
            <a:r>
              <a:rPr lang="en-US" sz="1600" b="0" i="0" u="none" strike="noStrike" cap="none" baseline="0">
                <a:solidFill>
                  <a:schemeClr val="dk1"/>
                </a:solidFill>
                <a:latin typeface="Calibri"/>
                <a:ea typeface="Calibri"/>
                <a:cs typeface="Calibri"/>
                <a:sym typeface="Calibri"/>
              </a:rPr>
              <a:t>Lamina Inclination : HP = 23°   &amp;  VP = 67° </a:t>
            </a:r>
          </a:p>
        </p:txBody>
      </p:sp>
      <p:sp>
        <p:nvSpPr>
          <p:cNvPr id="1875" name="Shape 1875"/>
          <p:cNvSpPr txBox="1"/>
          <p:nvPr/>
        </p:nvSpPr>
        <p:spPr>
          <a:xfrm>
            <a:off x="4495800" y="2872301"/>
            <a:ext cx="39305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15</a:t>
            </a:r>
          </a:p>
        </p:txBody>
      </p:sp>
      <p:cxnSp>
        <p:nvCxnSpPr>
          <p:cNvPr id="1876" name="Shape 1876"/>
          <p:cNvCxnSpPr/>
          <p:nvPr/>
        </p:nvCxnSpPr>
        <p:spPr>
          <a:xfrm>
            <a:off x="4872760" y="3357173"/>
            <a:ext cx="0" cy="1288399"/>
          </a:xfrm>
          <a:prstGeom prst="straightConnector1">
            <a:avLst/>
          </a:prstGeom>
          <a:noFill/>
          <a:ln w="9525" cap="flat" cmpd="sng">
            <a:solidFill>
              <a:srgbClr val="FF0000"/>
            </a:solidFill>
            <a:prstDash val="solid"/>
            <a:round/>
            <a:headEnd type="triangle" w="lg" len="lg"/>
            <a:tailEnd type="triangle" w="lg" len="lg"/>
          </a:ln>
        </p:spPr>
      </p:cxnSp>
      <p:cxnSp>
        <p:nvCxnSpPr>
          <p:cNvPr id="1877" name="Shape 1877"/>
          <p:cNvCxnSpPr/>
          <p:nvPr/>
        </p:nvCxnSpPr>
        <p:spPr>
          <a:xfrm>
            <a:off x="4834101" y="4645573"/>
            <a:ext cx="795631" cy="0"/>
          </a:xfrm>
          <a:prstGeom prst="straightConnector1">
            <a:avLst/>
          </a:prstGeom>
          <a:noFill/>
          <a:ln w="9525" cap="flat" cmpd="sng">
            <a:solidFill>
              <a:srgbClr val="FF0000"/>
            </a:solidFill>
            <a:prstDash val="solid"/>
            <a:round/>
            <a:headEnd type="none" w="med" len="med"/>
            <a:tailEnd type="none" w="med" len="med"/>
          </a:ln>
        </p:spPr>
      </p:cxnSp>
      <p:sp>
        <p:nvSpPr>
          <p:cNvPr id="1878" name="Shape 1878"/>
          <p:cNvSpPr txBox="1"/>
          <p:nvPr/>
        </p:nvSpPr>
        <p:spPr>
          <a:xfrm>
            <a:off x="4643228" y="3842876"/>
            <a:ext cx="31130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D</a:t>
            </a:r>
          </a:p>
        </p:txBody>
      </p:sp>
      <p:sp>
        <p:nvSpPr>
          <p:cNvPr id="1879" name="Shape 1879"/>
          <p:cNvSpPr txBox="1"/>
          <p:nvPr/>
        </p:nvSpPr>
        <p:spPr>
          <a:xfrm>
            <a:off x="1219200" y="5715000"/>
            <a:ext cx="361060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Distance of parallel edge from VP = 35.43</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83"/>
                                        </p:tgtEl>
                                        <p:attrNameLst>
                                          <p:attrName>style.visibility</p:attrName>
                                        </p:attrNameLst>
                                      </p:cBhvr>
                                      <p:to>
                                        <p:strVal val="visible"/>
                                      </p:to>
                                    </p:set>
                                    <p:anim calcmode="lin" valueType="num">
                                      <p:cBhvr additive="base">
                                        <p:cTn id="7" dur="500"/>
                                        <p:tgtEl>
                                          <p:spTgt spid="1783"/>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90"/>
                                        </p:tgtEl>
                                        <p:attrNameLst>
                                          <p:attrName>style.visibility</p:attrName>
                                        </p:attrNameLst>
                                      </p:cBhvr>
                                      <p:to>
                                        <p:strVal val="visible"/>
                                      </p:to>
                                    </p:set>
                                    <p:animEffect transition="in" filter="fade">
                                      <p:cBhvr>
                                        <p:cTn id="12" dur="1"/>
                                        <p:tgtEl>
                                          <p:spTgt spid="1790"/>
                                        </p:tgtEl>
                                      </p:cBhvr>
                                    </p:animEffect>
                                  </p:childTnLst>
                                </p:cTn>
                              </p:par>
                              <p:par>
                                <p:cTn id="13" presetID="10" presetClass="entr" presetSubtype="0" fill="hold" nodeType="withEffect">
                                  <p:stCondLst>
                                    <p:cond delay="0"/>
                                  </p:stCondLst>
                                  <p:childTnLst>
                                    <p:set>
                                      <p:cBhvr>
                                        <p:cTn id="14" dur="1" fill="hold">
                                          <p:stCondLst>
                                            <p:cond delay="0"/>
                                          </p:stCondLst>
                                        </p:cTn>
                                        <p:tgtEl>
                                          <p:spTgt spid="1789"/>
                                        </p:tgtEl>
                                        <p:attrNameLst>
                                          <p:attrName>style.visibility</p:attrName>
                                        </p:attrNameLst>
                                      </p:cBhvr>
                                      <p:to>
                                        <p:strVal val="visible"/>
                                      </p:to>
                                    </p:set>
                                    <p:animEffect transition="in" filter="fade">
                                      <p:cBhvr>
                                        <p:cTn id="15" dur="1"/>
                                        <p:tgtEl>
                                          <p:spTgt spid="1789"/>
                                        </p:tgtEl>
                                      </p:cBhvr>
                                    </p:animEffect>
                                  </p:childTnLst>
                                </p:cTn>
                              </p:par>
                              <p:par>
                                <p:cTn id="16" presetID="10" presetClass="entr" presetSubtype="0" fill="hold" nodeType="withEffect">
                                  <p:stCondLst>
                                    <p:cond delay="0"/>
                                  </p:stCondLst>
                                  <p:childTnLst>
                                    <p:set>
                                      <p:cBhvr>
                                        <p:cTn id="17" dur="1" fill="hold">
                                          <p:stCondLst>
                                            <p:cond delay="0"/>
                                          </p:stCondLst>
                                        </p:cTn>
                                        <p:tgtEl>
                                          <p:spTgt spid="1791"/>
                                        </p:tgtEl>
                                        <p:attrNameLst>
                                          <p:attrName>style.visibility</p:attrName>
                                        </p:attrNameLst>
                                      </p:cBhvr>
                                      <p:to>
                                        <p:strVal val="visible"/>
                                      </p:to>
                                    </p:set>
                                    <p:animEffect transition="in" filter="fade">
                                      <p:cBhvr>
                                        <p:cTn id="18" dur="1"/>
                                        <p:tgtEl>
                                          <p:spTgt spid="1791"/>
                                        </p:tgtEl>
                                      </p:cBhvr>
                                    </p:animEffect>
                                  </p:childTnLst>
                                </p:cTn>
                              </p:par>
                              <p:par>
                                <p:cTn id="19" presetID="10" presetClass="entr" presetSubtype="0" fill="hold" nodeType="withEffect">
                                  <p:stCondLst>
                                    <p:cond delay="0"/>
                                  </p:stCondLst>
                                  <p:childTnLst>
                                    <p:set>
                                      <p:cBhvr>
                                        <p:cTn id="20" dur="1" fill="hold">
                                          <p:stCondLst>
                                            <p:cond delay="0"/>
                                          </p:stCondLst>
                                        </p:cTn>
                                        <p:tgtEl>
                                          <p:spTgt spid="1792"/>
                                        </p:tgtEl>
                                        <p:attrNameLst>
                                          <p:attrName>style.visibility</p:attrName>
                                        </p:attrNameLst>
                                      </p:cBhvr>
                                      <p:to>
                                        <p:strVal val="visible"/>
                                      </p:to>
                                    </p:set>
                                    <p:animEffect transition="in" filter="fade">
                                      <p:cBhvr>
                                        <p:cTn id="21" dur="1"/>
                                        <p:tgtEl>
                                          <p:spTgt spid="179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819"/>
                                        </p:tgtEl>
                                        <p:attrNameLst>
                                          <p:attrName>style.visibility</p:attrName>
                                        </p:attrNameLst>
                                      </p:cBhvr>
                                      <p:to>
                                        <p:strVal val="visible"/>
                                      </p:to>
                                    </p:set>
                                    <p:animEffect transition="in" filter="fade">
                                      <p:cBhvr>
                                        <p:cTn id="26" dur="1"/>
                                        <p:tgtEl>
                                          <p:spTgt spid="18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793"/>
                                        </p:tgtEl>
                                        <p:attrNameLst>
                                          <p:attrName>style.visibility</p:attrName>
                                        </p:attrNameLst>
                                      </p:cBhvr>
                                      <p:to>
                                        <p:strVal val="visible"/>
                                      </p:to>
                                    </p:set>
                                    <p:animEffect transition="in" filter="fade">
                                      <p:cBhvr>
                                        <p:cTn id="31" dur="1"/>
                                        <p:tgtEl>
                                          <p:spTgt spid="1793"/>
                                        </p:tgtEl>
                                      </p:cBhvr>
                                    </p:animEffect>
                                  </p:childTnLst>
                                </p:cTn>
                              </p:par>
                              <p:par>
                                <p:cTn id="32" presetID="10" presetClass="entr" presetSubtype="0" fill="hold" nodeType="withEffect">
                                  <p:stCondLst>
                                    <p:cond delay="0"/>
                                  </p:stCondLst>
                                  <p:childTnLst>
                                    <p:set>
                                      <p:cBhvr>
                                        <p:cTn id="33" dur="1" fill="hold">
                                          <p:stCondLst>
                                            <p:cond delay="0"/>
                                          </p:stCondLst>
                                        </p:cTn>
                                        <p:tgtEl>
                                          <p:spTgt spid="1796"/>
                                        </p:tgtEl>
                                        <p:attrNameLst>
                                          <p:attrName>style.visibility</p:attrName>
                                        </p:attrNameLst>
                                      </p:cBhvr>
                                      <p:to>
                                        <p:strVal val="visible"/>
                                      </p:to>
                                    </p:set>
                                    <p:animEffect transition="in" filter="fade">
                                      <p:cBhvr>
                                        <p:cTn id="34" dur="1"/>
                                        <p:tgtEl>
                                          <p:spTgt spid="1796"/>
                                        </p:tgtEl>
                                      </p:cBhvr>
                                    </p:animEffect>
                                  </p:childTnLst>
                                </p:cTn>
                              </p:par>
                              <p:par>
                                <p:cTn id="35" presetID="10" presetClass="entr" presetSubtype="0" fill="hold" nodeType="withEffect">
                                  <p:stCondLst>
                                    <p:cond delay="0"/>
                                  </p:stCondLst>
                                  <p:childTnLst>
                                    <p:set>
                                      <p:cBhvr>
                                        <p:cTn id="36" dur="1" fill="hold">
                                          <p:stCondLst>
                                            <p:cond delay="0"/>
                                          </p:stCondLst>
                                        </p:cTn>
                                        <p:tgtEl>
                                          <p:spTgt spid="1797"/>
                                        </p:tgtEl>
                                        <p:attrNameLst>
                                          <p:attrName>style.visibility</p:attrName>
                                        </p:attrNameLst>
                                      </p:cBhvr>
                                      <p:to>
                                        <p:strVal val="visible"/>
                                      </p:to>
                                    </p:set>
                                    <p:animEffect transition="in" filter="fade">
                                      <p:cBhvr>
                                        <p:cTn id="37" dur="1"/>
                                        <p:tgtEl>
                                          <p:spTgt spid="1797"/>
                                        </p:tgtEl>
                                      </p:cBhvr>
                                    </p:animEffect>
                                  </p:childTnLst>
                                </p:cTn>
                              </p:par>
                              <p:par>
                                <p:cTn id="38" presetID="10" presetClass="entr" presetSubtype="0" fill="hold" nodeType="withEffect">
                                  <p:stCondLst>
                                    <p:cond delay="0"/>
                                  </p:stCondLst>
                                  <p:childTnLst>
                                    <p:set>
                                      <p:cBhvr>
                                        <p:cTn id="39" dur="1" fill="hold">
                                          <p:stCondLst>
                                            <p:cond delay="0"/>
                                          </p:stCondLst>
                                        </p:cTn>
                                        <p:tgtEl>
                                          <p:spTgt spid="1794"/>
                                        </p:tgtEl>
                                        <p:attrNameLst>
                                          <p:attrName>style.visibility</p:attrName>
                                        </p:attrNameLst>
                                      </p:cBhvr>
                                      <p:to>
                                        <p:strVal val="visible"/>
                                      </p:to>
                                    </p:set>
                                    <p:animEffect transition="in" filter="fade">
                                      <p:cBhvr>
                                        <p:cTn id="40" dur="1"/>
                                        <p:tgtEl>
                                          <p:spTgt spid="179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798"/>
                                        </p:tgtEl>
                                        <p:attrNameLst>
                                          <p:attrName>style.visibility</p:attrName>
                                        </p:attrNameLst>
                                      </p:cBhvr>
                                      <p:to>
                                        <p:strVal val="visible"/>
                                      </p:to>
                                    </p:set>
                                    <p:animEffect transition="in" filter="fade">
                                      <p:cBhvr>
                                        <p:cTn id="45" dur="1"/>
                                        <p:tgtEl>
                                          <p:spTgt spid="1798"/>
                                        </p:tgtEl>
                                      </p:cBhvr>
                                    </p:animEffect>
                                  </p:childTnLst>
                                </p:cTn>
                              </p:par>
                              <p:par>
                                <p:cTn id="46" presetID="10" presetClass="entr" presetSubtype="0" fill="hold" nodeType="withEffect">
                                  <p:stCondLst>
                                    <p:cond delay="0"/>
                                  </p:stCondLst>
                                  <p:childTnLst>
                                    <p:set>
                                      <p:cBhvr>
                                        <p:cTn id="47" dur="1" fill="hold">
                                          <p:stCondLst>
                                            <p:cond delay="0"/>
                                          </p:stCondLst>
                                        </p:cTn>
                                        <p:tgtEl>
                                          <p:spTgt spid="1795"/>
                                        </p:tgtEl>
                                        <p:attrNameLst>
                                          <p:attrName>style.visibility</p:attrName>
                                        </p:attrNameLst>
                                      </p:cBhvr>
                                      <p:to>
                                        <p:strVal val="visible"/>
                                      </p:to>
                                    </p:set>
                                    <p:animEffect transition="in" filter="fade">
                                      <p:cBhvr>
                                        <p:cTn id="48" dur="1"/>
                                        <p:tgtEl>
                                          <p:spTgt spid="1795"/>
                                        </p:tgtEl>
                                      </p:cBhvr>
                                    </p:animEffect>
                                  </p:childTnLst>
                                </p:cTn>
                              </p:par>
                              <p:par>
                                <p:cTn id="49" presetID="10" presetClass="entr" presetSubtype="0" fill="hold" nodeType="withEffect">
                                  <p:stCondLst>
                                    <p:cond delay="0"/>
                                  </p:stCondLst>
                                  <p:childTnLst>
                                    <p:set>
                                      <p:cBhvr>
                                        <p:cTn id="50" dur="1" fill="hold">
                                          <p:stCondLst>
                                            <p:cond delay="0"/>
                                          </p:stCondLst>
                                        </p:cTn>
                                        <p:tgtEl>
                                          <p:spTgt spid="1799"/>
                                        </p:tgtEl>
                                        <p:attrNameLst>
                                          <p:attrName>style.visibility</p:attrName>
                                        </p:attrNameLst>
                                      </p:cBhvr>
                                      <p:to>
                                        <p:strVal val="visible"/>
                                      </p:to>
                                    </p:set>
                                    <p:animEffect transition="in" filter="fade">
                                      <p:cBhvr>
                                        <p:cTn id="51" dur="1"/>
                                        <p:tgtEl>
                                          <p:spTgt spid="1799"/>
                                        </p:tgtEl>
                                      </p:cBhvr>
                                    </p:animEffect>
                                  </p:childTnLst>
                                </p:cTn>
                              </p:par>
                              <p:par>
                                <p:cTn id="52" presetID="10" presetClass="entr" presetSubtype="0" fill="hold" nodeType="withEffect">
                                  <p:stCondLst>
                                    <p:cond delay="0"/>
                                  </p:stCondLst>
                                  <p:childTnLst>
                                    <p:set>
                                      <p:cBhvr>
                                        <p:cTn id="53" dur="1" fill="hold">
                                          <p:stCondLst>
                                            <p:cond delay="0"/>
                                          </p:stCondLst>
                                        </p:cTn>
                                        <p:tgtEl>
                                          <p:spTgt spid="1800"/>
                                        </p:tgtEl>
                                        <p:attrNameLst>
                                          <p:attrName>style.visibility</p:attrName>
                                        </p:attrNameLst>
                                      </p:cBhvr>
                                      <p:to>
                                        <p:strVal val="visible"/>
                                      </p:to>
                                    </p:set>
                                    <p:animEffect transition="in" filter="fade">
                                      <p:cBhvr>
                                        <p:cTn id="54" dur="1"/>
                                        <p:tgtEl>
                                          <p:spTgt spid="1800"/>
                                        </p:tgtEl>
                                      </p:cBhvr>
                                    </p:animEffect>
                                  </p:childTnLst>
                                </p:cTn>
                              </p:par>
                              <p:par>
                                <p:cTn id="55" presetID="10" presetClass="entr" presetSubtype="0" fill="hold" nodeType="withEffect">
                                  <p:stCondLst>
                                    <p:cond delay="0"/>
                                  </p:stCondLst>
                                  <p:childTnLst>
                                    <p:set>
                                      <p:cBhvr>
                                        <p:cTn id="56" dur="1" fill="hold">
                                          <p:stCondLst>
                                            <p:cond delay="0"/>
                                          </p:stCondLst>
                                        </p:cTn>
                                        <p:tgtEl>
                                          <p:spTgt spid="1805"/>
                                        </p:tgtEl>
                                        <p:attrNameLst>
                                          <p:attrName>style.visibility</p:attrName>
                                        </p:attrNameLst>
                                      </p:cBhvr>
                                      <p:to>
                                        <p:strVal val="visible"/>
                                      </p:to>
                                    </p:set>
                                    <p:animEffect transition="in" filter="fade">
                                      <p:cBhvr>
                                        <p:cTn id="57" dur="1"/>
                                        <p:tgtEl>
                                          <p:spTgt spid="180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801"/>
                                        </p:tgtEl>
                                        <p:attrNameLst>
                                          <p:attrName>style.visibility</p:attrName>
                                        </p:attrNameLst>
                                      </p:cBhvr>
                                      <p:to>
                                        <p:strVal val="visible"/>
                                      </p:to>
                                    </p:set>
                                    <p:animEffect transition="in" filter="fade">
                                      <p:cBhvr>
                                        <p:cTn id="62" dur="500"/>
                                        <p:tgtEl>
                                          <p:spTgt spid="1801"/>
                                        </p:tgtEl>
                                      </p:cBhvr>
                                    </p:animEffect>
                                  </p:childTnLst>
                                </p:cTn>
                              </p:par>
                              <p:par>
                                <p:cTn id="63" presetID="10" presetClass="entr" presetSubtype="0" fill="hold" nodeType="withEffect">
                                  <p:stCondLst>
                                    <p:cond delay="0"/>
                                  </p:stCondLst>
                                  <p:childTnLst>
                                    <p:set>
                                      <p:cBhvr>
                                        <p:cTn id="64" dur="1" fill="hold">
                                          <p:stCondLst>
                                            <p:cond delay="0"/>
                                          </p:stCondLst>
                                        </p:cTn>
                                        <p:tgtEl>
                                          <p:spTgt spid="1806"/>
                                        </p:tgtEl>
                                        <p:attrNameLst>
                                          <p:attrName>style.visibility</p:attrName>
                                        </p:attrNameLst>
                                      </p:cBhvr>
                                      <p:to>
                                        <p:strVal val="visible"/>
                                      </p:to>
                                    </p:set>
                                    <p:animEffect transition="in" filter="fade">
                                      <p:cBhvr>
                                        <p:cTn id="65" dur="500"/>
                                        <p:tgtEl>
                                          <p:spTgt spid="1806"/>
                                        </p:tgtEl>
                                      </p:cBhvr>
                                    </p:animEffect>
                                  </p:childTnLst>
                                </p:cTn>
                              </p:par>
                              <p:par>
                                <p:cTn id="66" presetID="10" presetClass="entr" presetSubtype="0" fill="hold" nodeType="withEffect">
                                  <p:stCondLst>
                                    <p:cond delay="0"/>
                                  </p:stCondLst>
                                  <p:childTnLst>
                                    <p:set>
                                      <p:cBhvr>
                                        <p:cTn id="67" dur="1" fill="hold">
                                          <p:stCondLst>
                                            <p:cond delay="0"/>
                                          </p:stCondLst>
                                        </p:cTn>
                                        <p:tgtEl>
                                          <p:spTgt spid="1807"/>
                                        </p:tgtEl>
                                        <p:attrNameLst>
                                          <p:attrName>style.visibility</p:attrName>
                                        </p:attrNameLst>
                                      </p:cBhvr>
                                      <p:to>
                                        <p:strVal val="visible"/>
                                      </p:to>
                                    </p:set>
                                    <p:animEffect transition="in" filter="fade">
                                      <p:cBhvr>
                                        <p:cTn id="68" dur="500"/>
                                        <p:tgtEl>
                                          <p:spTgt spid="1807"/>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802"/>
                                        </p:tgtEl>
                                        <p:attrNameLst>
                                          <p:attrName>style.visibility</p:attrName>
                                        </p:attrNameLst>
                                      </p:cBhvr>
                                      <p:to>
                                        <p:strVal val="visible"/>
                                      </p:to>
                                    </p:set>
                                    <p:animEffect transition="in" filter="fade">
                                      <p:cBhvr>
                                        <p:cTn id="73" dur="1"/>
                                        <p:tgtEl>
                                          <p:spTgt spid="180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803"/>
                                        </p:tgtEl>
                                        <p:attrNameLst>
                                          <p:attrName>style.visibility</p:attrName>
                                        </p:attrNameLst>
                                      </p:cBhvr>
                                      <p:to>
                                        <p:strVal val="visible"/>
                                      </p:to>
                                    </p:set>
                                    <p:animEffect transition="in" filter="fade">
                                      <p:cBhvr>
                                        <p:cTn id="78" dur="1"/>
                                        <p:tgtEl>
                                          <p:spTgt spid="1803"/>
                                        </p:tgtEl>
                                      </p:cBhvr>
                                    </p:animEffect>
                                  </p:childTnLst>
                                </p:cTn>
                              </p:par>
                              <p:par>
                                <p:cTn id="79" presetID="10" presetClass="entr" presetSubtype="0" fill="hold" nodeType="withEffect">
                                  <p:stCondLst>
                                    <p:cond delay="0"/>
                                  </p:stCondLst>
                                  <p:childTnLst>
                                    <p:set>
                                      <p:cBhvr>
                                        <p:cTn id="80" dur="1" fill="hold">
                                          <p:stCondLst>
                                            <p:cond delay="0"/>
                                          </p:stCondLst>
                                        </p:cTn>
                                        <p:tgtEl>
                                          <p:spTgt spid="1804"/>
                                        </p:tgtEl>
                                        <p:attrNameLst>
                                          <p:attrName>style.visibility</p:attrName>
                                        </p:attrNameLst>
                                      </p:cBhvr>
                                      <p:to>
                                        <p:strVal val="visible"/>
                                      </p:to>
                                    </p:set>
                                    <p:animEffect transition="in" filter="fade">
                                      <p:cBhvr>
                                        <p:cTn id="81" dur="1"/>
                                        <p:tgtEl>
                                          <p:spTgt spid="1804"/>
                                        </p:tgtEl>
                                      </p:cBhvr>
                                    </p:animEffect>
                                  </p:childTnLst>
                                </p:cTn>
                              </p:par>
                              <p:par>
                                <p:cTn id="82" presetID="10" presetClass="entr" presetSubtype="0" fill="hold" nodeType="withEffect">
                                  <p:stCondLst>
                                    <p:cond delay="0"/>
                                  </p:stCondLst>
                                  <p:childTnLst>
                                    <p:set>
                                      <p:cBhvr>
                                        <p:cTn id="83" dur="1" fill="hold">
                                          <p:stCondLst>
                                            <p:cond delay="0"/>
                                          </p:stCondLst>
                                        </p:cTn>
                                        <p:tgtEl>
                                          <p:spTgt spid="1808"/>
                                        </p:tgtEl>
                                        <p:attrNameLst>
                                          <p:attrName>style.visibility</p:attrName>
                                        </p:attrNameLst>
                                      </p:cBhvr>
                                      <p:to>
                                        <p:strVal val="visible"/>
                                      </p:to>
                                    </p:set>
                                    <p:animEffect transition="in" filter="fade">
                                      <p:cBhvr>
                                        <p:cTn id="84" dur="1"/>
                                        <p:tgtEl>
                                          <p:spTgt spid="1808"/>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1826"/>
                                        </p:tgtEl>
                                        <p:attrNameLst>
                                          <p:attrName>style.visibility</p:attrName>
                                        </p:attrNameLst>
                                      </p:cBhvr>
                                      <p:to>
                                        <p:strVal val="visible"/>
                                      </p:to>
                                    </p:set>
                                    <p:animEffect transition="in" filter="fade">
                                      <p:cBhvr>
                                        <p:cTn id="89" dur="1"/>
                                        <p:tgtEl>
                                          <p:spTgt spid="1826"/>
                                        </p:tgtEl>
                                      </p:cBhvr>
                                    </p:animEffect>
                                  </p:childTnLst>
                                </p:cTn>
                              </p:par>
                              <p:par>
                                <p:cTn id="90" presetID="10" presetClass="entr" presetSubtype="0" fill="hold" nodeType="withEffect">
                                  <p:stCondLst>
                                    <p:cond delay="0"/>
                                  </p:stCondLst>
                                  <p:childTnLst>
                                    <p:set>
                                      <p:cBhvr>
                                        <p:cTn id="91" dur="1" fill="hold">
                                          <p:stCondLst>
                                            <p:cond delay="0"/>
                                          </p:stCondLst>
                                        </p:cTn>
                                        <p:tgtEl>
                                          <p:spTgt spid="1875"/>
                                        </p:tgtEl>
                                        <p:attrNameLst>
                                          <p:attrName>style.visibility</p:attrName>
                                        </p:attrNameLst>
                                      </p:cBhvr>
                                      <p:to>
                                        <p:strVal val="visible"/>
                                      </p:to>
                                    </p:set>
                                    <p:animEffect transition="in" filter="fade">
                                      <p:cBhvr>
                                        <p:cTn id="92" dur="1"/>
                                        <p:tgtEl>
                                          <p:spTgt spid="1875"/>
                                        </p:tgtEl>
                                      </p:cBhvr>
                                    </p:animEffect>
                                  </p:childTnLst>
                                </p:cTn>
                              </p:par>
                              <p:par>
                                <p:cTn id="93" presetID="10" presetClass="entr" presetSubtype="0" fill="hold" nodeType="withEffect">
                                  <p:stCondLst>
                                    <p:cond delay="0"/>
                                  </p:stCondLst>
                                  <p:childTnLst>
                                    <p:set>
                                      <p:cBhvr>
                                        <p:cTn id="94" dur="1" fill="hold">
                                          <p:stCondLst>
                                            <p:cond delay="0"/>
                                          </p:stCondLst>
                                        </p:cTn>
                                        <p:tgtEl>
                                          <p:spTgt spid="1825"/>
                                        </p:tgtEl>
                                        <p:attrNameLst>
                                          <p:attrName>style.visibility</p:attrName>
                                        </p:attrNameLst>
                                      </p:cBhvr>
                                      <p:to>
                                        <p:strVal val="visible"/>
                                      </p:to>
                                    </p:set>
                                    <p:animEffect transition="in" filter="fade">
                                      <p:cBhvr>
                                        <p:cTn id="95" dur="1"/>
                                        <p:tgtEl>
                                          <p:spTgt spid="1825"/>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1835"/>
                                        </p:tgtEl>
                                        <p:attrNameLst>
                                          <p:attrName>style.visibility</p:attrName>
                                        </p:attrNameLst>
                                      </p:cBhvr>
                                      <p:to>
                                        <p:strVal val="visible"/>
                                      </p:to>
                                    </p:set>
                                    <p:animEffect transition="in" filter="fade">
                                      <p:cBhvr>
                                        <p:cTn id="100" dur="1"/>
                                        <p:tgtEl>
                                          <p:spTgt spid="1835"/>
                                        </p:tgtEl>
                                      </p:cBhvr>
                                    </p:animEffect>
                                  </p:childTnLst>
                                </p:cTn>
                              </p:par>
                              <p:par>
                                <p:cTn id="101" presetID="10" presetClass="entr" presetSubtype="0" fill="hold" nodeType="withEffect">
                                  <p:stCondLst>
                                    <p:cond delay="0"/>
                                  </p:stCondLst>
                                  <p:childTnLst>
                                    <p:set>
                                      <p:cBhvr>
                                        <p:cTn id="102" dur="1" fill="hold">
                                          <p:stCondLst>
                                            <p:cond delay="0"/>
                                          </p:stCondLst>
                                        </p:cTn>
                                        <p:tgtEl>
                                          <p:spTgt spid="1809"/>
                                        </p:tgtEl>
                                        <p:attrNameLst>
                                          <p:attrName>style.visibility</p:attrName>
                                        </p:attrNameLst>
                                      </p:cBhvr>
                                      <p:to>
                                        <p:strVal val="visible"/>
                                      </p:to>
                                    </p:set>
                                    <p:animEffect transition="in" filter="fade">
                                      <p:cBhvr>
                                        <p:cTn id="103" dur="1"/>
                                        <p:tgtEl>
                                          <p:spTgt spid="1809"/>
                                        </p:tgtEl>
                                      </p:cBhvr>
                                    </p:animEffect>
                                  </p:childTnLst>
                                </p:cTn>
                              </p:par>
                              <p:par>
                                <p:cTn id="104" presetID="10" presetClass="entr" presetSubtype="0" fill="hold" nodeType="withEffect">
                                  <p:stCondLst>
                                    <p:cond delay="0"/>
                                  </p:stCondLst>
                                  <p:childTnLst>
                                    <p:set>
                                      <p:cBhvr>
                                        <p:cTn id="105" dur="1" fill="hold">
                                          <p:stCondLst>
                                            <p:cond delay="0"/>
                                          </p:stCondLst>
                                        </p:cTn>
                                        <p:tgtEl>
                                          <p:spTgt spid="1810"/>
                                        </p:tgtEl>
                                        <p:attrNameLst>
                                          <p:attrName>style.visibility</p:attrName>
                                        </p:attrNameLst>
                                      </p:cBhvr>
                                      <p:to>
                                        <p:strVal val="visible"/>
                                      </p:to>
                                    </p:set>
                                    <p:animEffect transition="in" filter="fade">
                                      <p:cBhvr>
                                        <p:cTn id="106" dur="1"/>
                                        <p:tgtEl>
                                          <p:spTgt spid="1810"/>
                                        </p:tgtEl>
                                      </p:cBhvr>
                                    </p:animEffect>
                                  </p:childTnLst>
                                </p:cTn>
                              </p:par>
                              <p:par>
                                <p:cTn id="107" presetID="10" presetClass="entr" presetSubtype="0" fill="hold" nodeType="withEffect">
                                  <p:stCondLst>
                                    <p:cond delay="0"/>
                                  </p:stCondLst>
                                  <p:childTnLst>
                                    <p:set>
                                      <p:cBhvr>
                                        <p:cTn id="108" dur="1" fill="hold">
                                          <p:stCondLst>
                                            <p:cond delay="0"/>
                                          </p:stCondLst>
                                        </p:cTn>
                                        <p:tgtEl>
                                          <p:spTgt spid="1811"/>
                                        </p:tgtEl>
                                        <p:attrNameLst>
                                          <p:attrName>style.visibility</p:attrName>
                                        </p:attrNameLst>
                                      </p:cBhvr>
                                      <p:to>
                                        <p:strVal val="visible"/>
                                      </p:to>
                                    </p:set>
                                    <p:animEffect transition="in" filter="fade">
                                      <p:cBhvr>
                                        <p:cTn id="109" dur="1"/>
                                        <p:tgtEl>
                                          <p:spTgt spid="1811"/>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1812"/>
                                        </p:tgtEl>
                                        <p:attrNameLst>
                                          <p:attrName>style.visibility</p:attrName>
                                        </p:attrNameLst>
                                      </p:cBhvr>
                                      <p:to>
                                        <p:strVal val="visible"/>
                                      </p:to>
                                    </p:set>
                                    <p:animEffect transition="in" filter="fade">
                                      <p:cBhvr>
                                        <p:cTn id="114" dur="500"/>
                                        <p:tgtEl>
                                          <p:spTgt spid="1812"/>
                                        </p:tgtEl>
                                      </p:cBhvr>
                                    </p:animEffect>
                                  </p:childTnLst>
                                </p:cTn>
                              </p:par>
                              <p:par>
                                <p:cTn id="115" presetID="10" presetClass="entr" presetSubtype="0" fill="hold" nodeType="withEffect">
                                  <p:stCondLst>
                                    <p:cond delay="0"/>
                                  </p:stCondLst>
                                  <p:childTnLst>
                                    <p:set>
                                      <p:cBhvr>
                                        <p:cTn id="116" dur="1" fill="hold">
                                          <p:stCondLst>
                                            <p:cond delay="0"/>
                                          </p:stCondLst>
                                        </p:cTn>
                                        <p:tgtEl>
                                          <p:spTgt spid="1788"/>
                                        </p:tgtEl>
                                        <p:attrNameLst>
                                          <p:attrName>style.visibility</p:attrName>
                                        </p:attrNameLst>
                                      </p:cBhvr>
                                      <p:to>
                                        <p:strVal val="visible"/>
                                      </p:to>
                                    </p:set>
                                    <p:animEffect transition="in" filter="fade">
                                      <p:cBhvr>
                                        <p:cTn id="117" dur="500"/>
                                        <p:tgtEl>
                                          <p:spTgt spid="1788"/>
                                        </p:tgtEl>
                                      </p:cBhvr>
                                    </p:animEffect>
                                  </p:childTnLst>
                                </p:cTn>
                              </p:par>
                              <p:par>
                                <p:cTn id="118" presetID="10" presetClass="entr" presetSubtype="0" fill="hold" nodeType="withEffect">
                                  <p:stCondLst>
                                    <p:cond delay="0"/>
                                  </p:stCondLst>
                                  <p:childTnLst>
                                    <p:set>
                                      <p:cBhvr>
                                        <p:cTn id="119" dur="1" fill="hold">
                                          <p:stCondLst>
                                            <p:cond delay="0"/>
                                          </p:stCondLst>
                                        </p:cTn>
                                        <p:tgtEl>
                                          <p:spTgt spid="1813"/>
                                        </p:tgtEl>
                                        <p:attrNameLst>
                                          <p:attrName>style.visibility</p:attrName>
                                        </p:attrNameLst>
                                      </p:cBhvr>
                                      <p:to>
                                        <p:strVal val="visible"/>
                                      </p:to>
                                    </p:set>
                                    <p:animEffect transition="in" filter="fade">
                                      <p:cBhvr>
                                        <p:cTn id="120" dur="500"/>
                                        <p:tgtEl>
                                          <p:spTgt spid="1813"/>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1818"/>
                                        </p:tgtEl>
                                        <p:attrNameLst>
                                          <p:attrName>style.visibility</p:attrName>
                                        </p:attrNameLst>
                                      </p:cBhvr>
                                      <p:to>
                                        <p:strVal val="visible"/>
                                      </p:to>
                                    </p:set>
                                    <p:animEffect transition="in" filter="fade">
                                      <p:cBhvr>
                                        <p:cTn id="125" dur="500"/>
                                        <p:tgtEl>
                                          <p:spTgt spid="1818"/>
                                        </p:tgtEl>
                                      </p:cBhvr>
                                    </p:animEffect>
                                  </p:childTnLst>
                                </p:cTn>
                              </p:par>
                              <p:par>
                                <p:cTn id="126" presetID="10" presetClass="entr" presetSubtype="0" fill="hold" nodeType="withEffect">
                                  <p:stCondLst>
                                    <p:cond delay="0"/>
                                  </p:stCondLst>
                                  <p:childTnLst>
                                    <p:set>
                                      <p:cBhvr>
                                        <p:cTn id="127" dur="1" fill="hold">
                                          <p:stCondLst>
                                            <p:cond delay="0"/>
                                          </p:stCondLst>
                                        </p:cTn>
                                        <p:tgtEl>
                                          <p:spTgt spid="1816"/>
                                        </p:tgtEl>
                                        <p:attrNameLst>
                                          <p:attrName>style.visibility</p:attrName>
                                        </p:attrNameLst>
                                      </p:cBhvr>
                                      <p:to>
                                        <p:strVal val="visible"/>
                                      </p:to>
                                    </p:set>
                                    <p:animEffect transition="in" filter="fade">
                                      <p:cBhvr>
                                        <p:cTn id="128" dur="500"/>
                                        <p:tgtEl>
                                          <p:spTgt spid="1816"/>
                                        </p:tgtEl>
                                      </p:cBhvr>
                                    </p:animEffect>
                                  </p:childTnLst>
                                </p:cTn>
                              </p:par>
                              <p:par>
                                <p:cTn id="129" presetID="10" presetClass="entr" presetSubtype="0" fill="hold" nodeType="withEffect">
                                  <p:stCondLst>
                                    <p:cond delay="0"/>
                                  </p:stCondLst>
                                  <p:childTnLst>
                                    <p:set>
                                      <p:cBhvr>
                                        <p:cTn id="130" dur="1" fill="hold">
                                          <p:stCondLst>
                                            <p:cond delay="0"/>
                                          </p:stCondLst>
                                        </p:cTn>
                                        <p:tgtEl>
                                          <p:spTgt spid="1814"/>
                                        </p:tgtEl>
                                        <p:attrNameLst>
                                          <p:attrName>style.visibility</p:attrName>
                                        </p:attrNameLst>
                                      </p:cBhvr>
                                      <p:to>
                                        <p:strVal val="visible"/>
                                      </p:to>
                                    </p:set>
                                    <p:animEffect transition="in" filter="fade">
                                      <p:cBhvr>
                                        <p:cTn id="131" dur="500"/>
                                        <p:tgtEl>
                                          <p:spTgt spid="1814"/>
                                        </p:tgtEl>
                                      </p:cBhvr>
                                    </p:animEffect>
                                  </p:childTnLst>
                                </p:cTn>
                              </p:par>
                              <p:par>
                                <p:cTn id="132" presetID="10" presetClass="entr" presetSubtype="0" fill="hold" nodeType="withEffect">
                                  <p:stCondLst>
                                    <p:cond delay="0"/>
                                  </p:stCondLst>
                                  <p:childTnLst>
                                    <p:set>
                                      <p:cBhvr>
                                        <p:cTn id="133" dur="1" fill="hold">
                                          <p:stCondLst>
                                            <p:cond delay="0"/>
                                          </p:stCondLst>
                                        </p:cTn>
                                        <p:tgtEl>
                                          <p:spTgt spid="1815"/>
                                        </p:tgtEl>
                                        <p:attrNameLst>
                                          <p:attrName>style.visibility</p:attrName>
                                        </p:attrNameLst>
                                      </p:cBhvr>
                                      <p:to>
                                        <p:strVal val="visible"/>
                                      </p:to>
                                    </p:set>
                                    <p:animEffect transition="in" filter="fade">
                                      <p:cBhvr>
                                        <p:cTn id="134" dur="500"/>
                                        <p:tgtEl>
                                          <p:spTgt spid="1815"/>
                                        </p:tgtEl>
                                      </p:cBhvr>
                                    </p:animEffect>
                                  </p:childTnLst>
                                </p:cTn>
                              </p:par>
                              <p:par>
                                <p:cTn id="135" presetID="10" presetClass="entr" presetSubtype="0" fill="hold" nodeType="withEffect">
                                  <p:stCondLst>
                                    <p:cond delay="0"/>
                                  </p:stCondLst>
                                  <p:childTnLst>
                                    <p:set>
                                      <p:cBhvr>
                                        <p:cTn id="136" dur="1" fill="hold">
                                          <p:stCondLst>
                                            <p:cond delay="0"/>
                                          </p:stCondLst>
                                        </p:cTn>
                                        <p:tgtEl>
                                          <p:spTgt spid="1817"/>
                                        </p:tgtEl>
                                        <p:attrNameLst>
                                          <p:attrName>style.visibility</p:attrName>
                                        </p:attrNameLst>
                                      </p:cBhvr>
                                      <p:to>
                                        <p:strVal val="visible"/>
                                      </p:to>
                                    </p:set>
                                    <p:animEffect transition="in" filter="fade">
                                      <p:cBhvr>
                                        <p:cTn id="137" dur="500"/>
                                        <p:tgtEl>
                                          <p:spTgt spid="1817"/>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1821"/>
                                        </p:tgtEl>
                                        <p:attrNameLst>
                                          <p:attrName>style.visibility</p:attrName>
                                        </p:attrNameLst>
                                      </p:cBhvr>
                                      <p:to>
                                        <p:strVal val="visible"/>
                                      </p:to>
                                    </p:set>
                                    <p:animEffect transition="in" filter="fade">
                                      <p:cBhvr>
                                        <p:cTn id="142" dur="1"/>
                                        <p:tgtEl>
                                          <p:spTgt spid="1821"/>
                                        </p:tgtEl>
                                      </p:cBhvr>
                                    </p:animEffect>
                                  </p:childTnLst>
                                </p:cTn>
                              </p:par>
                              <p:par>
                                <p:cTn id="143" presetID="10" presetClass="entr" presetSubtype="0" fill="hold" nodeType="withEffect">
                                  <p:stCondLst>
                                    <p:cond delay="0"/>
                                  </p:stCondLst>
                                  <p:childTnLst>
                                    <p:set>
                                      <p:cBhvr>
                                        <p:cTn id="144" dur="1" fill="hold">
                                          <p:stCondLst>
                                            <p:cond delay="0"/>
                                          </p:stCondLst>
                                        </p:cTn>
                                        <p:tgtEl>
                                          <p:spTgt spid="1820"/>
                                        </p:tgtEl>
                                        <p:attrNameLst>
                                          <p:attrName>style.visibility</p:attrName>
                                        </p:attrNameLst>
                                      </p:cBhvr>
                                      <p:to>
                                        <p:strVal val="visible"/>
                                      </p:to>
                                    </p:set>
                                    <p:animEffect transition="in" filter="fade">
                                      <p:cBhvr>
                                        <p:cTn id="145" dur="1"/>
                                        <p:tgtEl>
                                          <p:spTgt spid="1820"/>
                                        </p:tgtEl>
                                      </p:cBhvr>
                                    </p:animEffect>
                                  </p:childTnLst>
                                </p:cTn>
                              </p:par>
                              <p:par>
                                <p:cTn id="146" presetID="10" presetClass="entr" presetSubtype="0" fill="hold" nodeType="withEffect">
                                  <p:stCondLst>
                                    <p:cond delay="0"/>
                                  </p:stCondLst>
                                  <p:childTnLst>
                                    <p:set>
                                      <p:cBhvr>
                                        <p:cTn id="147" dur="1" fill="hold">
                                          <p:stCondLst>
                                            <p:cond delay="0"/>
                                          </p:stCondLst>
                                        </p:cTn>
                                        <p:tgtEl>
                                          <p:spTgt spid="1822"/>
                                        </p:tgtEl>
                                        <p:attrNameLst>
                                          <p:attrName>style.visibility</p:attrName>
                                        </p:attrNameLst>
                                      </p:cBhvr>
                                      <p:to>
                                        <p:strVal val="visible"/>
                                      </p:to>
                                    </p:set>
                                    <p:animEffect transition="in" filter="fade">
                                      <p:cBhvr>
                                        <p:cTn id="148" dur="1"/>
                                        <p:tgtEl>
                                          <p:spTgt spid="1822"/>
                                        </p:tgtEl>
                                      </p:cBhvr>
                                    </p:animEffect>
                                  </p:childTnLst>
                                </p:cTn>
                              </p:par>
                              <p:par>
                                <p:cTn id="149" presetID="10" presetClass="entr" presetSubtype="0" fill="hold" nodeType="withEffect">
                                  <p:stCondLst>
                                    <p:cond delay="0"/>
                                  </p:stCondLst>
                                  <p:childTnLst>
                                    <p:set>
                                      <p:cBhvr>
                                        <p:cTn id="150" dur="1" fill="hold">
                                          <p:stCondLst>
                                            <p:cond delay="0"/>
                                          </p:stCondLst>
                                        </p:cTn>
                                        <p:tgtEl>
                                          <p:spTgt spid="1823"/>
                                        </p:tgtEl>
                                        <p:attrNameLst>
                                          <p:attrName>style.visibility</p:attrName>
                                        </p:attrNameLst>
                                      </p:cBhvr>
                                      <p:to>
                                        <p:strVal val="visible"/>
                                      </p:to>
                                    </p:set>
                                    <p:animEffect transition="in" filter="fade">
                                      <p:cBhvr>
                                        <p:cTn id="151" dur="1"/>
                                        <p:tgtEl>
                                          <p:spTgt spid="1823"/>
                                        </p:tgtEl>
                                      </p:cBhvr>
                                    </p:animEffect>
                                  </p:childTnLst>
                                </p:cTn>
                              </p:par>
                              <p:par>
                                <p:cTn id="152" presetID="10" presetClass="entr" presetSubtype="0" fill="hold" nodeType="withEffect">
                                  <p:stCondLst>
                                    <p:cond delay="0"/>
                                  </p:stCondLst>
                                  <p:childTnLst>
                                    <p:set>
                                      <p:cBhvr>
                                        <p:cTn id="153" dur="1" fill="hold">
                                          <p:stCondLst>
                                            <p:cond delay="0"/>
                                          </p:stCondLst>
                                        </p:cTn>
                                        <p:tgtEl>
                                          <p:spTgt spid="1824"/>
                                        </p:tgtEl>
                                        <p:attrNameLst>
                                          <p:attrName>style.visibility</p:attrName>
                                        </p:attrNameLst>
                                      </p:cBhvr>
                                      <p:to>
                                        <p:strVal val="visible"/>
                                      </p:to>
                                    </p:set>
                                    <p:animEffect transition="in" filter="fade">
                                      <p:cBhvr>
                                        <p:cTn id="154" dur="1"/>
                                        <p:tgtEl>
                                          <p:spTgt spid="1824"/>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nodeType="clickEffect">
                                  <p:stCondLst>
                                    <p:cond delay="0"/>
                                  </p:stCondLst>
                                  <p:childTnLst>
                                    <p:set>
                                      <p:cBhvr>
                                        <p:cTn id="158" dur="1" fill="hold">
                                          <p:stCondLst>
                                            <p:cond delay="0"/>
                                          </p:stCondLst>
                                        </p:cTn>
                                        <p:tgtEl>
                                          <p:spTgt spid="1836"/>
                                        </p:tgtEl>
                                        <p:attrNameLst>
                                          <p:attrName>style.visibility</p:attrName>
                                        </p:attrNameLst>
                                      </p:cBhvr>
                                      <p:to>
                                        <p:strVal val="visible"/>
                                      </p:to>
                                    </p:set>
                                    <p:animEffect transition="in" filter="fade">
                                      <p:cBhvr>
                                        <p:cTn id="159" dur="1"/>
                                        <p:tgtEl>
                                          <p:spTgt spid="1836"/>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nodeType="clickEffect">
                                  <p:stCondLst>
                                    <p:cond delay="0"/>
                                  </p:stCondLst>
                                  <p:childTnLst>
                                    <p:set>
                                      <p:cBhvr>
                                        <p:cTn id="163" dur="1" fill="hold">
                                          <p:stCondLst>
                                            <p:cond delay="0"/>
                                          </p:stCondLst>
                                        </p:cTn>
                                        <p:tgtEl>
                                          <p:spTgt spid="1837"/>
                                        </p:tgtEl>
                                        <p:attrNameLst>
                                          <p:attrName>style.visibility</p:attrName>
                                        </p:attrNameLst>
                                      </p:cBhvr>
                                      <p:to>
                                        <p:strVal val="visible"/>
                                      </p:to>
                                    </p:set>
                                    <p:animEffect transition="in" filter="fade">
                                      <p:cBhvr>
                                        <p:cTn id="164" dur="1"/>
                                        <p:tgtEl>
                                          <p:spTgt spid="1837"/>
                                        </p:tgtEl>
                                      </p:cBhvr>
                                    </p:animEffect>
                                  </p:childTnLst>
                                </p:cTn>
                              </p:par>
                              <p:par>
                                <p:cTn id="165" presetID="10" presetClass="entr" presetSubtype="0" fill="hold" nodeType="withEffect">
                                  <p:stCondLst>
                                    <p:cond delay="0"/>
                                  </p:stCondLst>
                                  <p:childTnLst>
                                    <p:set>
                                      <p:cBhvr>
                                        <p:cTn id="166" dur="1" fill="hold">
                                          <p:stCondLst>
                                            <p:cond delay="0"/>
                                          </p:stCondLst>
                                        </p:cTn>
                                        <p:tgtEl>
                                          <p:spTgt spid="1856"/>
                                        </p:tgtEl>
                                        <p:attrNameLst>
                                          <p:attrName>style.visibility</p:attrName>
                                        </p:attrNameLst>
                                      </p:cBhvr>
                                      <p:to>
                                        <p:strVal val="visible"/>
                                      </p:to>
                                    </p:set>
                                    <p:animEffect transition="in" filter="fade">
                                      <p:cBhvr>
                                        <p:cTn id="167" dur="1"/>
                                        <p:tgtEl>
                                          <p:spTgt spid="1856"/>
                                        </p:tgtEl>
                                      </p:cBhvr>
                                    </p:animEffect>
                                  </p:childTnLst>
                                </p:cTn>
                              </p:par>
                              <p:par>
                                <p:cTn id="168" presetID="10" presetClass="entr" presetSubtype="0" fill="hold" nodeType="withEffect">
                                  <p:stCondLst>
                                    <p:cond delay="0"/>
                                  </p:stCondLst>
                                  <p:childTnLst>
                                    <p:set>
                                      <p:cBhvr>
                                        <p:cTn id="169" dur="1" fill="hold">
                                          <p:stCondLst>
                                            <p:cond delay="0"/>
                                          </p:stCondLst>
                                        </p:cTn>
                                        <p:tgtEl>
                                          <p:spTgt spid="1857"/>
                                        </p:tgtEl>
                                        <p:attrNameLst>
                                          <p:attrName>style.visibility</p:attrName>
                                        </p:attrNameLst>
                                      </p:cBhvr>
                                      <p:to>
                                        <p:strVal val="visible"/>
                                      </p:to>
                                    </p:set>
                                    <p:animEffect transition="in" filter="fade">
                                      <p:cBhvr>
                                        <p:cTn id="170" dur="1"/>
                                        <p:tgtEl>
                                          <p:spTgt spid="1857"/>
                                        </p:tgtEl>
                                      </p:cBhvr>
                                    </p:animEffect>
                                  </p:childTnLst>
                                </p:cTn>
                              </p:par>
                              <p:par>
                                <p:cTn id="171" presetID="10" presetClass="entr" presetSubtype="0" fill="hold" nodeType="withEffect">
                                  <p:stCondLst>
                                    <p:cond delay="0"/>
                                  </p:stCondLst>
                                  <p:childTnLst>
                                    <p:set>
                                      <p:cBhvr>
                                        <p:cTn id="172" dur="1" fill="hold">
                                          <p:stCondLst>
                                            <p:cond delay="0"/>
                                          </p:stCondLst>
                                        </p:cTn>
                                        <p:tgtEl>
                                          <p:spTgt spid="1858"/>
                                        </p:tgtEl>
                                        <p:attrNameLst>
                                          <p:attrName>style.visibility</p:attrName>
                                        </p:attrNameLst>
                                      </p:cBhvr>
                                      <p:to>
                                        <p:strVal val="visible"/>
                                      </p:to>
                                    </p:set>
                                    <p:animEffect transition="in" filter="fade">
                                      <p:cBhvr>
                                        <p:cTn id="173" dur="1"/>
                                        <p:tgtEl>
                                          <p:spTgt spid="1858"/>
                                        </p:tgtEl>
                                      </p:cBhvr>
                                    </p:animEffect>
                                  </p:childTnLst>
                                </p:cTn>
                              </p:par>
                              <p:par>
                                <p:cTn id="174" presetID="10" presetClass="entr" presetSubtype="0" fill="hold" nodeType="withEffect">
                                  <p:stCondLst>
                                    <p:cond delay="0"/>
                                  </p:stCondLst>
                                  <p:childTnLst>
                                    <p:set>
                                      <p:cBhvr>
                                        <p:cTn id="175" dur="1" fill="hold">
                                          <p:stCondLst>
                                            <p:cond delay="0"/>
                                          </p:stCondLst>
                                        </p:cTn>
                                        <p:tgtEl>
                                          <p:spTgt spid="1855"/>
                                        </p:tgtEl>
                                        <p:attrNameLst>
                                          <p:attrName>style.visibility</p:attrName>
                                        </p:attrNameLst>
                                      </p:cBhvr>
                                      <p:to>
                                        <p:strVal val="visible"/>
                                      </p:to>
                                    </p:set>
                                    <p:animEffect transition="in" filter="fade">
                                      <p:cBhvr>
                                        <p:cTn id="176" dur="1"/>
                                        <p:tgtEl>
                                          <p:spTgt spid="1855"/>
                                        </p:tgtEl>
                                      </p:cBhvr>
                                    </p:animEffect>
                                  </p:childTnLst>
                                </p:cTn>
                              </p:par>
                              <p:par>
                                <p:cTn id="177" presetID="10" presetClass="entr" presetSubtype="0" fill="hold" nodeType="withEffect">
                                  <p:stCondLst>
                                    <p:cond delay="0"/>
                                  </p:stCondLst>
                                  <p:childTnLst>
                                    <p:set>
                                      <p:cBhvr>
                                        <p:cTn id="178" dur="1" fill="hold">
                                          <p:stCondLst>
                                            <p:cond delay="0"/>
                                          </p:stCondLst>
                                        </p:cTn>
                                        <p:tgtEl>
                                          <p:spTgt spid="1854"/>
                                        </p:tgtEl>
                                        <p:attrNameLst>
                                          <p:attrName>style.visibility</p:attrName>
                                        </p:attrNameLst>
                                      </p:cBhvr>
                                      <p:to>
                                        <p:strVal val="visible"/>
                                      </p:to>
                                    </p:set>
                                    <p:animEffect transition="in" filter="fade">
                                      <p:cBhvr>
                                        <p:cTn id="179" dur="1"/>
                                        <p:tgtEl>
                                          <p:spTgt spid="1854"/>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nodeType="clickEffect">
                                  <p:stCondLst>
                                    <p:cond delay="0"/>
                                  </p:stCondLst>
                                  <p:childTnLst>
                                    <p:set>
                                      <p:cBhvr>
                                        <p:cTn id="183" dur="1" fill="hold">
                                          <p:stCondLst>
                                            <p:cond delay="0"/>
                                          </p:stCondLst>
                                        </p:cTn>
                                        <p:tgtEl>
                                          <p:spTgt spid="1833"/>
                                        </p:tgtEl>
                                        <p:attrNameLst>
                                          <p:attrName>style.visibility</p:attrName>
                                        </p:attrNameLst>
                                      </p:cBhvr>
                                      <p:to>
                                        <p:strVal val="visible"/>
                                      </p:to>
                                    </p:set>
                                    <p:animEffect transition="in" filter="fade">
                                      <p:cBhvr>
                                        <p:cTn id="184" dur="500"/>
                                        <p:tgtEl>
                                          <p:spTgt spid="1833"/>
                                        </p:tgtEl>
                                      </p:cBhvr>
                                    </p:animEffect>
                                  </p:childTnLst>
                                </p:cTn>
                              </p:par>
                              <p:par>
                                <p:cTn id="185" presetID="10" presetClass="entr" presetSubtype="0" fill="hold" nodeType="withEffect">
                                  <p:stCondLst>
                                    <p:cond delay="0"/>
                                  </p:stCondLst>
                                  <p:childTnLst>
                                    <p:set>
                                      <p:cBhvr>
                                        <p:cTn id="186" dur="1" fill="hold">
                                          <p:stCondLst>
                                            <p:cond delay="0"/>
                                          </p:stCondLst>
                                        </p:cTn>
                                        <p:tgtEl>
                                          <p:spTgt spid="1832"/>
                                        </p:tgtEl>
                                        <p:attrNameLst>
                                          <p:attrName>style.visibility</p:attrName>
                                        </p:attrNameLst>
                                      </p:cBhvr>
                                      <p:to>
                                        <p:strVal val="visible"/>
                                      </p:to>
                                    </p:set>
                                    <p:animEffect transition="in" filter="fade">
                                      <p:cBhvr>
                                        <p:cTn id="187" dur="500"/>
                                        <p:tgtEl>
                                          <p:spTgt spid="1832"/>
                                        </p:tgtEl>
                                      </p:cBhvr>
                                    </p:animEffect>
                                  </p:childTnLst>
                                </p:cTn>
                              </p:par>
                              <p:par>
                                <p:cTn id="188" presetID="10" presetClass="entr" presetSubtype="0" fill="hold" nodeType="withEffect">
                                  <p:stCondLst>
                                    <p:cond delay="0"/>
                                  </p:stCondLst>
                                  <p:childTnLst>
                                    <p:set>
                                      <p:cBhvr>
                                        <p:cTn id="189" dur="1" fill="hold">
                                          <p:stCondLst>
                                            <p:cond delay="0"/>
                                          </p:stCondLst>
                                        </p:cTn>
                                        <p:tgtEl>
                                          <p:spTgt spid="1831"/>
                                        </p:tgtEl>
                                        <p:attrNameLst>
                                          <p:attrName>style.visibility</p:attrName>
                                        </p:attrNameLst>
                                      </p:cBhvr>
                                      <p:to>
                                        <p:strVal val="visible"/>
                                      </p:to>
                                    </p:set>
                                    <p:animEffect transition="in" filter="fade">
                                      <p:cBhvr>
                                        <p:cTn id="190" dur="500"/>
                                        <p:tgtEl>
                                          <p:spTgt spid="1831"/>
                                        </p:tgtEl>
                                      </p:cBhvr>
                                    </p:animEffect>
                                  </p:childTnLst>
                                </p:cTn>
                              </p:par>
                              <p:par>
                                <p:cTn id="191" presetID="10" presetClass="entr" presetSubtype="0" fill="hold" nodeType="withEffect">
                                  <p:stCondLst>
                                    <p:cond delay="0"/>
                                  </p:stCondLst>
                                  <p:childTnLst>
                                    <p:set>
                                      <p:cBhvr>
                                        <p:cTn id="192" dur="1" fill="hold">
                                          <p:stCondLst>
                                            <p:cond delay="0"/>
                                          </p:stCondLst>
                                        </p:cTn>
                                        <p:tgtEl>
                                          <p:spTgt spid="1829"/>
                                        </p:tgtEl>
                                        <p:attrNameLst>
                                          <p:attrName>style.visibility</p:attrName>
                                        </p:attrNameLst>
                                      </p:cBhvr>
                                      <p:to>
                                        <p:strVal val="visible"/>
                                      </p:to>
                                    </p:set>
                                    <p:animEffect transition="in" filter="fade">
                                      <p:cBhvr>
                                        <p:cTn id="193" dur="500"/>
                                        <p:tgtEl>
                                          <p:spTgt spid="1829"/>
                                        </p:tgtEl>
                                      </p:cBhvr>
                                    </p:animEffect>
                                  </p:childTnLst>
                                </p:cTn>
                              </p:par>
                              <p:par>
                                <p:cTn id="194" presetID="10" presetClass="entr" presetSubtype="0" fill="hold" nodeType="withEffect">
                                  <p:stCondLst>
                                    <p:cond delay="0"/>
                                  </p:stCondLst>
                                  <p:childTnLst>
                                    <p:set>
                                      <p:cBhvr>
                                        <p:cTn id="195" dur="1" fill="hold">
                                          <p:stCondLst>
                                            <p:cond delay="0"/>
                                          </p:stCondLst>
                                        </p:cTn>
                                        <p:tgtEl>
                                          <p:spTgt spid="1830"/>
                                        </p:tgtEl>
                                        <p:attrNameLst>
                                          <p:attrName>style.visibility</p:attrName>
                                        </p:attrNameLst>
                                      </p:cBhvr>
                                      <p:to>
                                        <p:strVal val="visible"/>
                                      </p:to>
                                    </p:set>
                                    <p:animEffect transition="in" filter="fade">
                                      <p:cBhvr>
                                        <p:cTn id="196" dur="500"/>
                                        <p:tgtEl>
                                          <p:spTgt spid="1830"/>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presetSubtype="0" fill="hold" nodeType="clickEffect">
                                  <p:stCondLst>
                                    <p:cond delay="0"/>
                                  </p:stCondLst>
                                  <p:childTnLst>
                                    <p:set>
                                      <p:cBhvr>
                                        <p:cTn id="200" dur="1" fill="hold">
                                          <p:stCondLst>
                                            <p:cond delay="0"/>
                                          </p:stCondLst>
                                        </p:cTn>
                                        <p:tgtEl>
                                          <p:spTgt spid="1782"/>
                                        </p:tgtEl>
                                        <p:attrNameLst>
                                          <p:attrName>style.visibility</p:attrName>
                                        </p:attrNameLst>
                                      </p:cBhvr>
                                      <p:to>
                                        <p:strVal val="visible"/>
                                      </p:to>
                                    </p:set>
                                    <p:animEffect transition="in" filter="fade">
                                      <p:cBhvr>
                                        <p:cTn id="201" dur="500"/>
                                        <p:tgtEl>
                                          <p:spTgt spid="1782"/>
                                        </p:tgtEl>
                                      </p:cBhvr>
                                    </p:animEffect>
                                  </p:childTnLst>
                                </p:cTn>
                              </p:par>
                              <p:par>
                                <p:cTn id="202" presetID="10" presetClass="entr" presetSubtype="0" fill="hold" nodeType="withEffect">
                                  <p:stCondLst>
                                    <p:cond delay="0"/>
                                  </p:stCondLst>
                                  <p:childTnLst>
                                    <p:set>
                                      <p:cBhvr>
                                        <p:cTn id="203" dur="1" fill="hold">
                                          <p:stCondLst>
                                            <p:cond delay="0"/>
                                          </p:stCondLst>
                                        </p:cTn>
                                        <p:tgtEl>
                                          <p:spTgt spid="1834"/>
                                        </p:tgtEl>
                                        <p:attrNameLst>
                                          <p:attrName>style.visibility</p:attrName>
                                        </p:attrNameLst>
                                      </p:cBhvr>
                                      <p:to>
                                        <p:strVal val="visible"/>
                                      </p:to>
                                    </p:set>
                                    <p:animEffect transition="in" filter="fade">
                                      <p:cBhvr>
                                        <p:cTn id="204" dur="500"/>
                                        <p:tgtEl>
                                          <p:spTgt spid="1834"/>
                                        </p:tgtEl>
                                      </p:cBhvr>
                                    </p:animEffect>
                                  </p:childTnLst>
                                </p:cTn>
                              </p:par>
                            </p:childTnLst>
                          </p:cTn>
                        </p:par>
                      </p:childTnLst>
                    </p:cTn>
                  </p:par>
                  <p:par>
                    <p:cTn id="205" fill="hold">
                      <p:stCondLst>
                        <p:cond delay="indefinite"/>
                      </p:stCondLst>
                      <p:childTnLst>
                        <p:par>
                          <p:cTn id="206" fill="hold">
                            <p:stCondLst>
                              <p:cond delay="0"/>
                            </p:stCondLst>
                            <p:childTnLst>
                              <p:par>
                                <p:cTn id="207" presetID="10" presetClass="entr" presetSubtype="0" fill="hold" nodeType="clickEffect">
                                  <p:stCondLst>
                                    <p:cond delay="0"/>
                                  </p:stCondLst>
                                  <p:childTnLst>
                                    <p:set>
                                      <p:cBhvr>
                                        <p:cTn id="208" dur="1" fill="hold">
                                          <p:stCondLst>
                                            <p:cond delay="0"/>
                                          </p:stCondLst>
                                        </p:cTn>
                                        <p:tgtEl>
                                          <p:spTgt spid="1859"/>
                                        </p:tgtEl>
                                        <p:attrNameLst>
                                          <p:attrName>style.visibility</p:attrName>
                                        </p:attrNameLst>
                                      </p:cBhvr>
                                      <p:to>
                                        <p:strVal val="visible"/>
                                      </p:to>
                                    </p:set>
                                    <p:animEffect transition="in" filter="fade">
                                      <p:cBhvr>
                                        <p:cTn id="209" dur="1"/>
                                        <p:tgtEl>
                                          <p:spTgt spid="1859"/>
                                        </p:tgtEl>
                                      </p:cBhvr>
                                    </p:animEffect>
                                  </p:childTnLst>
                                </p:cTn>
                              </p:par>
                              <p:par>
                                <p:cTn id="210" presetID="10" presetClass="entr" presetSubtype="0" fill="hold" nodeType="withEffect">
                                  <p:stCondLst>
                                    <p:cond delay="0"/>
                                  </p:stCondLst>
                                  <p:childTnLst>
                                    <p:set>
                                      <p:cBhvr>
                                        <p:cTn id="211" dur="1" fill="hold">
                                          <p:stCondLst>
                                            <p:cond delay="0"/>
                                          </p:stCondLst>
                                        </p:cTn>
                                        <p:tgtEl>
                                          <p:spTgt spid="1863"/>
                                        </p:tgtEl>
                                        <p:attrNameLst>
                                          <p:attrName>style.visibility</p:attrName>
                                        </p:attrNameLst>
                                      </p:cBhvr>
                                      <p:to>
                                        <p:strVal val="visible"/>
                                      </p:to>
                                    </p:set>
                                    <p:animEffect transition="in" filter="fade">
                                      <p:cBhvr>
                                        <p:cTn id="212" dur="1"/>
                                        <p:tgtEl>
                                          <p:spTgt spid="1863"/>
                                        </p:tgtEl>
                                      </p:cBhvr>
                                    </p:animEffect>
                                  </p:childTnLst>
                                </p:cTn>
                              </p:par>
                              <p:par>
                                <p:cTn id="213" presetID="10" presetClass="entr" presetSubtype="0" fill="hold" nodeType="withEffect">
                                  <p:stCondLst>
                                    <p:cond delay="0"/>
                                  </p:stCondLst>
                                  <p:childTnLst>
                                    <p:set>
                                      <p:cBhvr>
                                        <p:cTn id="214" dur="1" fill="hold">
                                          <p:stCondLst>
                                            <p:cond delay="0"/>
                                          </p:stCondLst>
                                        </p:cTn>
                                        <p:tgtEl>
                                          <p:spTgt spid="1862"/>
                                        </p:tgtEl>
                                        <p:attrNameLst>
                                          <p:attrName>style.visibility</p:attrName>
                                        </p:attrNameLst>
                                      </p:cBhvr>
                                      <p:to>
                                        <p:strVal val="visible"/>
                                      </p:to>
                                    </p:set>
                                    <p:animEffect transition="in" filter="fade">
                                      <p:cBhvr>
                                        <p:cTn id="215" dur="1"/>
                                        <p:tgtEl>
                                          <p:spTgt spid="1862"/>
                                        </p:tgtEl>
                                      </p:cBhvr>
                                    </p:animEffect>
                                  </p:childTnLst>
                                </p:cTn>
                              </p:par>
                              <p:par>
                                <p:cTn id="216" presetID="10" presetClass="entr" presetSubtype="0" fill="hold" nodeType="withEffect">
                                  <p:stCondLst>
                                    <p:cond delay="0"/>
                                  </p:stCondLst>
                                  <p:childTnLst>
                                    <p:set>
                                      <p:cBhvr>
                                        <p:cTn id="217" dur="1" fill="hold">
                                          <p:stCondLst>
                                            <p:cond delay="0"/>
                                          </p:stCondLst>
                                        </p:cTn>
                                        <p:tgtEl>
                                          <p:spTgt spid="1861"/>
                                        </p:tgtEl>
                                        <p:attrNameLst>
                                          <p:attrName>style.visibility</p:attrName>
                                        </p:attrNameLst>
                                      </p:cBhvr>
                                      <p:to>
                                        <p:strVal val="visible"/>
                                      </p:to>
                                    </p:set>
                                    <p:animEffect transition="in" filter="fade">
                                      <p:cBhvr>
                                        <p:cTn id="218" dur="1"/>
                                        <p:tgtEl>
                                          <p:spTgt spid="1861"/>
                                        </p:tgtEl>
                                      </p:cBhvr>
                                    </p:animEffect>
                                  </p:childTnLst>
                                </p:cTn>
                              </p:par>
                              <p:par>
                                <p:cTn id="219" presetID="10" presetClass="entr" presetSubtype="0" fill="hold" nodeType="withEffect">
                                  <p:stCondLst>
                                    <p:cond delay="0"/>
                                  </p:stCondLst>
                                  <p:childTnLst>
                                    <p:set>
                                      <p:cBhvr>
                                        <p:cTn id="220" dur="1" fill="hold">
                                          <p:stCondLst>
                                            <p:cond delay="0"/>
                                          </p:stCondLst>
                                        </p:cTn>
                                        <p:tgtEl>
                                          <p:spTgt spid="1860"/>
                                        </p:tgtEl>
                                        <p:attrNameLst>
                                          <p:attrName>style.visibility</p:attrName>
                                        </p:attrNameLst>
                                      </p:cBhvr>
                                      <p:to>
                                        <p:strVal val="visible"/>
                                      </p:to>
                                    </p:set>
                                    <p:animEffect transition="in" filter="fade">
                                      <p:cBhvr>
                                        <p:cTn id="221" dur="1"/>
                                        <p:tgtEl>
                                          <p:spTgt spid="1860"/>
                                        </p:tgtEl>
                                      </p:cBhvr>
                                    </p:animEffect>
                                  </p:childTnLst>
                                </p:cTn>
                              </p:par>
                            </p:childTnLst>
                          </p:cTn>
                        </p:par>
                      </p:childTnLst>
                    </p:cTn>
                  </p:par>
                  <p:par>
                    <p:cTn id="222" fill="hold">
                      <p:stCondLst>
                        <p:cond delay="indefinite"/>
                      </p:stCondLst>
                      <p:childTnLst>
                        <p:par>
                          <p:cTn id="223" fill="hold">
                            <p:stCondLst>
                              <p:cond delay="0"/>
                            </p:stCondLst>
                            <p:childTnLst>
                              <p:par>
                                <p:cTn id="224" presetID="10" presetClass="entr" presetSubtype="0" fill="hold" nodeType="clickEffect">
                                  <p:stCondLst>
                                    <p:cond delay="0"/>
                                  </p:stCondLst>
                                  <p:childTnLst>
                                    <p:set>
                                      <p:cBhvr>
                                        <p:cTn id="225" dur="1" fill="hold">
                                          <p:stCondLst>
                                            <p:cond delay="0"/>
                                          </p:stCondLst>
                                        </p:cTn>
                                        <p:tgtEl>
                                          <p:spTgt spid="1838"/>
                                        </p:tgtEl>
                                        <p:attrNameLst>
                                          <p:attrName>style.visibility</p:attrName>
                                        </p:attrNameLst>
                                      </p:cBhvr>
                                      <p:to>
                                        <p:strVal val="visible"/>
                                      </p:to>
                                    </p:set>
                                    <p:animEffect transition="in" filter="fade">
                                      <p:cBhvr>
                                        <p:cTn id="226" dur="1"/>
                                        <p:tgtEl>
                                          <p:spTgt spid="1838"/>
                                        </p:tgtEl>
                                      </p:cBhvr>
                                    </p:animEffect>
                                  </p:childTnLst>
                                </p:cTn>
                              </p:par>
                            </p:childTnLst>
                          </p:cTn>
                        </p:par>
                      </p:childTnLst>
                    </p:cTn>
                  </p:par>
                  <p:par>
                    <p:cTn id="227" fill="hold">
                      <p:stCondLst>
                        <p:cond delay="indefinite"/>
                      </p:stCondLst>
                      <p:childTnLst>
                        <p:par>
                          <p:cTn id="228" fill="hold">
                            <p:stCondLst>
                              <p:cond delay="0"/>
                            </p:stCondLst>
                            <p:childTnLst>
                              <p:par>
                                <p:cTn id="229" presetID="10" presetClass="entr" presetSubtype="0" fill="hold" nodeType="clickEffect">
                                  <p:stCondLst>
                                    <p:cond delay="0"/>
                                  </p:stCondLst>
                                  <p:childTnLst>
                                    <p:set>
                                      <p:cBhvr>
                                        <p:cTn id="230" dur="1" fill="hold">
                                          <p:stCondLst>
                                            <p:cond delay="0"/>
                                          </p:stCondLst>
                                        </p:cTn>
                                        <p:tgtEl>
                                          <p:spTgt spid="1827"/>
                                        </p:tgtEl>
                                        <p:attrNameLst>
                                          <p:attrName>style.visibility</p:attrName>
                                        </p:attrNameLst>
                                      </p:cBhvr>
                                      <p:to>
                                        <p:strVal val="visible"/>
                                      </p:to>
                                    </p:set>
                                    <p:animEffect transition="in" filter="fade">
                                      <p:cBhvr>
                                        <p:cTn id="231" dur="1"/>
                                        <p:tgtEl>
                                          <p:spTgt spid="1827"/>
                                        </p:tgtEl>
                                      </p:cBhvr>
                                    </p:animEffect>
                                  </p:childTnLst>
                                </p:cTn>
                              </p:par>
                              <p:par>
                                <p:cTn id="232" presetID="10" presetClass="entr" presetSubtype="0" fill="hold" nodeType="withEffect">
                                  <p:stCondLst>
                                    <p:cond delay="0"/>
                                  </p:stCondLst>
                                  <p:childTnLst>
                                    <p:set>
                                      <p:cBhvr>
                                        <p:cTn id="233" dur="1" fill="hold">
                                          <p:stCondLst>
                                            <p:cond delay="0"/>
                                          </p:stCondLst>
                                        </p:cTn>
                                        <p:tgtEl>
                                          <p:spTgt spid="1828"/>
                                        </p:tgtEl>
                                        <p:attrNameLst>
                                          <p:attrName>style.visibility</p:attrName>
                                        </p:attrNameLst>
                                      </p:cBhvr>
                                      <p:to>
                                        <p:strVal val="visible"/>
                                      </p:to>
                                    </p:set>
                                    <p:animEffect transition="in" filter="fade">
                                      <p:cBhvr>
                                        <p:cTn id="234" dur="1"/>
                                        <p:tgtEl>
                                          <p:spTgt spid="1828"/>
                                        </p:tgtEl>
                                      </p:cBhvr>
                                    </p:animEffect>
                                  </p:childTnLst>
                                </p:cTn>
                              </p:par>
                            </p:childTnLst>
                          </p:cTn>
                        </p:par>
                      </p:childTnLst>
                    </p:cTn>
                  </p:par>
                  <p:par>
                    <p:cTn id="235" fill="hold">
                      <p:stCondLst>
                        <p:cond delay="indefinite"/>
                      </p:stCondLst>
                      <p:childTnLst>
                        <p:par>
                          <p:cTn id="236" fill="hold">
                            <p:stCondLst>
                              <p:cond delay="0"/>
                            </p:stCondLst>
                            <p:childTnLst>
                              <p:par>
                                <p:cTn id="237" presetID="10" presetClass="entr" presetSubtype="0" fill="hold" nodeType="clickEffect">
                                  <p:stCondLst>
                                    <p:cond delay="0"/>
                                  </p:stCondLst>
                                  <p:childTnLst>
                                    <p:set>
                                      <p:cBhvr>
                                        <p:cTn id="238" dur="1" fill="hold">
                                          <p:stCondLst>
                                            <p:cond delay="0"/>
                                          </p:stCondLst>
                                        </p:cTn>
                                        <p:tgtEl>
                                          <p:spTgt spid="1839"/>
                                        </p:tgtEl>
                                        <p:attrNameLst>
                                          <p:attrName>style.visibility</p:attrName>
                                        </p:attrNameLst>
                                      </p:cBhvr>
                                      <p:to>
                                        <p:strVal val="visible"/>
                                      </p:to>
                                    </p:set>
                                    <p:animEffect transition="in" filter="fade">
                                      <p:cBhvr>
                                        <p:cTn id="239" dur="1"/>
                                        <p:tgtEl>
                                          <p:spTgt spid="1839"/>
                                        </p:tgtEl>
                                      </p:cBhvr>
                                    </p:animEffect>
                                  </p:childTnLst>
                                </p:cTn>
                              </p:par>
                              <p:par>
                                <p:cTn id="240" presetID="10" presetClass="entr" presetSubtype="0" fill="hold" nodeType="withEffect">
                                  <p:stCondLst>
                                    <p:cond delay="0"/>
                                  </p:stCondLst>
                                  <p:childTnLst>
                                    <p:set>
                                      <p:cBhvr>
                                        <p:cTn id="241" dur="1" fill="hold">
                                          <p:stCondLst>
                                            <p:cond delay="0"/>
                                          </p:stCondLst>
                                        </p:cTn>
                                        <p:tgtEl>
                                          <p:spTgt spid="1867"/>
                                        </p:tgtEl>
                                        <p:attrNameLst>
                                          <p:attrName>style.visibility</p:attrName>
                                        </p:attrNameLst>
                                      </p:cBhvr>
                                      <p:to>
                                        <p:strVal val="visible"/>
                                      </p:to>
                                    </p:set>
                                    <p:animEffect transition="in" filter="fade">
                                      <p:cBhvr>
                                        <p:cTn id="242" dur="1"/>
                                        <p:tgtEl>
                                          <p:spTgt spid="1867"/>
                                        </p:tgtEl>
                                      </p:cBhvr>
                                    </p:animEffect>
                                  </p:childTnLst>
                                </p:cTn>
                              </p:par>
                              <p:par>
                                <p:cTn id="243" presetID="10" presetClass="entr" presetSubtype="0" fill="hold" nodeType="withEffect">
                                  <p:stCondLst>
                                    <p:cond delay="0"/>
                                  </p:stCondLst>
                                  <p:childTnLst>
                                    <p:set>
                                      <p:cBhvr>
                                        <p:cTn id="244" dur="1" fill="hold">
                                          <p:stCondLst>
                                            <p:cond delay="0"/>
                                          </p:stCondLst>
                                        </p:cTn>
                                        <p:tgtEl>
                                          <p:spTgt spid="1868"/>
                                        </p:tgtEl>
                                        <p:attrNameLst>
                                          <p:attrName>style.visibility</p:attrName>
                                        </p:attrNameLst>
                                      </p:cBhvr>
                                      <p:to>
                                        <p:strVal val="visible"/>
                                      </p:to>
                                    </p:set>
                                    <p:animEffect transition="in" filter="fade">
                                      <p:cBhvr>
                                        <p:cTn id="245" dur="1"/>
                                        <p:tgtEl>
                                          <p:spTgt spid="1868"/>
                                        </p:tgtEl>
                                      </p:cBhvr>
                                    </p:animEffect>
                                  </p:childTnLst>
                                </p:cTn>
                              </p:par>
                              <p:par>
                                <p:cTn id="246" presetID="10" presetClass="entr" presetSubtype="0" fill="hold" nodeType="withEffect">
                                  <p:stCondLst>
                                    <p:cond delay="0"/>
                                  </p:stCondLst>
                                  <p:childTnLst>
                                    <p:set>
                                      <p:cBhvr>
                                        <p:cTn id="247" dur="1" fill="hold">
                                          <p:stCondLst>
                                            <p:cond delay="0"/>
                                          </p:stCondLst>
                                        </p:cTn>
                                        <p:tgtEl>
                                          <p:spTgt spid="1869"/>
                                        </p:tgtEl>
                                        <p:attrNameLst>
                                          <p:attrName>style.visibility</p:attrName>
                                        </p:attrNameLst>
                                      </p:cBhvr>
                                      <p:to>
                                        <p:strVal val="visible"/>
                                      </p:to>
                                    </p:set>
                                    <p:animEffect transition="in" filter="fade">
                                      <p:cBhvr>
                                        <p:cTn id="248" dur="1"/>
                                        <p:tgtEl>
                                          <p:spTgt spid="1869"/>
                                        </p:tgtEl>
                                      </p:cBhvr>
                                    </p:animEffect>
                                  </p:childTnLst>
                                </p:cTn>
                              </p:par>
                            </p:childTnLst>
                          </p:cTn>
                        </p:par>
                      </p:childTnLst>
                    </p:cTn>
                  </p:par>
                  <p:par>
                    <p:cTn id="249" fill="hold">
                      <p:stCondLst>
                        <p:cond delay="indefinite"/>
                      </p:stCondLst>
                      <p:childTnLst>
                        <p:par>
                          <p:cTn id="250" fill="hold">
                            <p:stCondLst>
                              <p:cond delay="0"/>
                            </p:stCondLst>
                            <p:childTnLst>
                              <p:par>
                                <p:cTn id="251" presetID="10" presetClass="entr" presetSubtype="0" fill="hold" nodeType="clickEffect">
                                  <p:stCondLst>
                                    <p:cond delay="0"/>
                                  </p:stCondLst>
                                  <p:childTnLst>
                                    <p:set>
                                      <p:cBhvr>
                                        <p:cTn id="252" dur="1" fill="hold">
                                          <p:stCondLst>
                                            <p:cond delay="0"/>
                                          </p:stCondLst>
                                        </p:cTn>
                                        <p:tgtEl>
                                          <p:spTgt spid="1853"/>
                                        </p:tgtEl>
                                        <p:attrNameLst>
                                          <p:attrName>style.visibility</p:attrName>
                                        </p:attrNameLst>
                                      </p:cBhvr>
                                      <p:to>
                                        <p:strVal val="visible"/>
                                      </p:to>
                                    </p:set>
                                    <p:animEffect transition="in" filter="fade">
                                      <p:cBhvr>
                                        <p:cTn id="253" dur="1"/>
                                        <p:tgtEl>
                                          <p:spTgt spid="1853"/>
                                        </p:tgtEl>
                                      </p:cBhvr>
                                    </p:animEffect>
                                  </p:childTnLst>
                                </p:cTn>
                              </p:par>
                              <p:par>
                                <p:cTn id="254" presetID="10" presetClass="entr" presetSubtype="0" fill="hold" nodeType="withEffect">
                                  <p:stCondLst>
                                    <p:cond delay="0"/>
                                  </p:stCondLst>
                                  <p:childTnLst>
                                    <p:set>
                                      <p:cBhvr>
                                        <p:cTn id="255" dur="1" fill="hold">
                                          <p:stCondLst>
                                            <p:cond delay="0"/>
                                          </p:stCondLst>
                                        </p:cTn>
                                        <p:tgtEl>
                                          <p:spTgt spid="1852"/>
                                        </p:tgtEl>
                                        <p:attrNameLst>
                                          <p:attrName>style.visibility</p:attrName>
                                        </p:attrNameLst>
                                      </p:cBhvr>
                                      <p:to>
                                        <p:strVal val="visible"/>
                                      </p:to>
                                    </p:set>
                                    <p:animEffect transition="in" filter="fade">
                                      <p:cBhvr>
                                        <p:cTn id="256" dur="1"/>
                                        <p:tgtEl>
                                          <p:spTgt spid="1852"/>
                                        </p:tgtEl>
                                      </p:cBhvr>
                                    </p:animEffect>
                                  </p:childTnLst>
                                </p:cTn>
                              </p:par>
                              <p:par>
                                <p:cTn id="257" presetID="10" presetClass="entr" presetSubtype="0" fill="hold" nodeType="withEffect">
                                  <p:stCondLst>
                                    <p:cond delay="0"/>
                                  </p:stCondLst>
                                  <p:childTnLst>
                                    <p:set>
                                      <p:cBhvr>
                                        <p:cTn id="258" dur="1" fill="hold">
                                          <p:stCondLst>
                                            <p:cond delay="0"/>
                                          </p:stCondLst>
                                        </p:cTn>
                                        <p:tgtEl>
                                          <p:spTgt spid="1840"/>
                                        </p:tgtEl>
                                        <p:attrNameLst>
                                          <p:attrName>style.visibility</p:attrName>
                                        </p:attrNameLst>
                                      </p:cBhvr>
                                      <p:to>
                                        <p:strVal val="visible"/>
                                      </p:to>
                                    </p:set>
                                    <p:animEffect transition="in" filter="fade">
                                      <p:cBhvr>
                                        <p:cTn id="259" dur="1"/>
                                        <p:tgtEl>
                                          <p:spTgt spid="1840"/>
                                        </p:tgtEl>
                                      </p:cBhvr>
                                    </p:animEffect>
                                  </p:childTnLst>
                                </p:cTn>
                              </p:par>
                            </p:childTnLst>
                          </p:cTn>
                        </p:par>
                      </p:childTnLst>
                    </p:cTn>
                  </p:par>
                  <p:par>
                    <p:cTn id="260" fill="hold">
                      <p:stCondLst>
                        <p:cond delay="indefinite"/>
                      </p:stCondLst>
                      <p:childTnLst>
                        <p:par>
                          <p:cTn id="261" fill="hold">
                            <p:stCondLst>
                              <p:cond delay="0"/>
                            </p:stCondLst>
                            <p:childTnLst>
                              <p:par>
                                <p:cTn id="262" presetID="10" presetClass="entr" presetSubtype="0" fill="hold" nodeType="clickEffect">
                                  <p:stCondLst>
                                    <p:cond delay="0"/>
                                  </p:stCondLst>
                                  <p:childTnLst>
                                    <p:set>
                                      <p:cBhvr>
                                        <p:cTn id="263" dur="1" fill="hold">
                                          <p:stCondLst>
                                            <p:cond delay="0"/>
                                          </p:stCondLst>
                                        </p:cTn>
                                        <p:tgtEl>
                                          <p:spTgt spid="1872"/>
                                        </p:tgtEl>
                                        <p:attrNameLst>
                                          <p:attrName>style.visibility</p:attrName>
                                        </p:attrNameLst>
                                      </p:cBhvr>
                                      <p:to>
                                        <p:strVal val="visible"/>
                                      </p:to>
                                    </p:set>
                                    <p:animEffect transition="in" filter="fade">
                                      <p:cBhvr>
                                        <p:cTn id="264" dur="500"/>
                                        <p:tgtEl>
                                          <p:spTgt spid="1872"/>
                                        </p:tgtEl>
                                      </p:cBhvr>
                                    </p:animEffect>
                                  </p:childTnLst>
                                </p:cTn>
                              </p:par>
                              <p:par>
                                <p:cTn id="265" presetID="10" presetClass="entr" presetSubtype="0" fill="hold" nodeType="withEffect">
                                  <p:stCondLst>
                                    <p:cond delay="0"/>
                                  </p:stCondLst>
                                  <p:childTnLst>
                                    <p:set>
                                      <p:cBhvr>
                                        <p:cTn id="266" dur="1" fill="hold">
                                          <p:stCondLst>
                                            <p:cond delay="0"/>
                                          </p:stCondLst>
                                        </p:cTn>
                                        <p:tgtEl>
                                          <p:spTgt spid="1841"/>
                                        </p:tgtEl>
                                        <p:attrNameLst>
                                          <p:attrName>style.visibility</p:attrName>
                                        </p:attrNameLst>
                                      </p:cBhvr>
                                      <p:to>
                                        <p:strVal val="visible"/>
                                      </p:to>
                                    </p:set>
                                    <p:animEffect transition="in" filter="fade">
                                      <p:cBhvr>
                                        <p:cTn id="267" dur="500"/>
                                        <p:tgtEl>
                                          <p:spTgt spid="1841"/>
                                        </p:tgtEl>
                                      </p:cBhvr>
                                    </p:animEffect>
                                  </p:childTnLst>
                                </p:cTn>
                              </p:par>
                              <p:par>
                                <p:cTn id="268" presetID="10" presetClass="entr" presetSubtype="0" fill="hold" nodeType="withEffect">
                                  <p:stCondLst>
                                    <p:cond delay="0"/>
                                  </p:stCondLst>
                                  <p:childTnLst>
                                    <p:set>
                                      <p:cBhvr>
                                        <p:cTn id="269" dur="1" fill="hold">
                                          <p:stCondLst>
                                            <p:cond delay="0"/>
                                          </p:stCondLst>
                                        </p:cTn>
                                        <p:tgtEl>
                                          <p:spTgt spid="1870"/>
                                        </p:tgtEl>
                                        <p:attrNameLst>
                                          <p:attrName>style.visibility</p:attrName>
                                        </p:attrNameLst>
                                      </p:cBhvr>
                                      <p:to>
                                        <p:strVal val="visible"/>
                                      </p:to>
                                    </p:set>
                                    <p:animEffect transition="in" filter="fade">
                                      <p:cBhvr>
                                        <p:cTn id="270" dur="500"/>
                                        <p:tgtEl>
                                          <p:spTgt spid="1870"/>
                                        </p:tgtEl>
                                      </p:cBhvr>
                                    </p:animEffect>
                                  </p:childTnLst>
                                </p:cTn>
                              </p:par>
                              <p:par>
                                <p:cTn id="271" presetID="10" presetClass="entr" presetSubtype="0" fill="hold" nodeType="withEffect">
                                  <p:stCondLst>
                                    <p:cond delay="0"/>
                                  </p:stCondLst>
                                  <p:childTnLst>
                                    <p:set>
                                      <p:cBhvr>
                                        <p:cTn id="272" dur="1" fill="hold">
                                          <p:stCondLst>
                                            <p:cond delay="0"/>
                                          </p:stCondLst>
                                        </p:cTn>
                                        <p:tgtEl>
                                          <p:spTgt spid="1842"/>
                                        </p:tgtEl>
                                        <p:attrNameLst>
                                          <p:attrName>style.visibility</p:attrName>
                                        </p:attrNameLst>
                                      </p:cBhvr>
                                      <p:to>
                                        <p:strVal val="visible"/>
                                      </p:to>
                                    </p:set>
                                    <p:animEffect transition="in" filter="fade">
                                      <p:cBhvr>
                                        <p:cTn id="273" dur="500"/>
                                        <p:tgtEl>
                                          <p:spTgt spid="1842"/>
                                        </p:tgtEl>
                                      </p:cBhvr>
                                    </p:animEffect>
                                  </p:childTnLst>
                                </p:cTn>
                              </p:par>
                            </p:childTnLst>
                          </p:cTn>
                        </p:par>
                      </p:childTnLst>
                    </p:cTn>
                  </p:par>
                  <p:par>
                    <p:cTn id="274" fill="hold">
                      <p:stCondLst>
                        <p:cond delay="indefinite"/>
                      </p:stCondLst>
                      <p:childTnLst>
                        <p:par>
                          <p:cTn id="275" fill="hold">
                            <p:stCondLst>
                              <p:cond delay="0"/>
                            </p:stCondLst>
                            <p:childTnLst>
                              <p:par>
                                <p:cTn id="276" presetID="10" presetClass="entr" presetSubtype="0" fill="hold" nodeType="clickEffect">
                                  <p:stCondLst>
                                    <p:cond delay="0"/>
                                  </p:stCondLst>
                                  <p:childTnLst>
                                    <p:set>
                                      <p:cBhvr>
                                        <p:cTn id="277" dur="1" fill="hold">
                                          <p:stCondLst>
                                            <p:cond delay="0"/>
                                          </p:stCondLst>
                                        </p:cTn>
                                        <p:tgtEl>
                                          <p:spTgt spid="1873"/>
                                        </p:tgtEl>
                                        <p:attrNameLst>
                                          <p:attrName>style.visibility</p:attrName>
                                        </p:attrNameLst>
                                      </p:cBhvr>
                                      <p:to>
                                        <p:strVal val="visible"/>
                                      </p:to>
                                    </p:set>
                                    <p:animEffect transition="in" filter="fade">
                                      <p:cBhvr>
                                        <p:cTn id="278" dur="500"/>
                                        <p:tgtEl>
                                          <p:spTgt spid="1873"/>
                                        </p:tgtEl>
                                      </p:cBhvr>
                                    </p:animEffect>
                                  </p:childTnLst>
                                </p:cTn>
                              </p:par>
                              <p:par>
                                <p:cTn id="279" presetID="10" presetClass="entr" presetSubtype="0" fill="hold" nodeType="withEffect">
                                  <p:stCondLst>
                                    <p:cond delay="0"/>
                                  </p:stCondLst>
                                  <p:childTnLst>
                                    <p:set>
                                      <p:cBhvr>
                                        <p:cTn id="280" dur="1" fill="hold">
                                          <p:stCondLst>
                                            <p:cond delay="0"/>
                                          </p:stCondLst>
                                        </p:cTn>
                                        <p:tgtEl>
                                          <p:spTgt spid="1845"/>
                                        </p:tgtEl>
                                        <p:attrNameLst>
                                          <p:attrName>style.visibility</p:attrName>
                                        </p:attrNameLst>
                                      </p:cBhvr>
                                      <p:to>
                                        <p:strVal val="visible"/>
                                      </p:to>
                                    </p:set>
                                    <p:animEffect transition="in" filter="fade">
                                      <p:cBhvr>
                                        <p:cTn id="281" dur="500"/>
                                        <p:tgtEl>
                                          <p:spTgt spid="1845"/>
                                        </p:tgtEl>
                                      </p:cBhvr>
                                    </p:animEffect>
                                  </p:childTnLst>
                                </p:cTn>
                              </p:par>
                              <p:par>
                                <p:cTn id="282" presetID="10" presetClass="entr" presetSubtype="0" fill="hold" nodeType="withEffect">
                                  <p:stCondLst>
                                    <p:cond delay="0"/>
                                  </p:stCondLst>
                                  <p:childTnLst>
                                    <p:set>
                                      <p:cBhvr>
                                        <p:cTn id="283" dur="1" fill="hold">
                                          <p:stCondLst>
                                            <p:cond delay="0"/>
                                          </p:stCondLst>
                                        </p:cTn>
                                        <p:tgtEl>
                                          <p:spTgt spid="1871"/>
                                        </p:tgtEl>
                                        <p:attrNameLst>
                                          <p:attrName>style.visibility</p:attrName>
                                        </p:attrNameLst>
                                      </p:cBhvr>
                                      <p:to>
                                        <p:strVal val="visible"/>
                                      </p:to>
                                    </p:set>
                                    <p:animEffect transition="in" filter="fade">
                                      <p:cBhvr>
                                        <p:cTn id="284" dur="500"/>
                                        <p:tgtEl>
                                          <p:spTgt spid="1871"/>
                                        </p:tgtEl>
                                      </p:cBhvr>
                                    </p:animEffect>
                                  </p:childTnLst>
                                </p:cTn>
                              </p:par>
                              <p:par>
                                <p:cTn id="285" presetID="10" presetClass="entr" presetSubtype="0" fill="hold" nodeType="withEffect">
                                  <p:stCondLst>
                                    <p:cond delay="0"/>
                                  </p:stCondLst>
                                  <p:childTnLst>
                                    <p:set>
                                      <p:cBhvr>
                                        <p:cTn id="286" dur="1" fill="hold">
                                          <p:stCondLst>
                                            <p:cond delay="0"/>
                                          </p:stCondLst>
                                        </p:cTn>
                                        <p:tgtEl>
                                          <p:spTgt spid="1846"/>
                                        </p:tgtEl>
                                        <p:attrNameLst>
                                          <p:attrName>style.visibility</p:attrName>
                                        </p:attrNameLst>
                                      </p:cBhvr>
                                      <p:to>
                                        <p:strVal val="visible"/>
                                      </p:to>
                                    </p:set>
                                    <p:animEffect transition="in" filter="fade">
                                      <p:cBhvr>
                                        <p:cTn id="287" dur="500"/>
                                        <p:tgtEl>
                                          <p:spTgt spid="1846"/>
                                        </p:tgtEl>
                                      </p:cBhvr>
                                    </p:animEffect>
                                  </p:childTnLst>
                                </p:cTn>
                              </p:par>
                            </p:childTnLst>
                          </p:cTn>
                        </p:par>
                      </p:childTnLst>
                    </p:cTn>
                  </p:par>
                  <p:par>
                    <p:cTn id="288" fill="hold">
                      <p:stCondLst>
                        <p:cond delay="indefinite"/>
                      </p:stCondLst>
                      <p:childTnLst>
                        <p:par>
                          <p:cTn id="289" fill="hold">
                            <p:stCondLst>
                              <p:cond delay="0"/>
                            </p:stCondLst>
                            <p:childTnLst>
                              <p:par>
                                <p:cTn id="290" presetID="10" presetClass="entr" presetSubtype="0" fill="hold" nodeType="clickEffect">
                                  <p:stCondLst>
                                    <p:cond delay="0"/>
                                  </p:stCondLst>
                                  <p:childTnLst>
                                    <p:set>
                                      <p:cBhvr>
                                        <p:cTn id="291" dur="1" fill="hold">
                                          <p:stCondLst>
                                            <p:cond delay="0"/>
                                          </p:stCondLst>
                                        </p:cTn>
                                        <p:tgtEl>
                                          <p:spTgt spid="1844"/>
                                        </p:tgtEl>
                                        <p:attrNameLst>
                                          <p:attrName>style.visibility</p:attrName>
                                        </p:attrNameLst>
                                      </p:cBhvr>
                                      <p:to>
                                        <p:strVal val="visible"/>
                                      </p:to>
                                    </p:set>
                                    <p:animEffect transition="in" filter="fade">
                                      <p:cBhvr>
                                        <p:cTn id="292" dur="500"/>
                                        <p:tgtEl>
                                          <p:spTgt spid="1844"/>
                                        </p:tgtEl>
                                      </p:cBhvr>
                                    </p:animEffect>
                                  </p:childTnLst>
                                </p:cTn>
                              </p:par>
                              <p:par>
                                <p:cTn id="293" presetID="10" presetClass="entr" presetSubtype="0" fill="hold" nodeType="withEffect">
                                  <p:stCondLst>
                                    <p:cond delay="0"/>
                                  </p:stCondLst>
                                  <p:childTnLst>
                                    <p:set>
                                      <p:cBhvr>
                                        <p:cTn id="294" dur="1" fill="hold">
                                          <p:stCondLst>
                                            <p:cond delay="0"/>
                                          </p:stCondLst>
                                        </p:cTn>
                                        <p:tgtEl>
                                          <p:spTgt spid="1843"/>
                                        </p:tgtEl>
                                        <p:attrNameLst>
                                          <p:attrName>style.visibility</p:attrName>
                                        </p:attrNameLst>
                                      </p:cBhvr>
                                      <p:to>
                                        <p:strVal val="visible"/>
                                      </p:to>
                                    </p:set>
                                    <p:animEffect transition="in" filter="fade">
                                      <p:cBhvr>
                                        <p:cTn id="295" dur="500"/>
                                        <p:tgtEl>
                                          <p:spTgt spid="1843"/>
                                        </p:tgtEl>
                                      </p:cBhvr>
                                    </p:animEffect>
                                  </p:childTnLst>
                                </p:cTn>
                              </p:par>
                            </p:childTnLst>
                          </p:cTn>
                        </p:par>
                      </p:childTnLst>
                    </p:cTn>
                  </p:par>
                  <p:par>
                    <p:cTn id="296" fill="hold">
                      <p:stCondLst>
                        <p:cond delay="indefinite"/>
                      </p:stCondLst>
                      <p:childTnLst>
                        <p:par>
                          <p:cTn id="297" fill="hold">
                            <p:stCondLst>
                              <p:cond delay="0"/>
                            </p:stCondLst>
                            <p:childTnLst>
                              <p:par>
                                <p:cTn id="298" presetID="10" presetClass="entr" presetSubtype="0" fill="hold" nodeType="clickEffect">
                                  <p:stCondLst>
                                    <p:cond delay="0"/>
                                  </p:stCondLst>
                                  <p:childTnLst>
                                    <p:set>
                                      <p:cBhvr>
                                        <p:cTn id="299" dur="1" fill="hold">
                                          <p:stCondLst>
                                            <p:cond delay="0"/>
                                          </p:stCondLst>
                                        </p:cTn>
                                        <p:tgtEl>
                                          <p:spTgt spid="1864"/>
                                        </p:tgtEl>
                                        <p:attrNameLst>
                                          <p:attrName>style.visibility</p:attrName>
                                        </p:attrNameLst>
                                      </p:cBhvr>
                                      <p:to>
                                        <p:strVal val="visible"/>
                                      </p:to>
                                    </p:set>
                                    <p:animEffect transition="in" filter="fade">
                                      <p:cBhvr>
                                        <p:cTn id="300" dur="1"/>
                                        <p:tgtEl>
                                          <p:spTgt spid="1864"/>
                                        </p:tgtEl>
                                      </p:cBhvr>
                                    </p:animEffect>
                                  </p:childTnLst>
                                </p:cTn>
                              </p:par>
                              <p:par>
                                <p:cTn id="301" presetID="10" presetClass="entr" presetSubtype="0" fill="hold" nodeType="withEffect">
                                  <p:stCondLst>
                                    <p:cond delay="0"/>
                                  </p:stCondLst>
                                  <p:childTnLst>
                                    <p:set>
                                      <p:cBhvr>
                                        <p:cTn id="302" dur="1" fill="hold">
                                          <p:stCondLst>
                                            <p:cond delay="0"/>
                                          </p:stCondLst>
                                        </p:cTn>
                                        <p:tgtEl>
                                          <p:spTgt spid="1865"/>
                                        </p:tgtEl>
                                        <p:attrNameLst>
                                          <p:attrName>style.visibility</p:attrName>
                                        </p:attrNameLst>
                                      </p:cBhvr>
                                      <p:to>
                                        <p:strVal val="visible"/>
                                      </p:to>
                                    </p:set>
                                    <p:animEffect transition="in" filter="fade">
                                      <p:cBhvr>
                                        <p:cTn id="303" dur="1"/>
                                        <p:tgtEl>
                                          <p:spTgt spid="1865"/>
                                        </p:tgtEl>
                                      </p:cBhvr>
                                    </p:animEffect>
                                  </p:childTnLst>
                                </p:cTn>
                              </p:par>
                              <p:par>
                                <p:cTn id="304" presetID="10" presetClass="entr" presetSubtype="0" fill="hold" nodeType="withEffect">
                                  <p:stCondLst>
                                    <p:cond delay="0"/>
                                  </p:stCondLst>
                                  <p:childTnLst>
                                    <p:set>
                                      <p:cBhvr>
                                        <p:cTn id="305" dur="1" fill="hold">
                                          <p:stCondLst>
                                            <p:cond delay="0"/>
                                          </p:stCondLst>
                                        </p:cTn>
                                        <p:tgtEl>
                                          <p:spTgt spid="1866"/>
                                        </p:tgtEl>
                                        <p:attrNameLst>
                                          <p:attrName>style.visibility</p:attrName>
                                        </p:attrNameLst>
                                      </p:cBhvr>
                                      <p:to>
                                        <p:strVal val="visible"/>
                                      </p:to>
                                    </p:set>
                                    <p:animEffect transition="in" filter="fade">
                                      <p:cBhvr>
                                        <p:cTn id="306" dur="1"/>
                                        <p:tgtEl>
                                          <p:spTgt spid="1866"/>
                                        </p:tgtEl>
                                      </p:cBhvr>
                                    </p:animEffect>
                                  </p:childTnLst>
                                </p:cTn>
                              </p:par>
                            </p:childTnLst>
                          </p:cTn>
                        </p:par>
                      </p:childTnLst>
                    </p:cTn>
                  </p:par>
                  <p:par>
                    <p:cTn id="307" fill="hold">
                      <p:stCondLst>
                        <p:cond delay="indefinite"/>
                      </p:stCondLst>
                      <p:childTnLst>
                        <p:par>
                          <p:cTn id="308" fill="hold">
                            <p:stCondLst>
                              <p:cond delay="0"/>
                            </p:stCondLst>
                            <p:childTnLst>
                              <p:par>
                                <p:cTn id="309" presetID="10" presetClass="entr" presetSubtype="0" fill="hold" nodeType="clickEffect">
                                  <p:stCondLst>
                                    <p:cond delay="0"/>
                                  </p:stCondLst>
                                  <p:childTnLst>
                                    <p:set>
                                      <p:cBhvr>
                                        <p:cTn id="310" dur="1" fill="hold">
                                          <p:stCondLst>
                                            <p:cond delay="0"/>
                                          </p:stCondLst>
                                        </p:cTn>
                                        <p:tgtEl>
                                          <p:spTgt spid="1847"/>
                                        </p:tgtEl>
                                        <p:attrNameLst>
                                          <p:attrName>style.visibility</p:attrName>
                                        </p:attrNameLst>
                                      </p:cBhvr>
                                      <p:to>
                                        <p:strVal val="visible"/>
                                      </p:to>
                                    </p:set>
                                    <p:animEffect transition="in" filter="fade">
                                      <p:cBhvr>
                                        <p:cTn id="311" dur="1"/>
                                        <p:tgtEl>
                                          <p:spTgt spid="1847"/>
                                        </p:tgtEl>
                                      </p:cBhvr>
                                    </p:animEffect>
                                  </p:childTnLst>
                                </p:cTn>
                              </p:par>
                            </p:childTnLst>
                          </p:cTn>
                        </p:par>
                      </p:childTnLst>
                    </p:cTn>
                  </p:par>
                  <p:par>
                    <p:cTn id="312" fill="hold">
                      <p:stCondLst>
                        <p:cond delay="indefinite"/>
                      </p:stCondLst>
                      <p:childTnLst>
                        <p:par>
                          <p:cTn id="313" fill="hold">
                            <p:stCondLst>
                              <p:cond delay="0"/>
                            </p:stCondLst>
                            <p:childTnLst>
                              <p:par>
                                <p:cTn id="314" presetID="10" presetClass="entr" presetSubtype="0" fill="hold" nodeType="clickEffect">
                                  <p:stCondLst>
                                    <p:cond delay="0"/>
                                  </p:stCondLst>
                                  <p:childTnLst>
                                    <p:set>
                                      <p:cBhvr>
                                        <p:cTn id="315" dur="1" fill="hold">
                                          <p:stCondLst>
                                            <p:cond delay="0"/>
                                          </p:stCondLst>
                                        </p:cTn>
                                        <p:tgtEl>
                                          <p:spTgt spid="1848"/>
                                        </p:tgtEl>
                                        <p:attrNameLst>
                                          <p:attrName>style.visibility</p:attrName>
                                        </p:attrNameLst>
                                      </p:cBhvr>
                                      <p:to>
                                        <p:strVal val="visible"/>
                                      </p:to>
                                    </p:set>
                                    <p:animEffect transition="in" filter="fade">
                                      <p:cBhvr>
                                        <p:cTn id="316" dur="1"/>
                                        <p:tgtEl>
                                          <p:spTgt spid="1848"/>
                                        </p:tgtEl>
                                      </p:cBhvr>
                                    </p:animEffect>
                                  </p:childTnLst>
                                </p:cTn>
                              </p:par>
                              <p:par>
                                <p:cTn id="317" presetID="10" presetClass="entr" presetSubtype="0" fill="hold" nodeType="withEffect">
                                  <p:stCondLst>
                                    <p:cond delay="0"/>
                                  </p:stCondLst>
                                  <p:childTnLst>
                                    <p:set>
                                      <p:cBhvr>
                                        <p:cTn id="318" dur="1" fill="hold">
                                          <p:stCondLst>
                                            <p:cond delay="0"/>
                                          </p:stCondLst>
                                        </p:cTn>
                                        <p:tgtEl>
                                          <p:spTgt spid="1849"/>
                                        </p:tgtEl>
                                        <p:attrNameLst>
                                          <p:attrName>style.visibility</p:attrName>
                                        </p:attrNameLst>
                                      </p:cBhvr>
                                      <p:to>
                                        <p:strVal val="visible"/>
                                      </p:to>
                                    </p:set>
                                    <p:animEffect transition="in" filter="fade">
                                      <p:cBhvr>
                                        <p:cTn id="319" dur="1"/>
                                        <p:tgtEl>
                                          <p:spTgt spid="1849"/>
                                        </p:tgtEl>
                                      </p:cBhvr>
                                    </p:animEffect>
                                  </p:childTnLst>
                                </p:cTn>
                              </p:par>
                              <p:par>
                                <p:cTn id="320" presetID="10" presetClass="entr" presetSubtype="0" fill="hold" nodeType="withEffect">
                                  <p:stCondLst>
                                    <p:cond delay="0"/>
                                  </p:stCondLst>
                                  <p:childTnLst>
                                    <p:set>
                                      <p:cBhvr>
                                        <p:cTn id="321" dur="1" fill="hold">
                                          <p:stCondLst>
                                            <p:cond delay="0"/>
                                          </p:stCondLst>
                                        </p:cTn>
                                        <p:tgtEl>
                                          <p:spTgt spid="1850"/>
                                        </p:tgtEl>
                                        <p:attrNameLst>
                                          <p:attrName>style.visibility</p:attrName>
                                        </p:attrNameLst>
                                      </p:cBhvr>
                                      <p:to>
                                        <p:strVal val="visible"/>
                                      </p:to>
                                    </p:set>
                                    <p:animEffect transition="in" filter="fade">
                                      <p:cBhvr>
                                        <p:cTn id="322" dur="1"/>
                                        <p:tgtEl>
                                          <p:spTgt spid="1850"/>
                                        </p:tgtEl>
                                      </p:cBhvr>
                                    </p:animEffect>
                                  </p:childTnLst>
                                </p:cTn>
                              </p:par>
                              <p:par>
                                <p:cTn id="323" presetID="10" presetClass="entr" presetSubtype="0" fill="hold" nodeType="withEffect">
                                  <p:stCondLst>
                                    <p:cond delay="0"/>
                                  </p:stCondLst>
                                  <p:childTnLst>
                                    <p:set>
                                      <p:cBhvr>
                                        <p:cTn id="324" dur="1" fill="hold">
                                          <p:stCondLst>
                                            <p:cond delay="0"/>
                                          </p:stCondLst>
                                        </p:cTn>
                                        <p:tgtEl>
                                          <p:spTgt spid="1851"/>
                                        </p:tgtEl>
                                        <p:attrNameLst>
                                          <p:attrName>style.visibility</p:attrName>
                                        </p:attrNameLst>
                                      </p:cBhvr>
                                      <p:to>
                                        <p:strVal val="visible"/>
                                      </p:to>
                                    </p:set>
                                    <p:animEffect transition="in" filter="fade">
                                      <p:cBhvr>
                                        <p:cTn id="325" dur="1"/>
                                        <p:tgtEl>
                                          <p:spTgt spid="1851"/>
                                        </p:tgtEl>
                                      </p:cBhvr>
                                    </p:animEffect>
                                  </p:childTnLst>
                                </p:cTn>
                              </p:par>
                            </p:childTnLst>
                          </p:cTn>
                        </p:par>
                      </p:childTnLst>
                    </p:cTn>
                  </p:par>
                  <p:par>
                    <p:cTn id="326" fill="hold">
                      <p:stCondLst>
                        <p:cond delay="indefinite"/>
                      </p:stCondLst>
                      <p:childTnLst>
                        <p:par>
                          <p:cTn id="327" fill="hold">
                            <p:stCondLst>
                              <p:cond delay="0"/>
                            </p:stCondLst>
                            <p:childTnLst>
                              <p:par>
                                <p:cTn id="328" presetID="10" presetClass="entr" presetSubtype="0" fill="hold" nodeType="clickEffect">
                                  <p:stCondLst>
                                    <p:cond delay="0"/>
                                  </p:stCondLst>
                                  <p:childTnLst>
                                    <p:set>
                                      <p:cBhvr>
                                        <p:cTn id="329" dur="1" fill="hold">
                                          <p:stCondLst>
                                            <p:cond delay="0"/>
                                          </p:stCondLst>
                                        </p:cTn>
                                        <p:tgtEl>
                                          <p:spTgt spid="1874"/>
                                        </p:tgtEl>
                                        <p:attrNameLst>
                                          <p:attrName>style.visibility</p:attrName>
                                        </p:attrNameLst>
                                      </p:cBhvr>
                                      <p:to>
                                        <p:strVal val="visible"/>
                                      </p:to>
                                    </p:set>
                                    <p:animEffect transition="in" filter="fade">
                                      <p:cBhvr>
                                        <p:cTn id="330" dur="1"/>
                                        <p:tgtEl>
                                          <p:spTgt spid="1874"/>
                                        </p:tgtEl>
                                      </p:cBhvr>
                                    </p:animEffect>
                                  </p:childTnLst>
                                </p:cTn>
                              </p:par>
                            </p:childTnLst>
                          </p:cTn>
                        </p:par>
                      </p:childTnLst>
                    </p:cTn>
                  </p:par>
                  <p:par>
                    <p:cTn id="331" fill="hold">
                      <p:stCondLst>
                        <p:cond delay="indefinite"/>
                      </p:stCondLst>
                      <p:childTnLst>
                        <p:par>
                          <p:cTn id="332" fill="hold">
                            <p:stCondLst>
                              <p:cond delay="0"/>
                            </p:stCondLst>
                            <p:childTnLst>
                              <p:par>
                                <p:cTn id="333" presetID="10" presetClass="entr" presetSubtype="0" fill="hold" nodeType="clickEffect">
                                  <p:stCondLst>
                                    <p:cond delay="0"/>
                                  </p:stCondLst>
                                  <p:childTnLst>
                                    <p:set>
                                      <p:cBhvr>
                                        <p:cTn id="334" dur="1" fill="hold">
                                          <p:stCondLst>
                                            <p:cond delay="0"/>
                                          </p:stCondLst>
                                        </p:cTn>
                                        <p:tgtEl>
                                          <p:spTgt spid="1878"/>
                                        </p:tgtEl>
                                        <p:attrNameLst>
                                          <p:attrName>style.visibility</p:attrName>
                                        </p:attrNameLst>
                                      </p:cBhvr>
                                      <p:to>
                                        <p:strVal val="visible"/>
                                      </p:to>
                                    </p:set>
                                    <p:animEffect transition="in" filter="fade">
                                      <p:cBhvr>
                                        <p:cTn id="335" dur="1"/>
                                        <p:tgtEl>
                                          <p:spTgt spid="1878"/>
                                        </p:tgtEl>
                                      </p:cBhvr>
                                    </p:animEffect>
                                  </p:childTnLst>
                                </p:cTn>
                              </p:par>
                              <p:par>
                                <p:cTn id="336" presetID="10" presetClass="entr" presetSubtype="0" fill="hold" nodeType="withEffect">
                                  <p:stCondLst>
                                    <p:cond delay="0"/>
                                  </p:stCondLst>
                                  <p:childTnLst>
                                    <p:set>
                                      <p:cBhvr>
                                        <p:cTn id="337" dur="1" fill="hold">
                                          <p:stCondLst>
                                            <p:cond delay="0"/>
                                          </p:stCondLst>
                                        </p:cTn>
                                        <p:tgtEl>
                                          <p:spTgt spid="1876"/>
                                        </p:tgtEl>
                                        <p:attrNameLst>
                                          <p:attrName>style.visibility</p:attrName>
                                        </p:attrNameLst>
                                      </p:cBhvr>
                                      <p:to>
                                        <p:strVal val="visible"/>
                                      </p:to>
                                    </p:set>
                                    <p:animEffect transition="in" filter="fade">
                                      <p:cBhvr>
                                        <p:cTn id="338" dur="1"/>
                                        <p:tgtEl>
                                          <p:spTgt spid="1876"/>
                                        </p:tgtEl>
                                      </p:cBhvr>
                                    </p:animEffect>
                                  </p:childTnLst>
                                </p:cTn>
                              </p:par>
                              <p:par>
                                <p:cTn id="339" presetID="10" presetClass="entr" presetSubtype="0" fill="hold" nodeType="withEffect">
                                  <p:stCondLst>
                                    <p:cond delay="0"/>
                                  </p:stCondLst>
                                  <p:childTnLst>
                                    <p:set>
                                      <p:cBhvr>
                                        <p:cTn id="340" dur="1" fill="hold">
                                          <p:stCondLst>
                                            <p:cond delay="0"/>
                                          </p:stCondLst>
                                        </p:cTn>
                                        <p:tgtEl>
                                          <p:spTgt spid="1877"/>
                                        </p:tgtEl>
                                        <p:attrNameLst>
                                          <p:attrName>style.visibility</p:attrName>
                                        </p:attrNameLst>
                                      </p:cBhvr>
                                      <p:to>
                                        <p:strVal val="visible"/>
                                      </p:to>
                                    </p:set>
                                    <p:animEffect transition="in" filter="fade">
                                      <p:cBhvr>
                                        <p:cTn id="341" dur="1"/>
                                        <p:tgtEl>
                                          <p:spTgt spid="1877"/>
                                        </p:tgtEl>
                                      </p:cBhvr>
                                    </p:animEffect>
                                  </p:childTnLst>
                                </p:cTn>
                              </p:par>
                            </p:childTnLst>
                          </p:cTn>
                        </p:par>
                      </p:childTnLst>
                    </p:cTn>
                  </p:par>
                  <p:par>
                    <p:cTn id="342" fill="hold">
                      <p:stCondLst>
                        <p:cond delay="indefinite"/>
                      </p:stCondLst>
                      <p:childTnLst>
                        <p:par>
                          <p:cTn id="343" fill="hold">
                            <p:stCondLst>
                              <p:cond delay="0"/>
                            </p:stCondLst>
                            <p:childTnLst>
                              <p:par>
                                <p:cTn id="344" presetID="10" presetClass="entr" presetSubtype="0" fill="hold" nodeType="clickEffect">
                                  <p:stCondLst>
                                    <p:cond delay="0"/>
                                  </p:stCondLst>
                                  <p:childTnLst>
                                    <p:set>
                                      <p:cBhvr>
                                        <p:cTn id="345" dur="1" fill="hold">
                                          <p:stCondLst>
                                            <p:cond delay="0"/>
                                          </p:stCondLst>
                                        </p:cTn>
                                        <p:tgtEl>
                                          <p:spTgt spid="1879"/>
                                        </p:tgtEl>
                                        <p:attrNameLst>
                                          <p:attrName>style.visibility</p:attrName>
                                        </p:attrNameLst>
                                      </p:cBhvr>
                                      <p:to>
                                        <p:strVal val="visible"/>
                                      </p:to>
                                    </p:set>
                                    <p:animEffect transition="in" filter="fade">
                                      <p:cBhvr>
                                        <p:cTn id="346" dur="1"/>
                                        <p:tgtEl>
                                          <p:spTgt spid="1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3"/>
        <p:cNvGrpSpPr/>
        <p:nvPr/>
      </p:nvGrpSpPr>
      <p:grpSpPr>
        <a:xfrm>
          <a:off x="0" y="0"/>
          <a:ext cx="0" cy="0"/>
          <a:chOff x="0" y="0"/>
          <a:chExt cx="0" cy="0"/>
        </a:xfrm>
      </p:grpSpPr>
      <p:sp>
        <p:nvSpPr>
          <p:cNvPr id="1884" name="Shape 1884"/>
          <p:cNvSpPr/>
          <p:nvPr/>
        </p:nvSpPr>
        <p:spPr>
          <a:xfrm>
            <a:off x="362803" y="448016"/>
            <a:ext cx="8305799" cy="1323439"/>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23"/>
            </a:pPr>
            <a:r>
              <a:rPr lang="en-US" sz="2000" b="1" i="0" u="none" strike="noStrike" cap="none" baseline="0">
                <a:solidFill>
                  <a:schemeClr val="dk1"/>
                </a:solidFill>
                <a:latin typeface="Calibri"/>
                <a:ea typeface="Calibri"/>
                <a:cs typeface="Calibri"/>
                <a:sym typeface="Calibri"/>
              </a:rPr>
              <a:t>A pentagonal lamina having edges 25mm is placed on one of its corners on HP such that the perpendicular bisector of the edge passing through the corner on which the lamina rests is inclined  at 30° to HP and 45° to VP. Draw the top and front views of the lamina.</a:t>
            </a:r>
          </a:p>
        </p:txBody>
      </p:sp>
      <p:cxnSp>
        <p:nvCxnSpPr>
          <p:cNvPr id="1885" name="Shape 1885"/>
          <p:cNvCxnSpPr/>
          <p:nvPr/>
        </p:nvCxnSpPr>
        <p:spPr>
          <a:xfrm rot="10800000">
            <a:off x="952499" y="5747854"/>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1886" name="Shape 1886"/>
          <p:cNvCxnSpPr/>
          <p:nvPr/>
        </p:nvCxnSpPr>
        <p:spPr>
          <a:xfrm rot="10800000">
            <a:off x="381000" y="1903411"/>
            <a:ext cx="8305799" cy="1588"/>
          </a:xfrm>
          <a:prstGeom prst="straightConnector1">
            <a:avLst/>
          </a:prstGeom>
          <a:noFill/>
          <a:ln w="9525" cap="flat" cmpd="sng">
            <a:solidFill>
              <a:srgbClr val="C4BD97"/>
            </a:solidFill>
            <a:prstDash val="solid"/>
            <a:round/>
            <a:headEnd type="none" w="med" len="med"/>
            <a:tailEnd type="none" w="med" len="med"/>
          </a:ln>
        </p:spPr>
      </p:cxnSp>
      <p:sp>
        <p:nvSpPr>
          <p:cNvPr id="1887" name="Shape 1887"/>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1888" name="Shape 1888"/>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1889" name="Shape 1889"/>
          <p:cNvCxnSpPr/>
          <p:nvPr/>
        </p:nvCxnSpPr>
        <p:spPr>
          <a:xfrm rot="10800000">
            <a:off x="4332398" y="3151812"/>
            <a:ext cx="0" cy="2201831"/>
          </a:xfrm>
          <a:prstGeom prst="straightConnector1">
            <a:avLst/>
          </a:prstGeom>
          <a:noFill/>
          <a:ln w="9525" cap="flat" cmpd="sng">
            <a:solidFill>
              <a:srgbClr val="C4BD97"/>
            </a:solidFill>
            <a:prstDash val="solid"/>
            <a:round/>
            <a:headEnd type="none" w="med" len="med"/>
            <a:tailEnd type="none" w="med" len="med"/>
          </a:ln>
        </p:spPr>
      </p:cxnSp>
      <p:cxnSp>
        <p:nvCxnSpPr>
          <p:cNvPr id="1890" name="Shape 1890"/>
          <p:cNvCxnSpPr/>
          <p:nvPr/>
        </p:nvCxnSpPr>
        <p:spPr>
          <a:xfrm rot="10800000">
            <a:off x="685801" y="3474978"/>
            <a:ext cx="7696198" cy="0"/>
          </a:xfrm>
          <a:prstGeom prst="straightConnector1">
            <a:avLst/>
          </a:prstGeom>
          <a:noFill/>
          <a:ln w="9525" cap="flat" cmpd="sng">
            <a:solidFill>
              <a:schemeClr val="dk1"/>
            </a:solidFill>
            <a:prstDash val="solid"/>
            <a:round/>
            <a:headEnd type="none" w="med" len="med"/>
            <a:tailEnd type="none" w="med" len="med"/>
          </a:ln>
        </p:spPr>
      </p:cxnSp>
      <p:sp>
        <p:nvSpPr>
          <p:cNvPr id="1891" name="Shape 1891"/>
          <p:cNvSpPr txBox="1"/>
          <p:nvPr/>
        </p:nvSpPr>
        <p:spPr>
          <a:xfrm>
            <a:off x="362803" y="3303087"/>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1892" name="Shape 1892"/>
          <p:cNvSpPr txBox="1"/>
          <p:nvPr/>
        </p:nvSpPr>
        <p:spPr>
          <a:xfrm>
            <a:off x="8382000" y="3291901"/>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1893" name="Shape 1893"/>
          <p:cNvSpPr txBox="1"/>
          <p:nvPr/>
        </p:nvSpPr>
        <p:spPr>
          <a:xfrm>
            <a:off x="616193" y="3151813"/>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sp>
        <p:nvSpPr>
          <p:cNvPr id="1894" name="Shape 1894"/>
          <p:cNvSpPr txBox="1"/>
          <p:nvPr/>
        </p:nvSpPr>
        <p:spPr>
          <a:xfrm>
            <a:off x="1845302" y="3585796"/>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grpSp>
        <p:nvGrpSpPr>
          <p:cNvPr id="1895" name="Shape 1895"/>
          <p:cNvGrpSpPr/>
          <p:nvPr/>
        </p:nvGrpSpPr>
        <p:grpSpPr>
          <a:xfrm rot="-2186900">
            <a:off x="1389972" y="4661892"/>
            <a:ext cx="532755" cy="968181"/>
            <a:chOff x="1051041" y="4419600"/>
            <a:chExt cx="532755" cy="968180"/>
          </a:xfrm>
        </p:grpSpPr>
        <p:cxnSp>
          <p:nvCxnSpPr>
            <p:cNvPr id="1896" name="Shape 1896"/>
            <p:cNvCxnSpPr/>
            <p:nvPr/>
          </p:nvCxnSpPr>
          <p:spPr>
            <a:xfrm>
              <a:off x="1102023" y="4419600"/>
              <a:ext cx="0" cy="968180"/>
            </a:xfrm>
            <a:prstGeom prst="straightConnector1">
              <a:avLst/>
            </a:prstGeom>
            <a:noFill/>
            <a:ln w="9525" cap="flat" cmpd="sng">
              <a:solidFill>
                <a:srgbClr val="4A7DBB"/>
              </a:solidFill>
              <a:prstDash val="solid"/>
              <a:round/>
              <a:headEnd type="triangle" w="lg" len="lg"/>
              <a:tailEnd type="triangle" w="lg" len="lg"/>
            </a:ln>
          </p:spPr>
        </p:cxnSp>
        <p:cxnSp>
          <p:nvCxnSpPr>
            <p:cNvPr id="1897" name="Shape 1897"/>
            <p:cNvCxnSpPr/>
            <p:nvPr/>
          </p:nvCxnSpPr>
          <p:spPr>
            <a:xfrm>
              <a:off x="1051041" y="4419600"/>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1898" name="Shape 1898"/>
            <p:cNvCxnSpPr/>
            <p:nvPr/>
          </p:nvCxnSpPr>
          <p:spPr>
            <a:xfrm>
              <a:off x="1051041" y="5362575"/>
              <a:ext cx="532755" cy="0"/>
            </a:xfrm>
            <a:prstGeom prst="straightConnector1">
              <a:avLst/>
            </a:prstGeom>
            <a:noFill/>
            <a:ln w="9525" cap="flat" cmpd="sng">
              <a:solidFill>
                <a:srgbClr val="4A7DBB"/>
              </a:solidFill>
              <a:prstDash val="solid"/>
              <a:round/>
              <a:headEnd type="none" w="med" len="med"/>
              <a:tailEnd type="none" w="med" len="med"/>
            </a:ln>
          </p:spPr>
        </p:cxnSp>
      </p:grpSp>
      <p:sp>
        <p:nvSpPr>
          <p:cNvPr id="1899" name="Shape 1899"/>
          <p:cNvSpPr txBox="1"/>
          <p:nvPr/>
        </p:nvSpPr>
        <p:spPr>
          <a:xfrm>
            <a:off x="3034749" y="3839985"/>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900" name="Shape 1900"/>
          <p:cNvSpPr txBox="1"/>
          <p:nvPr/>
        </p:nvSpPr>
        <p:spPr>
          <a:xfrm>
            <a:off x="2970106" y="5015496"/>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cxnSp>
        <p:nvCxnSpPr>
          <p:cNvPr id="1901" name="Shape 1901"/>
          <p:cNvCxnSpPr/>
          <p:nvPr/>
        </p:nvCxnSpPr>
        <p:spPr>
          <a:xfrm rot="10800000">
            <a:off x="1600200" y="3474979"/>
            <a:ext cx="0" cy="1128726"/>
          </a:xfrm>
          <a:prstGeom prst="straightConnector1">
            <a:avLst/>
          </a:prstGeom>
          <a:noFill/>
          <a:ln w="9525" cap="flat" cmpd="sng">
            <a:solidFill>
              <a:srgbClr val="C4BD97"/>
            </a:solidFill>
            <a:prstDash val="solid"/>
            <a:round/>
            <a:headEnd type="none" w="med" len="med"/>
            <a:tailEnd type="none" w="med" len="med"/>
          </a:ln>
        </p:spPr>
      </p:cxnSp>
      <p:cxnSp>
        <p:nvCxnSpPr>
          <p:cNvPr id="1902" name="Shape 1902"/>
          <p:cNvCxnSpPr/>
          <p:nvPr/>
        </p:nvCxnSpPr>
        <p:spPr>
          <a:xfrm rot="10800000">
            <a:off x="1600200" y="3474977"/>
            <a:ext cx="1464502" cy="0"/>
          </a:xfrm>
          <a:prstGeom prst="straightConnector1">
            <a:avLst/>
          </a:prstGeom>
          <a:noFill/>
          <a:ln w="28575" cap="flat" cmpd="sng">
            <a:solidFill>
              <a:schemeClr val="dk1"/>
            </a:solidFill>
            <a:prstDash val="solid"/>
            <a:round/>
            <a:headEnd type="none" w="med" len="med"/>
            <a:tailEnd type="none" w="med" len="med"/>
          </a:ln>
        </p:spPr>
      </p:cxnSp>
      <p:sp>
        <p:nvSpPr>
          <p:cNvPr id="1903" name="Shape 1903"/>
          <p:cNvSpPr txBox="1"/>
          <p:nvPr/>
        </p:nvSpPr>
        <p:spPr>
          <a:xfrm>
            <a:off x="1898967" y="3108707"/>
            <a:ext cx="60946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e'(b')</a:t>
            </a:r>
          </a:p>
        </p:txBody>
      </p:sp>
      <p:sp>
        <p:nvSpPr>
          <p:cNvPr id="1904" name="Shape 1904"/>
          <p:cNvSpPr txBox="1"/>
          <p:nvPr/>
        </p:nvSpPr>
        <p:spPr>
          <a:xfrm>
            <a:off x="2702927" y="3102613"/>
            <a:ext cx="61427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d'(c')</a:t>
            </a:r>
          </a:p>
        </p:txBody>
      </p:sp>
      <p:sp>
        <p:nvSpPr>
          <p:cNvPr id="1905" name="Shape 1905"/>
          <p:cNvSpPr txBox="1"/>
          <p:nvPr/>
        </p:nvSpPr>
        <p:spPr>
          <a:xfrm>
            <a:off x="1827106" y="5133012"/>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cxnSp>
        <p:nvCxnSpPr>
          <p:cNvPr id="1906" name="Shape 1906"/>
          <p:cNvCxnSpPr/>
          <p:nvPr/>
        </p:nvCxnSpPr>
        <p:spPr>
          <a:xfrm rot="10800000">
            <a:off x="2151797" y="3447261"/>
            <a:ext cx="0" cy="1880015"/>
          </a:xfrm>
          <a:prstGeom prst="straightConnector1">
            <a:avLst/>
          </a:prstGeom>
          <a:noFill/>
          <a:ln w="9525" cap="flat" cmpd="sng">
            <a:solidFill>
              <a:srgbClr val="C4BD97"/>
            </a:solidFill>
            <a:prstDash val="solid"/>
            <a:round/>
            <a:headEnd type="none" w="med" len="med"/>
            <a:tailEnd type="none" w="med" len="med"/>
          </a:ln>
        </p:spPr>
      </p:cxnSp>
      <p:cxnSp>
        <p:nvCxnSpPr>
          <p:cNvPr id="1907" name="Shape 1907"/>
          <p:cNvCxnSpPr/>
          <p:nvPr/>
        </p:nvCxnSpPr>
        <p:spPr>
          <a:xfrm rot="10800000">
            <a:off x="3064702" y="3487752"/>
            <a:ext cx="0" cy="1073799"/>
          </a:xfrm>
          <a:prstGeom prst="straightConnector1">
            <a:avLst/>
          </a:prstGeom>
          <a:noFill/>
          <a:ln w="9525" cap="flat" cmpd="sng">
            <a:solidFill>
              <a:srgbClr val="C4BD97"/>
            </a:solidFill>
            <a:prstDash val="solid"/>
            <a:round/>
            <a:headEnd type="none" w="med" len="med"/>
            <a:tailEnd type="none" w="med" len="med"/>
          </a:ln>
        </p:spPr>
      </p:cxnSp>
      <p:sp>
        <p:nvSpPr>
          <p:cNvPr id="1908" name="Shape 1908"/>
          <p:cNvSpPr txBox="1"/>
          <p:nvPr/>
        </p:nvSpPr>
        <p:spPr>
          <a:xfrm>
            <a:off x="1317417" y="3105659"/>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cxnSp>
        <p:nvCxnSpPr>
          <p:cNvPr id="1909" name="Shape 1909"/>
          <p:cNvCxnSpPr/>
          <p:nvPr/>
        </p:nvCxnSpPr>
        <p:spPr>
          <a:xfrm rot="10800000">
            <a:off x="3854660" y="3490369"/>
            <a:ext cx="0" cy="1113335"/>
          </a:xfrm>
          <a:prstGeom prst="straightConnector1">
            <a:avLst/>
          </a:prstGeom>
          <a:noFill/>
          <a:ln w="9525" cap="flat" cmpd="sng">
            <a:solidFill>
              <a:srgbClr val="C4BD97"/>
            </a:solidFill>
            <a:prstDash val="solid"/>
            <a:round/>
            <a:headEnd type="none" w="med" len="med"/>
            <a:tailEnd type="none" w="med" len="med"/>
          </a:ln>
        </p:spPr>
      </p:cxnSp>
      <p:cxnSp>
        <p:nvCxnSpPr>
          <p:cNvPr id="1910" name="Shape 1910"/>
          <p:cNvCxnSpPr/>
          <p:nvPr/>
        </p:nvCxnSpPr>
        <p:spPr>
          <a:xfrm rot="10800000">
            <a:off x="5102557" y="2700754"/>
            <a:ext cx="0" cy="2290090"/>
          </a:xfrm>
          <a:prstGeom prst="straightConnector1">
            <a:avLst/>
          </a:prstGeom>
          <a:noFill/>
          <a:ln w="9525" cap="flat" cmpd="sng">
            <a:solidFill>
              <a:srgbClr val="C4BD97"/>
            </a:solidFill>
            <a:prstDash val="solid"/>
            <a:round/>
            <a:headEnd type="none" w="med" len="med"/>
            <a:tailEnd type="none" w="med" len="med"/>
          </a:ln>
        </p:spPr>
      </p:cxnSp>
      <p:cxnSp>
        <p:nvCxnSpPr>
          <p:cNvPr id="1911" name="Shape 1911"/>
          <p:cNvCxnSpPr/>
          <p:nvPr/>
        </p:nvCxnSpPr>
        <p:spPr>
          <a:xfrm>
            <a:off x="1600200" y="4603705"/>
            <a:ext cx="2254459" cy="0"/>
          </a:xfrm>
          <a:prstGeom prst="straightConnector1">
            <a:avLst/>
          </a:prstGeom>
          <a:noFill/>
          <a:ln w="9525" cap="flat" cmpd="sng">
            <a:solidFill>
              <a:srgbClr val="C4BD97"/>
            </a:solidFill>
            <a:prstDash val="solid"/>
            <a:round/>
            <a:headEnd type="none" w="med" len="med"/>
            <a:tailEnd type="none" w="med" len="med"/>
          </a:ln>
        </p:spPr>
      </p:cxnSp>
      <p:cxnSp>
        <p:nvCxnSpPr>
          <p:cNvPr id="1912" name="Shape 1912"/>
          <p:cNvCxnSpPr/>
          <p:nvPr/>
        </p:nvCxnSpPr>
        <p:spPr>
          <a:xfrm>
            <a:off x="3061109" y="5072117"/>
            <a:ext cx="2044287" cy="0"/>
          </a:xfrm>
          <a:prstGeom prst="straightConnector1">
            <a:avLst/>
          </a:prstGeom>
          <a:noFill/>
          <a:ln w="9525" cap="flat" cmpd="sng">
            <a:solidFill>
              <a:srgbClr val="C4BD97"/>
            </a:solidFill>
            <a:prstDash val="solid"/>
            <a:round/>
            <a:headEnd type="none" w="med" len="med"/>
            <a:tailEnd type="none" w="med" len="med"/>
          </a:ln>
        </p:spPr>
      </p:cxnSp>
      <p:cxnSp>
        <p:nvCxnSpPr>
          <p:cNvPr id="1913" name="Shape 1913"/>
          <p:cNvCxnSpPr/>
          <p:nvPr/>
        </p:nvCxnSpPr>
        <p:spPr>
          <a:xfrm>
            <a:off x="3061109" y="4135292"/>
            <a:ext cx="2044287" cy="0"/>
          </a:xfrm>
          <a:prstGeom prst="straightConnector1">
            <a:avLst/>
          </a:prstGeom>
          <a:noFill/>
          <a:ln w="9525" cap="flat" cmpd="sng">
            <a:solidFill>
              <a:srgbClr val="C4BD97"/>
            </a:solidFill>
            <a:prstDash val="solid"/>
            <a:round/>
            <a:headEnd type="none" w="med" len="med"/>
            <a:tailEnd type="none" w="med" len="med"/>
          </a:ln>
        </p:spPr>
      </p:cxnSp>
      <p:cxnSp>
        <p:nvCxnSpPr>
          <p:cNvPr id="1914" name="Shape 1914"/>
          <p:cNvCxnSpPr/>
          <p:nvPr/>
        </p:nvCxnSpPr>
        <p:spPr>
          <a:xfrm>
            <a:off x="2158218" y="5361610"/>
            <a:ext cx="2174180" cy="0"/>
          </a:xfrm>
          <a:prstGeom prst="straightConnector1">
            <a:avLst/>
          </a:prstGeom>
          <a:noFill/>
          <a:ln w="9525" cap="flat" cmpd="sng">
            <a:solidFill>
              <a:srgbClr val="C4BD97"/>
            </a:solidFill>
            <a:prstDash val="solid"/>
            <a:round/>
            <a:headEnd type="none" w="med" len="med"/>
            <a:tailEnd type="none" w="med" len="med"/>
          </a:ln>
        </p:spPr>
      </p:cxnSp>
      <p:cxnSp>
        <p:nvCxnSpPr>
          <p:cNvPr id="1915" name="Shape 1915"/>
          <p:cNvCxnSpPr/>
          <p:nvPr/>
        </p:nvCxnSpPr>
        <p:spPr>
          <a:xfrm>
            <a:off x="2158218" y="3845798"/>
            <a:ext cx="2174180" cy="0"/>
          </a:xfrm>
          <a:prstGeom prst="straightConnector1">
            <a:avLst/>
          </a:prstGeom>
          <a:noFill/>
          <a:ln w="9525" cap="flat" cmpd="sng">
            <a:solidFill>
              <a:srgbClr val="C4BD97"/>
            </a:solidFill>
            <a:prstDash val="solid"/>
            <a:round/>
            <a:headEnd type="none" w="med" len="med"/>
            <a:tailEnd type="none" w="med" len="med"/>
          </a:ln>
        </p:spPr>
      </p:cxnSp>
      <p:sp>
        <p:nvSpPr>
          <p:cNvPr id="1916" name="Shape 1916"/>
          <p:cNvSpPr/>
          <p:nvPr/>
        </p:nvSpPr>
        <p:spPr>
          <a:xfrm rot="-5400000">
            <a:off x="1572749" y="3873248"/>
            <a:ext cx="1515815" cy="1460912"/>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1917" name="Shape 1917"/>
          <p:cNvCxnSpPr/>
          <p:nvPr/>
        </p:nvCxnSpPr>
        <p:spPr>
          <a:xfrm flipH="1">
            <a:off x="3839363" y="2682103"/>
            <a:ext cx="1266036" cy="808264"/>
          </a:xfrm>
          <a:prstGeom prst="straightConnector1">
            <a:avLst/>
          </a:prstGeom>
          <a:noFill/>
          <a:ln w="28575" cap="flat" cmpd="sng">
            <a:solidFill>
              <a:schemeClr val="dk1"/>
            </a:solidFill>
            <a:prstDash val="solid"/>
            <a:round/>
            <a:headEnd type="none" w="med" len="med"/>
            <a:tailEnd type="none" w="med" len="med"/>
          </a:ln>
        </p:spPr>
      </p:cxnSp>
      <p:sp>
        <p:nvSpPr>
          <p:cNvPr id="1918" name="Shape 1918"/>
          <p:cNvSpPr txBox="1"/>
          <p:nvPr/>
        </p:nvSpPr>
        <p:spPr>
          <a:xfrm>
            <a:off x="4036905" y="3530873"/>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919" name="Shape 1919"/>
          <p:cNvSpPr txBox="1"/>
          <p:nvPr/>
        </p:nvSpPr>
        <p:spPr>
          <a:xfrm>
            <a:off x="3602055" y="4273612"/>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920" name="Shape 1920"/>
          <p:cNvSpPr txBox="1"/>
          <p:nvPr/>
        </p:nvSpPr>
        <p:spPr>
          <a:xfrm>
            <a:off x="5127750" y="3904280"/>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921" name="Shape 1921"/>
          <p:cNvSpPr txBox="1"/>
          <p:nvPr/>
        </p:nvSpPr>
        <p:spPr>
          <a:xfrm>
            <a:off x="5103705" y="4900721"/>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1922" name="Shape 1922"/>
          <p:cNvSpPr txBox="1"/>
          <p:nvPr/>
        </p:nvSpPr>
        <p:spPr>
          <a:xfrm>
            <a:off x="4113105" y="5282728"/>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sp>
        <p:nvSpPr>
          <p:cNvPr id="1923" name="Shape 1923"/>
          <p:cNvSpPr/>
          <p:nvPr/>
        </p:nvSpPr>
        <p:spPr>
          <a:xfrm rot="-5400000">
            <a:off x="3722122" y="3978334"/>
            <a:ext cx="1515815" cy="1250739"/>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924" name="Shape 1924"/>
          <p:cNvSpPr txBox="1"/>
          <p:nvPr/>
        </p:nvSpPr>
        <p:spPr>
          <a:xfrm>
            <a:off x="3818846" y="2813258"/>
            <a:ext cx="60946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e'(b')</a:t>
            </a:r>
          </a:p>
        </p:txBody>
      </p:sp>
      <p:sp>
        <p:nvSpPr>
          <p:cNvPr id="1925" name="Shape 1925"/>
          <p:cNvSpPr txBox="1"/>
          <p:nvPr/>
        </p:nvSpPr>
        <p:spPr>
          <a:xfrm>
            <a:off x="4634551" y="2362200"/>
            <a:ext cx="61427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d'(c')</a:t>
            </a:r>
          </a:p>
        </p:txBody>
      </p:sp>
      <p:sp>
        <p:nvSpPr>
          <p:cNvPr id="1926" name="Shape 1926"/>
          <p:cNvSpPr txBox="1"/>
          <p:nvPr/>
        </p:nvSpPr>
        <p:spPr>
          <a:xfrm>
            <a:off x="3549928" y="3138014"/>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1927" name="Shape 1927"/>
          <p:cNvSpPr txBox="1"/>
          <p:nvPr/>
        </p:nvSpPr>
        <p:spPr>
          <a:xfrm>
            <a:off x="1108066" y="5248341"/>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25</a:t>
            </a:r>
          </a:p>
        </p:txBody>
      </p:sp>
      <p:sp>
        <p:nvSpPr>
          <p:cNvPr id="1928" name="Shape 1928"/>
          <p:cNvSpPr txBox="1"/>
          <p:nvPr/>
        </p:nvSpPr>
        <p:spPr>
          <a:xfrm>
            <a:off x="1311779" y="4328796"/>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929" name="Shape 1929"/>
          <p:cNvSpPr txBox="1"/>
          <p:nvPr/>
        </p:nvSpPr>
        <p:spPr>
          <a:xfrm>
            <a:off x="6190269" y="3509653"/>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45°</a:t>
            </a:r>
          </a:p>
        </p:txBody>
      </p:sp>
      <p:sp>
        <p:nvSpPr>
          <p:cNvPr id="1930" name="Shape 1930"/>
          <p:cNvSpPr/>
          <p:nvPr/>
        </p:nvSpPr>
        <p:spPr>
          <a:xfrm rot="2677616">
            <a:off x="5690596" y="3243592"/>
            <a:ext cx="470864" cy="757164"/>
          </a:xfrm>
          <a:prstGeom prst="arc">
            <a:avLst>
              <a:gd name="adj1" fmla="val 17422594"/>
              <a:gd name="adj2" fmla="val 20700143"/>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1931" name="Shape 1931"/>
          <p:cNvCxnSpPr/>
          <p:nvPr/>
        </p:nvCxnSpPr>
        <p:spPr>
          <a:xfrm>
            <a:off x="5926028" y="3490367"/>
            <a:ext cx="1756506" cy="1871242"/>
          </a:xfrm>
          <a:prstGeom prst="straightConnector1">
            <a:avLst/>
          </a:prstGeom>
          <a:noFill/>
          <a:ln w="9525" cap="flat" cmpd="sng">
            <a:solidFill>
              <a:srgbClr val="C4BD97"/>
            </a:solidFill>
            <a:prstDash val="solid"/>
            <a:round/>
            <a:headEnd type="none" w="med" len="med"/>
            <a:tailEnd type="none" w="med" len="med"/>
          </a:ln>
        </p:spPr>
      </p:cxnSp>
      <p:cxnSp>
        <p:nvCxnSpPr>
          <p:cNvPr id="1932" name="Shape 1932"/>
          <p:cNvCxnSpPr>
            <a:stCxn id="1916" idx="0"/>
            <a:endCxn id="1916" idx="3"/>
          </p:cNvCxnSpPr>
          <p:nvPr/>
        </p:nvCxnSpPr>
        <p:spPr>
          <a:xfrm>
            <a:off x="1600200" y="4603704"/>
            <a:ext cx="1460999" cy="0"/>
          </a:xfrm>
          <a:prstGeom prst="straightConnector1">
            <a:avLst/>
          </a:prstGeom>
          <a:noFill/>
          <a:ln w="9525" cap="flat" cmpd="sng">
            <a:solidFill>
              <a:srgbClr val="595959"/>
            </a:solidFill>
            <a:prstDash val="solid"/>
            <a:round/>
            <a:headEnd type="none" w="med" len="med"/>
            <a:tailEnd type="none" w="med" len="med"/>
          </a:ln>
        </p:spPr>
      </p:cxnSp>
      <p:cxnSp>
        <p:nvCxnSpPr>
          <p:cNvPr id="1933" name="Shape 1933"/>
          <p:cNvCxnSpPr>
            <a:stCxn id="1923" idx="0"/>
            <a:endCxn id="1923" idx="3"/>
          </p:cNvCxnSpPr>
          <p:nvPr/>
        </p:nvCxnSpPr>
        <p:spPr>
          <a:xfrm>
            <a:off x="3854660" y="4603704"/>
            <a:ext cx="1250700" cy="0"/>
          </a:xfrm>
          <a:prstGeom prst="straightConnector1">
            <a:avLst/>
          </a:prstGeom>
          <a:noFill/>
          <a:ln w="9525" cap="flat" cmpd="sng">
            <a:solidFill>
              <a:srgbClr val="595959"/>
            </a:solidFill>
            <a:prstDash val="solid"/>
            <a:round/>
            <a:headEnd type="none" w="med" len="med"/>
            <a:tailEnd type="none" w="med" len="med"/>
          </a:ln>
        </p:spPr>
      </p:cxnSp>
      <p:sp>
        <p:nvSpPr>
          <p:cNvPr id="1934" name="Shape 1934"/>
          <p:cNvSpPr txBox="1"/>
          <p:nvPr/>
        </p:nvSpPr>
        <p:spPr>
          <a:xfrm flipH="1">
            <a:off x="3064702" y="4344185"/>
            <a:ext cx="43350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m</a:t>
            </a:r>
            <a:r>
              <a:rPr lang="en-US" sz="900" b="0" i="0" u="none" strike="noStrike" cap="none" baseline="0">
                <a:solidFill>
                  <a:schemeClr val="dk1"/>
                </a:solidFill>
                <a:latin typeface="Calibri"/>
                <a:ea typeface="Calibri"/>
                <a:cs typeface="Calibri"/>
                <a:sym typeface="Calibri"/>
              </a:rPr>
              <a:t>1</a:t>
            </a:r>
          </a:p>
        </p:txBody>
      </p:sp>
      <p:sp>
        <p:nvSpPr>
          <p:cNvPr id="1935" name="Shape 1935"/>
          <p:cNvSpPr txBox="1"/>
          <p:nvPr/>
        </p:nvSpPr>
        <p:spPr>
          <a:xfrm>
            <a:off x="5074737" y="4387267"/>
            <a:ext cx="34817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m</a:t>
            </a:r>
          </a:p>
        </p:txBody>
      </p:sp>
      <p:cxnSp>
        <p:nvCxnSpPr>
          <p:cNvPr id="1936" name="Shape 1936"/>
          <p:cNvCxnSpPr/>
          <p:nvPr/>
        </p:nvCxnSpPr>
        <p:spPr>
          <a:xfrm>
            <a:off x="6533380" y="4125560"/>
            <a:ext cx="1010418" cy="1083653"/>
          </a:xfrm>
          <a:prstGeom prst="straightConnector1">
            <a:avLst/>
          </a:prstGeom>
          <a:noFill/>
          <a:ln w="9525" cap="flat" cmpd="sng">
            <a:solidFill>
              <a:srgbClr val="595959"/>
            </a:solidFill>
            <a:prstDash val="solid"/>
            <a:round/>
            <a:headEnd type="none" w="med" len="med"/>
            <a:tailEnd type="none" w="med" len="med"/>
          </a:ln>
        </p:spPr>
      </p:cxnSp>
      <p:cxnSp>
        <p:nvCxnSpPr>
          <p:cNvPr id="1937" name="Shape 1937"/>
          <p:cNvCxnSpPr/>
          <p:nvPr/>
        </p:nvCxnSpPr>
        <p:spPr>
          <a:xfrm>
            <a:off x="6444303" y="5220607"/>
            <a:ext cx="1874164" cy="0"/>
          </a:xfrm>
          <a:prstGeom prst="straightConnector1">
            <a:avLst/>
          </a:prstGeom>
          <a:noFill/>
          <a:ln w="9525" cap="flat" cmpd="sng">
            <a:solidFill>
              <a:srgbClr val="595959"/>
            </a:solidFill>
            <a:prstDash val="lgDashDot"/>
            <a:round/>
            <a:headEnd type="none" w="med" len="med"/>
            <a:tailEnd type="none" w="med" len="med"/>
          </a:ln>
        </p:spPr>
      </p:cxnSp>
      <p:cxnSp>
        <p:nvCxnSpPr>
          <p:cNvPr id="1938" name="Shape 1938"/>
          <p:cNvCxnSpPr/>
          <p:nvPr/>
        </p:nvCxnSpPr>
        <p:spPr>
          <a:xfrm>
            <a:off x="6533380" y="4125560"/>
            <a:ext cx="588810" cy="1103474"/>
          </a:xfrm>
          <a:prstGeom prst="straightConnector1">
            <a:avLst/>
          </a:prstGeom>
          <a:noFill/>
          <a:ln w="9525" cap="flat" cmpd="sng">
            <a:solidFill>
              <a:srgbClr val="595959"/>
            </a:solidFill>
            <a:prstDash val="solid"/>
            <a:round/>
            <a:headEnd type="none" w="med" len="med"/>
            <a:tailEnd type="none" w="med" len="med"/>
          </a:ln>
        </p:spPr>
      </p:cxnSp>
      <p:sp>
        <p:nvSpPr>
          <p:cNvPr id="1939" name="Shape 1939"/>
          <p:cNvSpPr/>
          <p:nvPr/>
        </p:nvSpPr>
        <p:spPr>
          <a:xfrm rot="-1685055">
            <a:off x="6069877" y="4051926"/>
            <a:ext cx="1515816" cy="1250739"/>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940" name="Shape 1940"/>
          <p:cNvSpPr txBox="1"/>
          <p:nvPr/>
        </p:nvSpPr>
        <p:spPr>
          <a:xfrm flipH="1">
            <a:off x="7357354" y="5163791"/>
            <a:ext cx="43350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m</a:t>
            </a:r>
            <a:r>
              <a:rPr lang="en-US" sz="900" b="0" i="0" u="none" strike="noStrike" cap="none" baseline="0">
                <a:solidFill>
                  <a:schemeClr val="dk1"/>
                </a:solidFill>
                <a:latin typeface="Calibri"/>
                <a:ea typeface="Calibri"/>
                <a:cs typeface="Calibri"/>
                <a:sym typeface="Calibri"/>
              </a:rPr>
              <a:t>1</a:t>
            </a:r>
          </a:p>
        </p:txBody>
      </p:sp>
      <p:sp>
        <p:nvSpPr>
          <p:cNvPr id="1941" name="Shape 1941"/>
          <p:cNvSpPr txBox="1"/>
          <p:nvPr/>
        </p:nvSpPr>
        <p:spPr>
          <a:xfrm>
            <a:off x="7009182" y="5168271"/>
            <a:ext cx="34817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m</a:t>
            </a:r>
          </a:p>
        </p:txBody>
      </p:sp>
      <p:sp>
        <p:nvSpPr>
          <p:cNvPr id="1942" name="Shape 1942"/>
          <p:cNvSpPr txBox="1"/>
          <p:nvPr/>
        </p:nvSpPr>
        <p:spPr>
          <a:xfrm>
            <a:off x="7771682" y="4959721"/>
            <a:ext cx="1093568"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Locus of M</a:t>
            </a:r>
          </a:p>
        </p:txBody>
      </p:sp>
      <p:sp>
        <p:nvSpPr>
          <p:cNvPr id="1943" name="Shape 1943"/>
          <p:cNvSpPr txBox="1"/>
          <p:nvPr/>
        </p:nvSpPr>
        <p:spPr>
          <a:xfrm>
            <a:off x="7355111" y="3872333"/>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944" name="Shape 1944"/>
          <p:cNvSpPr txBox="1"/>
          <p:nvPr/>
        </p:nvSpPr>
        <p:spPr>
          <a:xfrm>
            <a:off x="6391842" y="3798144"/>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945" name="Shape 1945"/>
          <p:cNvSpPr txBox="1"/>
          <p:nvPr/>
        </p:nvSpPr>
        <p:spPr>
          <a:xfrm>
            <a:off x="7520381" y="4864128"/>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946" name="Shape 1946"/>
          <p:cNvSpPr txBox="1"/>
          <p:nvPr/>
        </p:nvSpPr>
        <p:spPr>
          <a:xfrm>
            <a:off x="6560949" y="5381764"/>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1947" name="Shape 1947"/>
          <p:cNvSpPr txBox="1"/>
          <p:nvPr/>
        </p:nvSpPr>
        <p:spPr>
          <a:xfrm>
            <a:off x="5784360" y="4763680"/>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cxnSp>
        <p:nvCxnSpPr>
          <p:cNvPr id="1948" name="Shape 1948"/>
          <p:cNvCxnSpPr>
            <a:stCxn id="1939" idx="1"/>
          </p:cNvCxnSpPr>
          <p:nvPr/>
        </p:nvCxnSpPr>
        <p:spPr>
          <a:xfrm rot="10800000" flipH="1">
            <a:off x="6089618" y="3187247"/>
            <a:ext cx="1200" cy="1716600"/>
          </a:xfrm>
          <a:prstGeom prst="straightConnector1">
            <a:avLst/>
          </a:prstGeom>
          <a:noFill/>
          <a:ln w="9525" cap="flat" cmpd="sng">
            <a:solidFill>
              <a:srgbClr val="C4BD97"/>
            </a:solidFill>
            <a:prstDash val="solid"/>
            <a:round/>
            <a:headEnd type="none" w="med" len="med"/>
            <a:tailEnd type="none" w="med" len="med"/>
          </a:ln>
        </p:spPr>
      </p:cxnSp>
      <p:cxnSp>
        <p:nvCxnSpPr>
          <p:cNvPr id="1949" name="Shape 1949"/>
          <p:cNvCxnSpPr>
            <a:stCxn id="1939" idx="0"/>
          </p:cNvCxnSpPr>
          <p:nvPr/>
        </p:nvCxnSpPr>
        <p:spPr>
          <a:xfrm rot="10800000">
            <a:off x="6533380" y="3444260"/>
            <a:ext cx="0" cy="681300"/>
          </a:xfrm>
          <a:prstGeom prst="straightConnector1">
            <a:avLst/>
          </a:prstGeom>
          <a:noFill/>
          <a:ln w="9525" cap="flat" cmpd="sng">
            <a:solidFill>
              <a:srgbClr val="C4BD97"/>
            </a:solidFill>
            <a:prstDash val="solid"/>
            <a:round/>
            <a:headEnd type="none" w="med" len="med"/>
            <a:tailEnd type="none" w="med" len="med"/>
          </a:ln>
        </p:spPr>
      </p:cxnSp>
      <p:cxnSp>
        <p:nvCxnSpPr>
          <p:cNvPr id="1950" name="Shape 1950"/>
          <p:cNvCxnSpPr>
            <a:stCxn id="1939" idx="2"/>
          </p:cNvCxnSpPr>
          <p:nvPr/>
        </p:nvCxnSpPr>
        <p:spPr>
          <a:xfrm rot="10800000">
            <a:off x="6698430" y="2700644"/>
            <a:ext cx="10500" cy="2748900"/>
          </a:xfrm>
          <a:prstGeom prst="straightConnector1">
            <a:avLst/>
          </a:prstGeom>
          <a:noFill/>
          <a:ln w="9525" cap="flat" cmpd="sng">
            <a:solidFill>
              <a:srgbClr val="C4BD97"/>
            </a:solidFill>
            <a:prstDash val="solid"/>
            <a:round/>
            <a:headEnd type="none" w="med" len="med"/>
            <a:tailEnd type="none" w="med" len="med"/>
          </a:ln>
        </p:spPr>
      </p:cxnSp>
      <p:cxnSp>
        <p:nvCxnSpPr>
          <p:cNvPr id="1951" name="Shape 1951"/>
          <p:cNvCxnSpPr>
            <a:stCxn id="1939" idx="4"/>
          </p:cNvCxnSpPr>
          <p:nvPr/>
        </p:nvCxnSpPr>
        <p:spPr>
          <a:xfrm rot="10800000">
            <a:off x="7535448" y="2700616"/>
            <a:ext cx="0" cy="2307900"/>
          </a:xfrm>
          <a:prstGeom prst="straightConnector1">
            <a:avLst/>
          </a:prstGeom>
          <a:noFill/>
          <a:ln w="9525" cap="flat" cmpd="sng">
            <a:solidFill>
              <a:srgbClr val="C4BD97"/>
            </a:solidFill>
            <a:prstDash val="solid"/>
            <a:round/>
            <a:headEnd type="none" w="med" len="med"/>
            <a:tailEnd type="none" w="med" len="med"/>
          </a:ln>
        </p:spPr>
      </p:cxnSp>
      <p:cxnSp>
        <p:nvCxnSpPr>
          <p:cNvPr id="1952" name="Shape 1952"/>
          <p:cNvCxnSpPr/>
          <p:nvPr/>
        </p:nvCxnSpPr>
        <p:spPr>
          <a:xfrm flipH="1">
            <a:off x="5096756" y="2690946"/>
            <a:ext cx="2438693" cy="0"/>
          </a:xfrm>
          <a:prstGeom prst="straightConnector1">
            <a:avLst/>
          </a:prstGeom>
          <a:noFill/>
          <a:ln w="9525" cap="flat" cmpd="sng">
            <a:solidFill>
              <a:srgbClr val="C4BD97"/>
            </a:solidFill>
            <a:prstDash val="solid"/>
            <a:round/>
            <a:headEnd type="none" w="med" len="med"/>
            <a:tailEnd type="none" w="med" len="med"/>
          </a:ln>
        </p:spPr>
      </p:cxnSp>
      <p:cxnSp>
        <p:nvCxnSpPr>
          <p:cNvPr id="1953" name="Shape 1953"/>
          <p:cNvCxnSpPr>
            <a:stCxn id="1939" idx="5"/>
          </p:cNvCxnSpPr>
          <p:nvPr/>
        </p:nvCxnSpPr>
        <p:spPr>
          <a:xfrm rot="10800000">
            <a:off x="7426953" y="3187349"/>
            <a:ext cx="0" cy="1002900"/>
          </a:xfrm>
          <a:prstGeom prst="straightConnector1">
            <a:avLst/>
          </a:prstGeom>
          <a:noFill/>
          <a:ln w="9525" cap="flat" cmpd="sng">
            <a:solidFill>
              <a:srgbClr val="C4BD97"/>
            </a:solidFill>
            <a:prstDash val="solid"/>
            <a:round/>
            <a:headEnd type="none" w="med" len="med"/>
            <a:tailEnd type="none" w="med" len="med"/>
          </a:ln>
        </p:spPr>
      </p:cxnSp>
      <p:cxnSp>
        <p:nvCxnSpPr>
          <p:cNvPr id="1954" name="Shape 1954"/>
          <p:cNvCxnSpPr/>
          <p:nvPr/>
        </p:nvCxnSpPr>
        <p:spPr>
          <a:xfrm rot="10800000">
            <a:off x="4343107" y="3187351"/>
            <a:ext cx="3083845" cy="0"/>
          </a:xfrm>
          <a:prstGeom prst="straightConnector1">
            <a:avLst/>
          </a:prstGeom>
          <a:noFill/>
          <a:ln w="9525" cap="flat" cmpd="sng">
            <a:solidFill>
              <a:srgbClr val="C4BD97"/>
            </a:solidFill>
            <a:prstDash val="solid"/>
            <a:round/>
            <a:headEnd type="none" w="med" len="med"/>
            <a:tailEnd type="none" w="med" len="med"/>
          </a:ln>
        </p:spPr>
      </p:cxnSp>
      <p:cxnSp>
        <p:nvCxnSpPr>
          <p:cNvPr id="1955" name="Shape 1955"/>
          <p:cNvCxnSpPr/>
          <p:nvPr/>
        </p:nvCxnSpPr>
        <p:spPr>
          <a:xfrm flipH="1">
            <a:off x="6524825" y="3187351"/>
            <a:ext cx="902128" cy="295341"/>
          </a:xfrm>
          <a:prstGeom prst="straightConnector1">
            <a:avLst/>
          </a:prstGeom>
          <a:noFill/>
          <a:ln w="28575" cap="flat" cmpd="sng">
            <a:solidFill>
              <a:schemeClr val="dk1"/>
            </a:solidFill>
            <a:prstDash val="solid"/>
            <a:round/>
            <a:headEnd type="none" w="med" len="med"/>
            <a:tailEnd type="none" w="med" len="med"/>
          </a:ln>
        </p:spPr>
      </p:cxnSp>
      <p:cxnSp>
        <p:nvCxnSpPr>
          <p:cNvPr id="1956" name="Shape 1956"/>
          <p:cNvCxnSpPr/>
          <p:nvPr/>
        </p:nvCxnSpPr>
        <p:spPr>
          <a:xfrm>
            <a:off x="6090853" y="3187350"/>
            <a:ext cx="424245" cy="295341"/>
          </a:xfrm>
          <a:prstGeom prst="straightConnector1">
            <a:avLst/>
          </a:prstGeom>
          <a:noFill/>
          <a:ln w="28575" cap="flat" cmpd="sng">
            <a:solidFill>
              <a:schemeClr val="dk1"/>
            </a:solidFill>
            <a:prstDash val="solid"/>
            <a:round/>
            <a:headEnd type="none" w="med" len="med"/>
            <a:tailEnd type="none" w="med" len="med"/>
          </a:ln>
        </p:spPr>
      </p:cxnSp>
      <p:cxnSp>
        <p:nvCxnSpPr>
          <p:cNvPr id="1957" name="Shape 1957"/>
          <p:cNvCxnSpPr/>
          <p:nvPr/>
        </p:nvCxnSpPr>
        <p:spPr>
          <a:xfrm flipH="1">
            <a:off x="7426953" y="2690946"/>
            <a:ext cx="93428" cy="496407"/>
          </a:xfrm>
          <a:prstGeom prst="straightConnector1">
            <a:avLst/>
          </a:prstGeom>
          <a:noFill/>
          <a:ln w="28575" cap="flat" cmpd="sng">
            <a:solidFill>
              <a:schemeClr val="dk1"/>
            </a:solidFill>
            <a:prstDash val="solid"/>
            <a:round/>
            <a:headEnd type="none" w="med" len="med"/>
            <a:tailEnd type="none" w="med" len="med"/>
          </a:ln>
        </p:spPr>
      </p:cxnSp>
      <p:cxnSp>
        <p:nvCxnSpPr>
          <p:cNvPr id="1958" name="Shape 1958"/>
          <p:cNvCxnSpPr/>
          <p:nvPr/>
        </p:nvCxnSpPr>
        <p:spPr>
          <a:xfrm rot="10800000" flipH="1">
            <a:off x="6090853" y="2700754"/>
            <a:ext cx="607481" cy="486597"/>
          </a:xfrm>
          <a:prstGeom prst="straightConnector1">
            <a:avLst/>
          </a:prstGeom>
          <a:noFill/>
          <a:ln w="28575" cap="flat" cmpd="sng">
            <a:solidFill>
              <a:schemeClr val="dk1"/>
            </a:solidFill>
            <a:prstDash val="solid"/>
            <a:round/>
            <a:headEnd type="none" w="med" len="med"/>
            <a:tailEnd type="none" w="med" len="med"/>
          </a:ln>
        </p:spPr>
      </p:cxnSp>
      <p:cxnSp>
        <p:nvCxnSpPr>
          <p:cNvPr id="1959" name="Shape 1959"/>
          <p:cNvCxnSpPr/>
          <p:nvPr/>
        </p:nvCxnSpPr>
        <p:spPr>
          <a:xfrm>
            <a:off x="6698335" y="2700755"/>
            <a:ext cx="837112" cy="0"/>
          </a:xfrm>
          <a:prstGeom prst="straightConnector1">
            <a:avLst/>
          </a:prstGeom>
          <a:noFill/>
          <a:ln w="28575" cap="flat" cmpd="sng">
            <a:solidFill>
              <a:schemeClr val="dk1"/>
            </a:solidFill>
            <a:prstDash val="solid"/>
            <a:round/>
            <a:headEnd type="none" w="med" len="med"/>
            <a:tailEnd type="none" w="med" len="med"/>
          </a:ln>
        </p:spPr>
      </p:cxnSp>
      <p:sp>
        <p:nvSpPr>
          <p:cNvPr id="1960" name="Shape 1960"/>
          <p:cNvSpPr txBox="1"/>
          <p:nvPr/>
        </p:nvSpPr>
        <p:spPr>
          <a:xfrm>
            <a:off x="4143212" y="3194258"/>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30°</a:t>
            </a:r>
          </a:p>
        </p:txBody>
      </p:sp>
      <p:sp>
        <p:nvSpPr>
          <p:cNvPr id="1961" name="Shape 1961"/>
          <p:cNvSpPr/>
          <p:nvPr/>
        </p:nvSpPr>
        <p:spPr>
          <a:xfrm rot="-798769">
            <a:off x="3761032" y="3159752"/>
            <a:ext cx="470865" cy="757165"/>
          </a:xfrm>
          <a:prstGeom prst="arc">
            <a:avLst>
              <a:gd name="adj1" fmla="val 19055840"/>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962" name="Shape 1962"/>
          <p:cNvSpPr txBox="1"/>
          <p:nvPr/>
        </p:nvSpPr>
        <p:spPr>
          <a:xfrm>
            <a:off x="6481207" y="3424301"/>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1963" name="Shape 1963"/>
          <p:cNvSpPr txBox="1"/>
          <p:nvPr/>
        </p:nvSpPr>
        <p:spPr>
          <a:xfrm>
            <a:off x="7324653" y="3162148"/>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1964" name="Shape 1964"/>
          <p:cNvSpPr txBox="1"/>
          <p:nvPr/>
        </p:nvSpPr>
        <p:spPr>
          <a:xfrm>
            <a:off x="7512582" y="2407984"/>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1965" name="Shape 1965"/>
          <p:cNvSpPr txBox="1"/>
          <p:nvPr/>
        </p:nvSpPr>
        <p:spPr>
          <a:xfrm>
            <a:off x="6401367" y="2407984"/>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1966" name="Shape 1966"/>
          <p:cNvSpPr txBox="1"/>
          <p:nvPr/>
        </p:nvSpPr>
        <p:spPr>
          <a:xfrm>
            <a:off x="5809607" y="3105659"/>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884"/>
                                        </p:tgtEl>
                                        <p:attrNameLst>
                                          <p:attrName>style.visibility</p:attrName>
                                        </p:attrNameLst>
                                      </p:cBhvr>
                                      <p:to>
                                        <p:strVal val="visible"/>
                                      </p:to>
                                    </p:set>
                                    <p:anim calcmode="lin" valueType="num">
                                      <p:cBhvr additive="base">
                                        <p:cTn id="7" dur="500"/>
                                        <p:tgtEl>
                                          <p:spTgt spid="1884"/>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91"/>
                                        </p:tgtEl>
                                        <p:attrNameLst>
                                          <p:attrName>style.visibility</p:attrName>
                                        </p:attrNameLst>
                                      </p:cBhvr>
                                      <p:to>
                                        <p:strVal val="visible"/>
                                      </p:to>
                                    </p:set>
                                    <p:animEffect transition="in" filter="fade">
                                      <p:cBhvr>
                                        <p:cTn id="12" dur="1"/>
                                        <p:tgtEl>
                                          <p:spTgt spid="1891"/>
                                        </p:tgtEl>
                                      </p:cBhvr>
                                    </p:animEffect>
                                  </p:childTnLst>
                                </p:cTn>
                              </p:par>
                              <p:par>
                                <p:cTn id="13" presetID="10" presetClass="entr" presetSubtype="0" fill="hold" nodeType="withEffect">
                                  <p:stCondLst>
                                    <p:cond delay="0"/>
                                  </p:stCondLst>
                                  <p:childTnLst>
                                    <p:set>
                                      <p:cBhvr>
                                        <p:cTn id="14" dur="1" fill="hold">
                                          <p:stCondLst>
                                            <p:cond delay="0"/>
                                          </p:stCondLst>
                                        </p:cTn>
                                        <p:tgtEl>
                                          <p:spTgt spid="1890"/>
                                        </p:tgtEl>
                                        <p:attrNameLst>
                                          <p:attrName>style.visibility</p:attrName>
                                        </p:attrNameLst>
                                      </p:cBhvr>
                                      <p:to>
                                        <p:strVal val="visible"/>
                                      </p:to>
                                    </p:set>
                                    <p:animEffect transition="in" filter="fade">
                                      <p:cBhvr>
                                        <p:cTn id="15" dur="1"/>
                                        <p:tgtEl>
                                          <p:spTgt spid="1890"/>
                                        </p:tgtEl>
                                      </p:cBhvr>
                                    </p:animEffect>
                                  </p:childTnLst>
                                </p:cTn>
                              </p:par>
                              <p:par>
                                <p:cTn id="16" presetID="10" presetClass="entr" presetSubtype="0" fill="hold" nodeType="withEffect">
                                  <p:stCondLst>
                                    <p:cond delay="0"/>
                                  </p:stCondLst>
                                  <p:childTnLst>
                                    <p:set>
                                      <p:cBhvr>
                                        <p:cTn id="17" dur="1" fill="hold">
                                          <p:stCondLst>
                                            <p:cond delay="0"/>
                                          </p:stCondLst>
                                        </p:cTn>
                                        <p:tgtEl>
                                          <p:spTgt spid="1892"/>
                                        </p:tgtEl>
                                        <p:attrNameLst>
                                          <p:attrName>style.visibility</p:attrName>
                                        </p:attrNameLst>
                                      </p:cBhvr>
                                      <p:to>
                                        <p:strVal val="visible"/>
                                      </p:to>
                                    </p:set>
                                    <p:animEffect transition="in" filter="fade">
                                      <p:cBhvr>
                                        <p:cTn id="18" dur="1"/>
                                        <p:tgtEl>
                                          <p:spTgt spid="1892"/>
                                        </p:tgtEl>
                                      </p:cBhvr>
                                    </p:animEffect>
                                  </p:childTnLst>
                                </p:cTn>
                              </p:par>
                              <p:par>
                                <p:cTn id="19" presetID="10" presetClass="entr" presetSubtype="0" fill="hold" nodeType="withEffect">
                                  <p:stCondLst>
                                    <p:cond delay="0"/>
                                  </p:stCondLst>
                                  <p:childTnLst>
                                    <p:set>
                                      <p:cBhvr>
                                        <p:cTn id="20" dur="1" fill="hold">
                                          <p:stCondLst>
                                            <p:cond delay="0"/>
                                          </p:stCondLst>
                                        </p:cTn>
                                        <p:tgtEl>
                                          <p:spTgt spid="1893"/>
                                        </p:tgtEl>
                                        <p:attrNameLst>
                                          <p:attrName>style.visibility</p:attrName>
                                        </p:attrNameLst>
                                      </p:cBhvr>
                                      <p:to>
                                        <p:strVal val="visible"/>
                                      </p:to>
                                    </p:set>
                                    <p:animEffect transition="in" filter="fade">
                                      <p:cBhvr>
                                        <p:cTn id="21" dur="1"/>
                                        <p:tgtEl>
                                          <p:spTgt spid="189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916"/>
                                        </p:tgtEl>
                                        <p:attrNameLst>
                                          <p:attrName>style.visibility</p:attrName>
                                        </p:attrNameLst>
                                      </p:cBhvr>
                                      <p:to>
                                        <p:strVal val="visible"/>
                                      </p:to>
                                    </p:set>
                                    <p:animEffect transition="in" filter="fade">
                                      <p:cBhvr>
                                        <p:cTn id="26" dur="1"/>
                                        <p:tgtEl>
                                          <p:spTgt spid="19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895"/>
                                        </p:tgtEl>
                                        <p:attrNameLst>
                                          <p:attrName>style.visibility</p:attrName>
                                        </p:attrNameLst>
                                      </p:cBhvr>
                                      <p:to>
                                        <p:strVal val="visible"/>
                                      </p:to>
                                    </p:set>
                                    <p:animEffect transition="in" filter="fade">
                                      <p:cBhvr>
                                        <p:cTn id="31" dur="1"/>
                                        <p:tgtEl>
                                          <p:spTgt spid="1895"/>
                                        </p:tgtEl>
                                      </p:cBhvr>
                                    </p:animEffect>
                                  </p:childTnLst>
                                </p:cTn>
                              </p:par>
                              <p:par>
                                <p:cTn id="32" presetID="10" presetClass="entr" presetSubtype="0" fill="hold" nodeType="withEffect">
                                  <p:stCondLst>
                                    <p:cond delay="0"/>
                                  </p:stCondLst>
                                  <p:childTnLst>
                                    <p:set>
                                      <p:cBhvr>
                                        <p:cTn id="33" dur="1" fill="hold">
                                          <p:stCondLst>
                                            <p:cond delay="0"/>
                                          </p:stCondLst>
                                        </p:cTn>
                                        <p:tgtEl>
                                          <p:spTgt spid="1927"/>
                                        </p:tgtEl>
                                        <p:attrNameLst>
                                          <p:attrName>style.visibility</p:attrName>
                                        </p:attrNameLst>
                                      </p:cBhvr>
                                      <p:to>
                                        <p:strVal val="visible"/>
                                      </p:to>
                                    </p:set>
                                    <p:animEffect transition="in" filter="fade">
                                      <p:cBhvr>
                                        <p:cTn id="34" dur="1"/>
                                        <p:tgtEl>
                                          <p:spTgt spid="192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928"/>
                                        </p:tgtEl>
                                        <p:attrNameLst>
                                          <p:attrName>style.visibility</p:attrName>
                                        </p:attrNameLst>
                                      </p:cBhvr>
                                      <p:to>
                                        <p:strVal val="visible"/>
                                      </p:to>
                                    </p:set>
                                    <p:animEffect transition="in" filter="fade">
                                      <p:cBhvr>
                                        <p:cTn id="39" dur="1"/>
                                        <p:tgtEl>
                                          <p:spTgt spid="1928"/>
                                        </p:tgtEl>
                                      </p:cBhvr>
                                    </p:animEffect>
                                  </p:childTnLst>
                                </p:cTn>
                              </p:par>
                              <p:par>
                                <p:cTn id="40" presetID="10" presetClass="entr" presetSubtype="0" fill="hold" nodeType="withEffect">
                                  <p:stCondLst>
                                    <p:cond delay="0"/>
                                  </p:stCondLst>
                                  <p:childTnLst>
                                    <p:set>
                                      <p:cBhvr>
                                        <p:cTn id="41" dur="1" fill="hold">
                                          <p:stCondLst>
                                            <p:cond delay="0"/>
                                          </p:stCondLst>
                                        </p:cTn>
                                        <p:tgtEl>
                                          <p:spTgt spid="1894"/>
                                        </p:tgtEl>
                                        <p:attrNameLst>
                                          <p:attrName>style.visibility</p:attrName>
                                        </p:attrNameLst>
                                      </p:cBhvr>
                                      <p:to>
                                        <p:strVal val="visible"/>
                                      </p:to>
                                    </p:set>
                                    <p:animEffect transition="in" filter="fade">
                                      <p:cBhvr>
                                        <p:cTn id="42" dur="1"/>
                                        <p:tgtEl>
                                          <p:spTgt spid="1894"/>
                                        </p:tgtEl>
                                      </p:cBhvr>
                                    </p:animEffect>
                                  </p:childTnLst>
                                </p:cTn>
                              </p:par>
                              <p:par>
                                <p:cTn id="43" presetID="10" presetClass="entr" presetSubtype="0" fill="hold" nodeType="withEffect">
                                  <p:stCondLst>
                                    <p:cond delay="0"/>
                                  </p:stCondLst>
                                  <p:childTnLst>
                                    <p:set>
                                      <p:cBhvr>
                                        <p:cTn id="44" dur="1" fill="hold">
                                          <p:stCondLst>
                                            <p:cond delay="0"/>
                                          </p:stCondLst>
                                        </p:cTn>
                                        <p:tgtEl>
                                          <p:spTgt spid="1899"/>
                                        </p:tgtEl>
                                        <p:attrNameLst>
                                          <p:attrName>style.visibility</p:attrName>
                                        </p:attrNameLst>
                                      </p:cBhvr>
                                      <p:to>
                                        <p:strVal val="visible"/>
                                      </p:to>
                                    </p:set>
                                    <p:animEffect transition="in" filter="fade">
                                      <p:cBhvr>
                                        <p:cTn id="45" dur="1"/>
                                        <p:tgtEl>
                                          <p:spTgt spid="1899"/>
                                        </p:tgtEl>
                                      </p:cBhvr>
                                    </p:animEffect>
                                  </p:childTnLst>
                                </p:cTn>
                              </p:par>
                              <p:par>
                                <p:cTn id="46" presetID="10" presetClass="entr" presetSubtype="0" fill="hold" nodeType="withEffect">
                                  <p:stCondLst>
                                    <p:cond delay="0"/>
                                  </p:stCondLst>
                                  <p:childTnLst>
                                    <p:set>
                                      <p:cBhvr>
                                        <p:cTn id="47" dur="1" fill="hold">
                                          <p:stCondLst>
                                            <p:cond delay="0"/>
                                          </p:stCondLst>
                                        </p:cTn>
                                        <p:tgtEl>
                                          <p:spTgt spid="1900"/>
                                        </p:tgtEl>
                                        <p:attrNameLst>
                                          <p:attrName>style.visibility</p:attrName>
                                        </p:attrNameLst>
                                      </p:cBhvr>
                                      <p:to>
                                        <p:strVal val="visible"/>
                                      </p:to>
                                    </p:set>
                                    <p:animEffect transition="in" filter="fade">
                                      <p:cBhvr>
                                        <p:cTn id="48" dur="1"/>
                                        <p:tgtEl>
                                          <p:spTgt spid="1900"/>
                                        </p:tgtEl>
                                      </p:cBhvr>
                                    </p:animEffect>
                                  </p:childTnLst>
                                </p:cTn>
                              </p:par>
                              <p:par>
                                <p:cTn id="49" presetID="10" presetClass="entr" presetSubtype="0" fill="hold" nodeType="withEffect">
                                  <p:stCondLst>
                                    <p:cond delay="0"/>
                                  </p:stCondLst>
                                  <p:childTnLst>
                                    <p:set>
                                      <p:cBhvr>
                                        <p:cTn id="50" dur="1" fill="hold">
                                          <p:stCondLst>
                                            <p:cond delay="0"/>
                                          </p:stCondLst>
                                        </p:cTn>
                                        <p:tgtEl>
                                          <p:spTgt spid="1905"/>
                                        </p:tgtEl>
                                        <p:attrNameLst>
                                          <p:attrName>style.visibility</p:attrName>
                                        </p:attrNameLst>
                                      </p:cBhvr>
                                      <p:to>
                                        <p:strVal val="visible"/>
                                      </p:to>
                                    </p:set>
                                    <p:animEffect transition="in" filter="fade">
                                      <p:cBhvr>
                                        <p:cTn id="51" dur="1"/>
                                        <p:tgtEl>
                                          <p:spTgt spid="190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901"/>
                                        </p:tgtEl>
                                        <p:attrNameLst>
                                          <p:attrName>style.visibility</p:attrName>
                                        </p:attrNameLst>
                                      </p:cBhvr>
                                      <p:to>
                                        <p:strVal val="visible"/>
                                      </p:to>
                                    </p:set>
                                    <p:animEffect transition="in" filter="fade">
                                      <p:cBhvr>
                                        <p:cTn id="56" dur="500"/>
                                        <p:tgtEl>
                                          <p:spTgt spid="1901"/>
                                        </p:tgtEl>
                                      </p:cBhvr>
                                    </p:animEffect>
                                  </p:childTnLst>
                                </p:cTn>
                              </p:par>
                              <p:par>
                                <p:cTn id="57" presetID="10" presetClass="entr" presetSubtype="0" fill="hold" nodeType="withEffect">
                                  <p:stCondLst>
                                    <p:cond delay="0"/>
                                  </p:stCondLst>
                                  <p:childTnLst>
                                    <p:set>
                                      <p:cBhvr>
                                        <p:cTn id="58" dur="1" fill="hold">
                                          <p:stCondLst>
                                            <p:cond delay="0"/>
                                          </p:stCondLst>
                                        </p:cTn>
                                        <p:tgtEl>
                                          <p:spTgt spid="1906"/>
                                        </p:tgtEl>
                                        <p:attrNameLst>
                                          <p:attrName>style.visibility</p:attrName>
                                        </p:attrNameLst>
                                      </p:cBhvr>
                                      <p:to>
                                        <p:strVal val="visible"/>
                                      </p:to>
                                    </p:set>
                                    <p:animEffect transition="in" filter="fade">
                                      <p:cBhvr>
                                        <p:cTn id="59" dur="500"/>
                                        <p:tgtEl>
                                          <p:spTgt spid="1906"/>
                                        </p:tgtEl>
                                      </p:cBhvr>
                                    </p:animEffect>
                                  </p:childTnLst>
                                </p:cTn>
                              </p:par>
                              <p:par>
                                <p:cTn id="60" presetID="10" presetClass="entr" presetSubtype="0" fill="hold" nodeType="withEffect">
                                  <p:stCondLst>
                                    <p:cond delay="0"/>
                                  </p:stCondLst>
                                  <p:childTnLst>
                                    <p:set>
                                      <p:cBhvr>
                                        <p:cTn id="61" dur="1" fill="hold">
                                          <p:stCondLst>
                                            <p:cond delay="0"/>
                                          </p:stCondLst>
                                        </p:cTn>
                                        <p:tgtEl>
                                          <p:spTgt spid="1907"/>
                                        </p:tgtEl>
                                        <p:attrNameLst>
                                          <p:attrName>style.visibility</p:attrName>
                                        </p:attrNameLst>
                                      </p:cBhvr>
                                      <p:to>
                                        <p:strVal val="visible"/>
                                      </p:to>
                                    </p:set>
                                    <p:animEffect transition="in" filter="fade">
                                      <p:cBhvr>
                                        <p:cTn id="62" dur="500"/>
                                        <p:tgtEl>
                                          <p:spTgt spid="190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902"/>
                                        </p:tgtEl>
                                        <p:attrNameLst>
                                          <p:attrName>style.visibility</p:attrName>
                                        </p:attrNameLst>
                                      </p:cBhvr>
                                      <p:to>
                                        <p:strVal val="visible"/>
                                      </p:to>
                                    </p:set>
                                    <p:animEffect transition="in" filter="fade">
                                      <p:cBhvr>
                                        <p:cTn id="67" dur="1"/>
                                        <p:tgtEl>
                                          <p:spTgt spid="190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908"/>
                                        </p:tgtEl>
                                        <p:attrNameLst>
                                          <p:attrName>style.visibility</p:attrName>
                                        </p:attrNameLst>
                                      </p:cBhvr>
                                      <p:to>
                                        <p:strVal val="visible"/>
                                      </p:to>
                                    </p:set>
                                    <p:animEffect transition="in" filter="fade">
                                      <p:cBhvr>
                                        <p:cTn id="72" dur="1"/>
                                        <p:tgtEl>
                                          <p:spTgt spid="1908"/>
                                        </p:tgtEl>
                                      </p:cBhvr>
                                    </p:animEffect>
                                  </p:childTnLst>
                                </p:cTn>
                              </p:par>
                              <p:par>
                                <p:cTn id="73" presetID="10" presetClass="entr" presetSubtype="0" fill="hold" nodeType="withEffect">
                                  <p:stCondLst>
                                    <p:cond delay="0"/>
                                  </p:stCondLst>
                                  <p:childTnLst>
                                    <p:set>
                                      <p:cBhvr>
                                        <p:cTn id="74" dur="1" fill="hold">
                                          <p:stCondLst>
                                            <p:cond delay="0"/>
                                          </p:stCondLst>
                                        </p:cTn>
                                        <p:tgtEl>
                                          <p:spTgt spid="1903"/>
                                        </p:tgtEl>
                                        <p:attrNameLst>
                                          <p:attrName>style.visibility</p:attrName>
                                        </p:attrNameLst>
                                      </p:cBhvr>
                                      <p:to>
                                        <p:strVal val="visible"/>
                                      </p:to>
                                    </p:set>
                                    <p:animEffect transition="in" filter="fade">
                                      <p:cBhvr>
                                        <p:cTn id="75" dur="1"/>
                                        <p:tgtEl>
                                          <p:spTgt spid="1903"/>
                                        </p:tgtEl>
                                      </p:cBhvr>
                                    </p:animEffect>
                                  </p:childTnLst>
                                </p:cTn>
                              </p:par>
                              <p:par>
                                <p:cTn id="76" presetID="10" presetClass="entr" presetSubtype="0" fill="hold" nodeType="withEffect">
                                  <p:stCondLst>
                                    <p:cond delay="0"/>
                                  </p:stCondLst>
                                  <p:childTnLst>
                                    <p:set>
                                      <p:cBhvr>
                                        <p:cTn id="77" dur="1" fill="hold">
                                          <p:stCondLst>
                                            <p:cond delay="0"/>
                                          </p:stCondLst>
                                        </p:cTn>
                                        <p:tgtEl>
                                          <p:spTgt spid="1904"/>
                                        </p:tgtEl>
                                        <p:attrNameLst>
                                          <p:attrName>style.visibility</p:attrName>
                                        </p:attrNameLst>
                                      </p:cBhvr>
                                      <p:to>
                                        <p:strVal val="visible"/>
                                      </p:to>
                                    </p:set>
                                    <p:animEffect transition="in" filter="fade">
                                      <p:cBhvr>
                                        <p:cTn id="78" dur="1"/>
                                        <p:tgtEl>
                                          <p:spTgt spid="1904"/>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961"/>
                                        </p:tgtEl>
                                        <p:attrNameLst>
                                          <p:attrName>style.visibility</p:attrName>
                                        </p:attrNameLst>
                                      </p:cBhvr>
                                      <p:to>
                                        <p:strVal val="visible"/>
                                      </p:to>
                                    </p:set>
                                    <p:animEffect transition="in" filter="fade">
                                      <p:cBhvr>
                                        <p:cTn id="83" dur="1"/>
                                        <p:tgtEl>
                                          <p:spTgt spid="1961"/>
                                        </p:tgtEl>
                                      </p:cBhvr>
                                    </p:animEffect>
                                  </p:childTnLst>
                                </p:cTn>
                              </p:par>
                              <p:par>
                                <p:cTn id="84" presetID="10" presetClass="entr" presetSubtype="0" fill="hold" nodeType="withEffect">
                                  <p:stCondLst>
                                    <p:cond delay="0"/>
                                  </p:stCondLst>
                                  <p:childTnLst>
                                    <p:set>
                                      <p:cBhvr>
                                        <p:cTn id="85" dur="1" fill="hold">
                                          <p:stCondLst>
                                            <p:cond delay="0"/>
                                          </p:stCondLst>
                                        </p:cTn>
                                        <p:tgtEl>
                                          <p:spTgt spid="1960"/>
                                        </p:tgtEl>
                                        <p:attrNameLst>
                                          <p:attrName>style.visibility</p:attrName>
                                        </p:attrNameLst>
                                      </p:cBhvr>
                                      <p:to>
                                        <p:strVal val="visible"/>
                                      </p:to>
                                    </p:set>
                                    <p:animEffect transition="in" filter="fade">
                                      <p:cBhvr>
                                        <p:cTn id="86" dur="1"/>
                                        <p:tgtEl>
                                          <p:spTgt spid="1960"/>
                                        </p:tgtEl>
                                      </p:cBhvr>
                                    </p:animEffect>
                                  </p:childTnLst>
                                </p:cTn>
                              </p:par>
                              <p:par>
                                <p:cTn id="87" presetID="10" presetClass="entr" presetSubtype="0" fill="hold" nodeType="withEffect">
                                  <p:stCondLst>
                                    <p:cond delay="0"/>
                                  </p:stCondLst>
                                  <p:childTnLst>
                                    <p:set>
                                      <p:cBhvr>
                                        <p:cTn id="88" dur="1" fill="hold">
                                          <p:stCondLst>
                                            <p:cond delay="0"/>
                                          </p:stCondLst>
                                        </p:cTn>
                                        <p:tgtEl>
                                          <p:spTgt spid="1917"/>
                                        </p:tgtEl>
                                        <p:attrNameLst>
                                          <p:attrName>style.visibility</p:attrName>
                                        </p:attrNameLst>
                                      </p:cBhvr>
                                      <p:to>
                                        <p:strVal val="visible"/>
                                      </p:to>
                                    </p:set>
                                    <p:animEffect transition="in" filter="fade">
                                      <p:cBhvr>
                                        <p:cTn id="89" dur="1"/>
                                        <p:tgtEl>
                                          <p:spTgt spid="1917"/>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1926"/>
                                        </p:tgtEl>
                                        <p:attrNameLst>
                                          <p:attrName>style.visibility</p:attrName>
                                        </p:attrNameLst>
                                      </p:cBhvr>
                                      <p:to>
                                        <p:strVal val="visible"/>
                                      </p:to>
                                    </p:set>
                                    <p:animEffect transition="in" filter="fade">
                                      <p:cBhvr>
                                        <p:cTn id="94" dur="1"/>
                                        <p:tgtEl>
                                          <p:spTgt spid="1926"/>
                                        </p:tgtEl>
                                      </p:cBhvr>
                                    </p:animEffect>
                                  </p:childTnLst>
                                </p:cTn>
                              </p:par>
                              <p:par>
                                <p:cTn id="95" presetID="10" presetClass="entr" presetSubtype="0" fill="hold" nodeType="withEffect">
                                  <p:stCondLst>
                                    <p:cond delay="0"/>
                                  </p:stCondLst>
                                  <p:childTnLst>
                                    <p:set>
                                      <p:cBhvr>
                                        <p:cTn id="96" dur="1" fill="hold">
                                          <p:stCondLst>
                                            <p:cond delay="0"/>
                                          </p:stCondLst>
                                        </p:cTn>
                                        <p:tgtEl>
                                          <p:spTgt spid="1924"/>
                                        </p:tgtEl>
                                        <p:attrNameLst>
                                          <p:attrName>style.visibility</p:attrName>
                                        </p:attrNameLst>
                                      </p:cBhvr>
                                      <p:to>
                                        <p:strVal val="visible"/>
                                      </p:to>
                                    </p:set>
                                    <p:animEffect transition="in" filter="fade">
                                      <p:cBhvr>
                                        <p:cTn id="97" dur="1"/>
                                        <p:tgtEl>
                                          <p:spTgt spid="1924"/>
                                        </p:tgtEl>
                                      </p:cBhvr>
                                    </p:animEffect>
                                  </p:childTnLst>
                                </p:cTn>
                              </p:par>
                              <p:par>
                                <p:cTn id="98" presetID="10" presetClass="entr" presetSubtype="0" fill="hold" nodeType="withEffect">
                                  <p:stCondLst>
                                    <p:cond delay="0"/>
                                  </p:stCondLst>
                                  <p:childTnLst>
                                    <p:set>
                                      <p:cBhvr>
                                        <p:cTn id="99" dur="1" fill="hold">
                                          <p:stCondLst>
                                            <p:cond delay="0"/>
                                          </p:stCondLst>
                                        </p:cTn>
                                        <p:tgtEl>
                                          <p:spTgt spid="1925"/>
                                        </p:tgtEl>
                                        <p:attrNameLst>
                                          <p:attrName>style.visibility</p:attrName>
                                        </p:attrNameLst>
                                      </p:cBhvr>
                                      <p:to>
                                        <p:strVal val="visible"/>
                                      </p:to>
                                    </p:set>
                                    <p:animEffect transition="in" filter="fade">
                                      <p:cBhvr>
                                        <p:cTn id="100" dur="1"/>
                                        <p:tgtEl>
                                          <p:spTgt spid="1925"/>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1909"/>
                                        </p:tgtEl>
                                        <p:attrNameLst>
                                          <p:attrName>style.visibility</p:attrName>
                                        </p:attrNameLst>
                                      </p:cBhvr>
                                      <p:to>
                                        <p:strVal val="visible"/>
                                      </p:to>
                                    </p:set>
                                    <p:animEffect transition="in" filter="fade">
                                      <p:cBhvr>
                                        <p:cTn id="105" dur="500"/>
                                        <p:tgtEl>
                                          <p:spTgt spid="1909"/>
                                        </p:tgtEl>
                                      </p:cBhvr>
                                    </p:animEffect>
                                  </p:childTnLst>
                                </p:cTn>
                              </p:par>
                              <p:par>
                                <p:cTn id="106" presetID="10" presetClass="entr" presetSubtype="0" fill="hold" nodeType="withEffect">
                                  <p:stCondLst>
                                    <p:cond delay="0"/>
                                  </p:stCondLst>
                                  <p:childTnLst>
                                    <p:set>
                                      <p:cBhvr>
                                        <p:cTn id="107" dur="1" fill="hold">
                                          <p:stCondLst>
                                            <p:cond delay="0"/>
                                          </p:stCondLst>
                                        </p:cTn>
                                        <p:tgtEl>
                                          <p:spTgt spid="1889"/>
                                        </p:tgtEl>
                                        <p:attrNameLst>
                                          <p:attrName>style.visibility</p:attrName>
                                        </p:attrNameLst>
                                      </p:cBhvr>
                                      <p:to>
                                        <p:strVal val="visible"/>
                                      </p:to>
                                    </p:set>
                                    <p:animEffect transition="in" filter="fade">
                                      <p:cBhvr>
                                        <p:cTn id="108" dur="500"/>
                                        <p:tgtEl>
                                          <p:spTgt spid="1889"/>
                                        </p:tgtEl>
                                      </p:cBhvr>
                                    </p:animEffect>
                                  </p:childTnLst>
                                </p:cTn>
                              </p:par>
                              <p:par>
                                <p:cTn id="109" presetID="10" presetClass="entr" presetSubtype="0" fill="hold" nodeType="withEffect">
                                  <p:stCondLst>
                                    <p:cond delay="0"/>
                                  </p:stCondLst>
                                  <p:childTnLst>
                                    <p:set>
                                      <p:cBhvr>
                                        <p:cTn id="110" dur="1" fill="hold">
                                          <p:stCondLst>
                                            <p:cond delay="0"/>
                                          </p:stCondLst>
                                        </p:cTn>
                                        <p:tgtEl>
                                          <p:spTgt spid="1910"/>
                                        </p:tgtEl>
                                        <p:attrNameLst>
                                          <p:attrName>style.visibility</p:attrName>
                                        </p:attrNameLst>
                                      </p:cBhvr>
                                      <p:to>
                                        <p:strVal val="visible"/>
                                      </p:to>
                                    </p:set>
                                    <p:animEffect transition="in" filter="fade">
                                      <p:cBhvr>
                                        <p:cTn id="111" dur="500"/>
                                        <p:tgtEl>
                                          <p:spTgt spid="1910"/>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1915"/>
                                        </p:tgtEl>
                                        <p:attrNameLst>
                                          <p:attrName>style.visibility</p:attrName>
                                        </p:attrNameLst>
                                      </p:cBhvr>
                                      <p:to>
                                        <p:strVal val="visible"/>
                                      </p:to>
                                    </p:set>
                                    <p:animEffect transition="in" filter="fade">
                                      <p:cBhvr>
                                        <p:cTn id="116" dur="500"/>
                                        <p:tgtEl>
                                          <p:spTgt spid="1915"/>
                                        </p:tgtEl>
                                      </p:cBhvr>
                                    </p:animEffect>
                                  </p:childTnLst>
                                </p:cTn>
                              </p:par>
                              <p:par>
                                <p:cTn id="117" presetID="10" presetClass="entr" presetSubtype="0" fill="hold" nodeType="withEffect">
                                  <p:stCondLst>
                                    <p:cond delay="0"/>
                                  </p:stCondLst>
                                  <p:childTnLst>
                                    <p:set>
                                      <p:cBhvr>
                                        <p:cTn id="118" dur="1" fill="hold">
                                          <p:stCondLst>
                                            <p:cond delay="0"/>
                                          </p:stCondLst>
                                        </p:cTn>
                                        <p:tgtEl>
                                          <p:spTgt spid="1913"/>
                                        </p:tgtEl>
                                        <p:attrNameLst>
                                          <p:attrName>style.visibility</p:attrName>
                                        </p:attrNameLst>
                                      </p:cBhvr>
                                      <p:to>
                                        <p:strVal val="visible"/>
                                      </p:to>
                                    </p:set>
                                    <p:animEffect transition="in" filter="fade">
                                      <p:cBhvr>
                                        <p:cTn id="119" dur="500"/>
                                        <p:tgtEl>
                                          <p:spTgt spid="1913"/>
                                        </p:tgtEl>
                                      </p:cBhvr>
                                    </p:animEffect>
                                  </p:childTnLst>
                                </p:cTn>
                              </p:par>
                              <p:par>
                                <p:cTn id="120" presetID="10" presetClass="entr" presetSubtype="0" fill="hold" nodeType="withEffect">
                                  <p:stCondLst>
                                    <p:cond delay="0"/>
                                  </p:stCondLst>
                                  <p:childTnLst>
                                    <p:set>
                                      <p:cBhvr>
                                        <p:cTn id="121" dur="1" fill="hold">
                                          <p:stCondLst>
                                            <p:cond delay="0"/>
                                          </p:stCondLst>
                                        </p:cTn>
                                        <p:tgtEl>
                                          <p:spTgt spid="1911"/>
                                        </p:tgtEl>
                                        <p:attrNameLst>
                                          <p:attrName>style.visibility</p:attrName>
                                        </p:attrNameLst>
                                      </p:cBhvr>
                                      <p:to>
                                        <p:strVal val="visible"/>
                                      </p:to>
                                    </p:set>
                                    <p:animEffect transition="in" filter="fade">
                                      <p:cBhvr>
                                        <p:cTn id="122" dur="500"/>
                                        <p:tgtEl>
                                          <p:spTgt spid="1911"/>
                                        </p:tgtEl>
                                      </p:cBhvr>
                                    </p:animEffect>
                                  </p:childTnLst>
                                </p:cTn>
                              </p:par>
                              <p:par>
                                <p:cTn id="123" presetID="10" presetClass="entr" presetSubtype="0" fill="hold" nodeType="withEffect">
                                  <p:stCondLst>
                                    <p:cond delay="0"/>
                                  </p:stCondLst>
                                  <p:childTnLst>
                                    <p:set>
                                      <p:cBhvr>
                                        <p:cTn id="124" dur="1" fill="hold">
                                          <p:stCondLst>
                                            <p:cond delay="0"/>
                                          </p:stCondLst>
                                        </p:cTn>
                                        <p:tgtEl>
                                          <p:spTgt spid="1912"/>
                                        </p:tgtEl>
                                        <p:attrNameLst>
                                          <p:attrName>style.visibility</p:attrName>
                                        </p:attrNameLst>
                                      </p:cBhvr>
                                      <p:to>
                                        <p:strVal val="visible"/>
                                      </p:to>
                                    </p:set>
                                    <p:animEffect transition="in" filter="fade">
                                      <p:cBhvr>
                                        <p:cTn id="125" dur="500"/>
                                        <p:tgtEl>
                                          <p:spTgt spid="1912"/>
                                        </p:tgtEl>
                                      </p:cBhvr>
                                    </p:animEffect>
                                  </p:childTnLst>
                                </p:cTn>
                              </p:par>
                              <p:par>
                                <p:cTn id="126" presetID="10" presetClass="entr" presetSubtype="0" fill="hold" nodeType="withEffect">
                                  <p:stCondLst>
                                    <p:cond delay="0"/>
                                  </p:stCondLst>
                                  <p:childTnLst>
                                    <p:set>
                                      <p:cBhvr>
                                        <p:cTn id="127" dur="1" fill="hold">
                                          <p:stCondLst>
                                            <p:cond delay="0"/>
                                          </p:stCondLst>
                                        </p:cTn>
                                        <p:tgtEl>
                                          <p:spTgt spid="1914"/>
                                        </p:tgtEl>
                                        <p:attrNameLst>
                                          <p:attrName>style.visibility</p:attrName>
                                        </p:attrNameLst>
                                      </p:cBhvr>
                                      <p:to>
                                        <p:strVal val="visible"/>
                                      </p:to>
                                    </p:set>
                                    <p:animEffect transition="in" filter="fade">
                                      <p:cBhvr>
                                        <p:cTn id="128" dur="500"/>
                                        <p:tgtEl>
                                          <p:spTgt spid="1914"/>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1919"/>
                                        </p:tgtEl>
                                        <p:attrNameLst>
                                          <p:attrName>style.visibility</p:attrName>
                                        </p:attrNameLst>
                                      </p:cBhvr>
                                      <p:to>
                                        <p:strVal val="visible"/>
                                      </p:to>
                                    </p:set>
                                    <p:animEffect transition="in" filter="fade">
                                      <p:cBhvr>
                                        <p:cTn id="133" dur="1"/>
                                        <p:tgtEl>
                                          <p:spTgt spid="1919"/>
                                        </p:tgtEl>
                                      </p:cBhvr>
                                    </p:animEffect>
                                  </p:childTnLst>
                                </p:cTn>
                              </p:par>
                              <p:par>
                                <p:cTn id="134" presetID="10" presetClass="entr" presetSubtype="0" fill="hold" nodeType="withEffect">
                                  <p:stCondLst>
                                    <p:cond delay="0"/>
                                  </p:stCondLst>
                                  <p:childTnLst>
                                    <p:set>
                                      <p:cBhvr>
                                        <p:cTn id="135" dur="1" fill="hold">
                                          <p:stCondLst>
                                            <p:cond delay="0"/>
                                          </p:stCondLst>
                                        </p:cTn>
                                        <p:tgtEl>
                                          <p:spTgt spid="1918"/>
                                        </p:tgtEl>
                                        <p:attrNameLst>
                                          <p:attrName>style.visibility</p:attrName>
                                        </p:attrNameLst>
                                      </p:cBhvr>
                                      <p:to>
                                        <p:strVal val="visible"/>
                                      </p:to>
                                    </p:set>
                                    <p:animEffect transition="in" filter="fade">
                                      <p:cBhvr>
                                        <p:cTn id="136" dur="1"/>
                                        <p:tgtEl>
                                          <p:spTgt spid="1918"/>
                                        </p:tgtEl>
                                      </p:cBhvr>
                                    </p:animEffect>
                                  </p:childTnLst>
                                </p:cTn>
                              </p:par>
                              <p:par>
                                <p:cTn id="137" presetID="10" presetClass="entr" presetSubtype="0" fill="hold" nodeType="withEffect">
                                  <p:stCondLst>
                                    <p:cond delay="0"/>
                                  </p:stCondLst>
                                  <p:childTnLst>
                                    <p:set>
                                      <p:cBhvr>
                                        <p:cTn id="138" dur="1" fill="hold">
                                          <p:stCondLst>
                                            <p:cond delay="0"/>
                                          </p:stCondLst>
                                        </p:cTn>
                                        <p:tgtEl>
                                          <p:spTgt spid="1920"/>
                                        </p:tgtEl>
                                        <p:attrNameLst>
                                          <p:attrName>style.visibility</p:attrName>
                                        </p:attrNameLst>
                                      </p:cBhvr>
                                      <p:to>
                                        <p:strVal val="visible"/>
                                      </p:to>
                                    </p:set>
                                    <p:animEffect transition="in" filter="fade">
                                      <p:cBhvr>
                                        <p:cTn id="139" dur="1"/>
                                        <p:tgtEl>
                                          <p:spTgt spid="1920"/>
                                        </p:tgtEl>
                                      </p:cBhvr>
                                    </p:animEffect>
                                  </p:childTnLst>
                                </p:cTn>
                              </p:par>
                              <p:par>
                                <p:cTn id="140" presetID="10" presetClass="entr" presetSubtype="0" fill="hold" nodeType="withEffect">
                                  <p:stCondLst>
                                    <p:cond delay="0"/>
                                  </p:stCondLst>
                                  <p:childTnLst>
                                    <p:set>
                                      <p:cBhvr>
                                        <p:cTn id="141" dur="1" fill="hold">
                                          <p:stCondLst>
                                            <p:cond delay="0"/>
                                          </p:stCondLst>
                                        </p:cTn>
                                        <p:tgtEl>
                                          <p:spTgt spid="1921"/>
                                        </p:tgtEl>
                                        <p:attrNameLst>
                                          <p:attrName>style.visibility</p:attrName>
                                        </p:attrNameLst>
                                      </p:cBhvr>
                                      <p:to>
                                        <p:strVal val="visible"/>
                                      </p:to>
                                    </p:set>
                                    <p:animEffect transition="in" filter="fade">
                                      <p:cBhvr>
                                        <p:cTn id="142" dur="1"/>
                                        <p:tgtEl>
                                          <p:spTgt spid="1921"/>
                                        </p:tgtEl>
                                      </p:cBhvr>
                                    </p:animEffect>
                                  </p:childTnLst>
                                </p:cTn>
                              </p:par>
                              <p:par>
                                <p:cTn id="143" presetID="10" presetClass="entr" presetSubtype="0" fill="hold" nodeType="withEffect">
                                  <p:stCondLst>
                                    <p:cond delay="0"/>
                                  </p:stCondLst>
                                  <p:childTnLst>
                                    <p:set>
                                      <p:cBhvr>
                                        <p:cTn id="144" dur="1" fill="hold">
                                          <p:stCondLst>
                                            <p:cond delay="0"/>
                                          </p:stCondLst>
                                        </p:cTn>
                                        <p:tgtEl>
                                          <p:spTgt spid="1922"/>
                                        </p:tgtEl>
                                        <p:attrNameLst>
                                          <p:attrName>style.visibility</p:attrName>
                                        </p:attrNameLst>
                                      </p:cBhvr>
                                      <p:to>
                                        <p:strVal val="visible"/>
                                      </p:to>
                                    </p:set>
                                    <p:animEffect transition="in" filter="fade">
                                      <p:cBhvr>
                                        <p:cTn id="145" dur="1"/>
                                        <p:tgtEl>
                                          <p:spTgt spid="1922"/>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1923"/>
                                        </p:tgtEl>
                                        <p:attrNameLst>
                                          <p:attrName>style.visibility</p:attrName>
                                        </p:attrNameLst>
                                      </p:cBhvr>
                                      <p:to>
                                        <p:strVal val="visible"/>
                                      </p:to>
                                    </p:set>
                                    <p:animEffect transition="in" filter="fade">
                                      <p:cBhvr>
                                        <p:cTn id="150" dur="1"/>
                                        <p:tgtEl>
                                          <p:spTgt spid="1923"/>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1930"/>
                                        </p:tgtEl>
                                        <p:attrNameLst>
                                          <p:attrName>style.visibility</p:attrName>
                                        </p:attrNameLst>
                                      </p:cBhvr>
                                      <p:to>
                                        <p:strVal val="visible"/>
                                      </p:to>
                                    </p:set>
                                    <p:animEffect transition="in" filter="fade">
                                      <p:cBhvr>
                                        <p:cTn id="155" dur="1"/>
                                        <p:tgtEl>
                                          <p:spTgt spid="1930"/>
                                        </p:tgtEl>
                                      </p:cBhvr>
                                    </p:animEffect>
                                  </p:childTnLst>
                                </p:cTn>
                              </p:par>
                              <p:par>
                                <p:cTn id="156" presetID="10" presetClass="entr" presetSubtype="0" fill="hold" nodeType="withEffect">
                                  <p:stCondLst>
                                    <p:cond delay="0"/>
                                  </p:stCondLst>
                                  <p:childTnLst>
                                    <p:set>
                                      <p:cBhvr>
                                        <p:cTn id="157" dur="1" fill="hold">
                                          <p:stCondLst>
                                            <p:cond delay="0"/>
                                          </p:stCondLst>
                                        </p:cTn>
                                        <p:tgtEl>
                                          <p:spTgt spid="1929"/>
                                        </p:tgtEl>
                                        <p:attrNameLst>
                                          <p:attrName>style.visibility</p:attrName>
                                        </p:attrNameLst>
                                      </p:cBhvr>
                                      <p:to>
                                        <p:strVal val="visible"/>
                                      </p:to>
                                    </p:set>
                                    <p:animEffect transition="in" filter="fade">
                                      <p:cBhvr>
                                        <p:cTn id="158" dur="1"/>
                                        <p:tgtEl>
                                          <p:spTgt spid="1929"/>
                                        </p:tgtEl>
                                      </p:cBhvr>
                                    </p:animEffect>
                                  </p:childTnLst>
                                </p:cTn>
                              </p:par>
                              <p:par>
                                <p:cTn id="159" presetID="10" presetClass="entr" presetSubtype="0" fill="hold" nodeType="withEffect">
                                  <p:stCondLst>
                                    <p:cond delay="0"/>
                                  </p:stCondLst>
                                  <p:childTnLst>
                                    <p:set>
                                      <p:cBhvr>
                                        <p:cTn id="160" dur="1" fill="hold">
                                          <p:stCondLst>
                                            <p:cond delay="0"/>
                                          </p:stCondLst>
                                        </p:cTn>
                                        <p:tgtEl>
                                          <p:spTgt spid="1931"/>
                                        </p:tgtEl>
                                        <p:attrNameLst>
                                          <p:attrName>style.visibility</p:attrName>
                                        </p:attrNameLst>
                                      </p:cBhvr>
                                      <p:to>
                                        <p:strVal val="visible"/>
                                      </p:to>
                                    </p:set>
                                    <p:animEffect transition="in" filter="fade">
                                      <p:cBhvr>
                                        <p:cTn id="161" dur="1"/>
                                        <p:tgtEl>
                                          <p:spTgt spid="1931"/>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nodeType="clickEffect">
                                  <p:stCondLst>
                                    <p:cond delay="0"/>
                                  </p:stCondLst>
                                  <p:childTnLst>
                                    <p:set>
                                      <p:cBhvr>
                                        <p:cTn id="165" dur="1" fill="hold">
                                          <p:stCondLst>
                                            <p:cond delay="0"/>
                                          </p:stCondLst>
                                        </p:cTn>
                                        <p:tgtEl>
                                          <p:spTgt spid="1932"/>
                                        </p:tgtEl>
                                        <p:attrNameLst>
                                          <p:attrName>style.visibility</p:attrName>
                                        </p:attrNameLst>
                                      </p:cBhvr>
                                      <p:to>
                                        <p:strVal val="visible"/>
                                      </p:to>
                                    </p:set>
                                    <p:animEffect transition="in" filter="fade">
                                      <p:cBhvr>
                                        <p:cTn id="166" dur="1"/>
                                        <p:tgtEl>
                                          <p:spTgt spid="1932"/>
                                        </p:tgtEl>
                                      </p:cBhvr>
                                    </p:animEffect>
                                  </p:childTnLst>
                                </p:cTn>
                              </p:par>
                              <p:par>
                                <p:cTn id="167" presetID="10" presetClass="entr" presetSubtype="0" fill="hold" nodeType="withEffect">
                                  <p:stCondLst>
                                    <p:cond delay="0"/>
                                  </p:stCondLst>
                                  <p:childTnLst>
                                    <p:set>
                                      <p:cBhvr>
                                        <p:cTn id="168" dur="1" fill="hold">
                                          <p:stCondLst>
                                            <p:cond delay="0"/>
                                          </p:stCondLst>
                                        </p:cTn>
                                        <p:tgtEl>
                                          <p:spTgt spid="1934"/>
                                        </p:tgtEl>
                                        <p:attrNameLst>
                                          <p:attrName>style.visibility</p:attrName>
                                        </p:attrNameLst>
                                      </p:cBhvr>
                                      <p:to>
                                        <p:strVal val="visible"/>
                                      </p:to>
                                    </p:set>
                                    <p:animEffect transition="in" filter="fade">
                                      <p:cBhvr>
                                        <p:cTn id="169" dur="1"/>
                                        <p:tgtEl>
                                          <p:spTgt spid="1934"/>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nodeType="clickEffect">
                                  <p:stCondLst>
                                    <p:cond delay="0"/>
                                  </p:stCondLst>
                                  <p:childTnLst>
                                    <p:set>
                                      <p:cBhvr>
                                        <p:cTn id="173" dur="1" fill="hold">
                                          <p:stCondLst>
                                            <p:cond delay="0"/>
                                          </p:stCondLst>
                                        </p:cTn>
                                        <p:tgtEl>
                                          <p:spTgt spid="1944"/>
                                        </p:tgtEl>
                                        <p:attrNameLst>
                                          <p:attrName>style.visibility</p:attrName>
                                        </p:attrNameLst>
                                      </p:cBhvr>
                                      <p:to>
                                        <p:strVal val="visible"/>
                                      </p:to>
                                    </p:set>
                                    <p:animEffect transition="in" filter="fade">
                                      <p:cBhvr>
                                        <p:cTn id="174" dur="1"/>
                                        <p:tgtEl>
                                          <p:spTgt spid="1944"/>
                                        </p:tgtEl>
                                      </p:cBhvr>
                                    </p:animEffect>
                                  </p:childTnLst>
                                </p:cTn>
                              </p:par>
                              <p:par>
                                <p:cTn id="175" presetID="10" presetClass="entr" presetSubtype="0" fill="hold" nodeType="withEffect">
                                  <p:stCondLst>
                                    <p:cond delay="0"/>
                                  </p:stCondLst>
                                  <p:childTnLst>
                                    <p:set>
                                      <p:cBhvr>
                                        <p:cTn id="176" dur="1" fill="hold">
                                          <p:stCondLst>
                                            <p:cond delay="0"/>
                                          </p:stCondLst>
                                        </p:cTn>
                                        <p:tgtEl>
                                          <p:spTgt spid="1936"/>
                                        </p:tgtEl>
                                        <p:attrNameLst>
                                          <p:attrName>style.visibility</p:attrName>
                                        </p:attrNameLst>
                                      </p:cBhvr>
                                      <p:to>
                                        <p:strVal val="visible"/>
                                      </p:to>
                                    </p:set>
                                    <p:animEffect transition="in" filter="fade">
                                      <p:cBhvr>
                                        <p:cTn id="177" dur="1"/>
                                        <p:tgtEl>
                                          <p:spTgt spid="1936"/>
                                        </p:tgtEl>
                                      </p:cBhvr>
                                    </p:animEffect>
                                  </p:childTnLst>
                                </p:cTn>
                              </p:par>
                              <p:par>
                                <p:cTn id="178" presetID="10" presetClass="entr" presetSubtype="0" fill="hold" nodeType="withEffect">
                                  <p:stCondLst>
                                    <p:cond delay="0"/>
                                  </p:stCondLst>
                                  <p:childTnLst>
                                    <p:set>
                                      <p:cBhvr>
                                        <p:cTn id="179" dur="1" fill="hold">
                                          <p:stCondLst>
                                            <p:cond delay="0"/>
                                          </p:stCondLst>
                                        </p:cTn>
                                        <p:tgtEl>
                                          <p:spTgt spid="1940"/>
                                        </p:tgtEl>
                                        <p:attrNameLst>
                                          <p:attrName>style.visibility</p:attrName>
                                        </p:attrNameLst>
                                      </p:cBhvr>
                                      <p:to>
                                        <p:strVal val="visible"/>
                                      </p:to>
                                    </p:set>
                                    <p:animEffect transition="in" filter="fade">
                                      <p:cBhvr>
                                        <p:cTn id="180" dur="1"/>
                                        <p:tgtEl>
                                          <p:spTgt spid="1940"/>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ntr" presetSubtype="0" fill="hold" nodeType="clickEffect">
                                  <p:stCondLst>
                                    <p:cond delay="0"/>
                                  </p:stCondLst>
                                  <p:childTnLst>
                                    <p:set>
                                      <p:cBhvr>
                                        <p:cTn id="184" dur="1" fill="hold">
                                          <p:stCondLst>
                                            <p:cond delay="0"/>
                                          </p:stCondLst>
                                        </p:cTn>
                                        <p:tgtEl>
                                          <p:spTgt spid="1937"/>
                                        </p:tgtEl>
                                        <p:attrNameLst>
                                          <p:attrName>style.visibility</p:attrName>
                                        </p:attrNameLst>
                                      </p:cBhvr>
                                      <p:to>
                                        <p:strVal val="visible"/>
                                      </p:to>
                                    </p:set>
                                    <p:animEffect transition="in" filter="fade">
                                      <p:cBhvr>
                                        <p:cTn id="185" dur="1"/>
                                        <p:tgtEl>
                                          <p:spTgt spid="1937"/>
                                        </p:tgtEl>
                                      </p:cBhvr>
                                    </p:animEffect>
                                  </p:childTnLst>
                                </p:cTn>
                              </p:par>
                              <p:par>
                                <p:cTn id="186" presetID="10" presetClass="entr" presetSubtype="0" fill="hold" nodeType="withEffect">
                                  <p:stCondLst>
                                    <p:cond delay="0"/>
                                  </p:stCondLst>
                                  <p:childTnLst>
                                    <p:set>
                                      <p:cBhvr>
                                        <p:cTn id="187" dur="1" fill="hold">
                                          <p:stCondLst>
                                            <p:cond delay="0"/>
                                          </p:stCondLst>
                                        </p:cTn>
                                        <p:tgtEl>
                                          <p:spTgt spid="1942"/>
                                        </p:tgtEl>
                                        <p:attrNameLst>
                                          <p:attrName>style.visibility</p:attrName>
                                        </p:attrNameLst>
                                      </p:cBhvr>
                                      <p:to>
                                        <p:strVal val="visible"/>
                                      </p:to>
                                    </p:set>
                                    <p:animEffect transition="in" filter="fade">
                                      <p:cBhvr>
                                        <p:cTn id="188" dur="1"/>
                                        <p:tgtEl>
                                          <p:spTgt spid="1942"/>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nodeType="clickEffect">
                                  <p:stCondLst>
                                    <p:cond delay="0"/>
                                  </p:stCondLst>
                                  <p:childTnLst>
                                    <p:set>
                                      <p:cBhvr>
                                        <p:cTn id="192" dur="1" fill="hold">
                                          <p:stCondLst>
                                            <p:cond delay="0"/>
                                          </p:stCondLst>
                                        </p:cTn>
                                        <p:tgtEl>
                                          <p:spTgt spid="1933"/>
                                        </p:tgtEl>
                                        <p:attrNameLst>
                                          <p:attrName>style.visibility</p:attrName>
                                        </p:attrNameLst>
                                      </p:cBhvr>
                                      <p:to>
                                        <p:strVal val="visible"/>
                                      </p:to>
                                    </p:set>
                                    <p:animEffect transition="in" filter="fade">
                                      <p:cBhvr>
                                        <p:cTn id="193" dur="1"/>
                                        <p:tgtEl>
                                          <p:spTgt spid="1933"/>
                                        </p:tgtEl>
                                      </p:cBhvr>
                                    </p:animEffect>
                                  </p:childTnLst>
                                </p:cTn>
                              </p:par>
                              <p:par>
                                <p:cTn id="194" presetID="10" presetClass="entr" presetSubtype="0" fill="hold" nodeType="withEffect">
                                  <p:stCondLst>
                                    <p:cond delay="0"/>
                                  </p:stCondLst>
                                  <p:childTnLst>
                                    <p:set>
                                      <p:cBhvr>
                                        <p:cTn id="195" dur="1" fill="hold">
                                          <p:stCondLst>
                                            <p:cond delay="0"/>
                                          </p:stCondLst>
                                        </p:cTn>
                                        <p:tgtEl>
                                          <p:spTgt spid="1935"/>
                                        </p:tgtEl>
                                        <p:attrNameLst>
                                          <p:attrName>style.visibility</p:attrName>
                                        </p:attrNameLst>
                                      </p:cBhvr>
                                      <p:to>
                                        <p:strVal val="visible"/>
                                      </p:to>
                                    </p:set>
                                    <p:animEffect transition="in" filter="fade">
                                      <p:cBhvr>
                                        <p:cTn id="196" dur="1"/>
                                        <p:tgtEl>
                                          <p:spTgt spid="1935"/>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presetSubtype="0" fill="hold" nodeType="clickEffect">
                                  <p:stCondLst>
                                    <p:cond delay="0"/>
                                  </p:stCondLst>
                                  <p:childTnLst>
                                    <p:set>
                                      <p:cBhvr>
                                        <p:cTn id="200" dur="1" fill="hold">
                                          <p:stCondLst>
                                            <p:cond delay="0"/>
                                          </p:stCondLst>
                                        </p:cTn>
                                        <p:tgtEl>
                                          <p:spTgt spid="1941"/>
                                        </p:tgtEl>
                                        <p:attrNameLst>
                                          <p:attrName>style.visibility</p:attrName>
                                        </p:attrNameLst>
                                      </p:cBhvr>
                                      <p:to>
                                        <p:strVal val="visible"/>
                                      </p:to>
                                    </p:set>
                                    <p:animEffect transition="in" filter="fade">
                                      <p:cBhvr>
                                        <p:cTn id="201" dur="1"/>
                                        <p:tgtEl>
                                          <p:spTgt spid="1941"/>
                                        </p:tgtEl>
                                      </p:cBhvr>
                                    </p:animEffect>
                                  </p:childTnLst>
                                </p:cTn>
                              </p:par>
                              <p:par>
                                <p:cTn id="202" presetID="10" presetClass="entr" presetSubtype="0" fill="hold" nodeType="withEffect">
                                  <p:stCondLst>
                                    <p:cond delay="0"/>
                                  </p:stCondLst>
                                  <p:childTnLst>
                                    <p:set>
                                      <p:cBhvr>
                                        <p:cTn id="203" dur="1" fill="hold">
                                          <p:stCondLst>
                                            <p:cond delay="0"/>
                                          </p:stCondLst>
                                        </p:cTn>
                                        <p:tgtEl>
                                          <p:spTgt spid="1938"/>
                                        </p:tgtEl>
                                        <p:attrNameLst>
                                          <p:attrName>style.visibility</p:attrName>
                                        </p:attrNameLst>
                                      </p:cBhvr>
                                      <p:to>
                                        <p:strVal val="visible"/>
                                      </p:to>
                                    </p:set>
                                    <p:animEffect transition="in" filter="fade">
                                      <p:cBhvr>
                                        <p:cTn id="204" dur="1"/>
                                        <p:tgtEl>
                                          <p:spTgt spid="1938"/>
                                        </p:tgtEl>
                                      </p:cBhvr>
                                    </p:animEffect>
                                  </p:childTnLst>
                                </p:cTn>
                              </p:par>
                            </p:childTnLst>
                          </p:cTn>
                        </p:par>
                      </p:childTnLst>
                    </p:cTn>
                  </p:par>
                  <p:par>
                    <p:cTn id="205" fill="hold">
                      <p:stCondLst>
                        <p:cond delay="indefinite"/>
                      </p:stCondLst>
                      <p:childTnLst>
                        <p:par>
                          <p:cTn id="206" fill="hold">
                            <p:stCondLst>
                              <p:cond delay="0"/>
                            </p:stCondLst>
                            <p:childTnLst>
                              <p:par>
                                <p:cTn id="207" presetID="10" presetClass="entr" presetSubtype="0" fill="hold" nodeType="clickEffect">
                                  <p:stCondLst>
                                    <p:cond delay="0"/>
                                  </p:stCondLst>
                                  <p:childTnLst>
                                    <p:set>
                                      <p:cBhvr>
                                        <p:cTn id="208" dur="1" fill="hold">
                                          <p:stCondLst>
                                            <p:cond delay="0"/>
                                          </p:stCondLst>
                                        </p:cTn>
                                        <p:tgtEl>
                                          <p:spTgt spid="1939"/>
                                        </p:tgtEl>
                                        <p:attrNameLst>
                                          <p:attrName>style.visibility</p:attrName>
                                        </p:attrNameLst>
                                      </p:cBhvr>
                                      <p:to>
                                        <p:strVal val="visible"/>
                                      </p:to>
                                    </p:set>
                                    <p:animEffect transition="in" filter="fade">
                                      <p:cBhvr>
                                        <p:cTn id="209" dur="1"/>
                                        <p:tgtEl>
                                          <p:spTgt spid="1939"/>
                                        </p:tgtEl>
                                      </p:cBhvr>
                                    </p:animEffect>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nodeType="clickEffect">
                                  <p:stCondLst>
                                    <p:cond delay="0"/>
                                  </p:stCondLst>
                                  <p:childTnLst>
                                    <p:set>
                                      <p:cBhvr>
                                        <p:cTn id="213" dur="1" fill="hold">
                                          <p:stCondLst>
                                            <p:cond delay="0"/>
                                          </p:stCondLst>
                                        </p:cTn>
                                        <p:tgtEl>
                                          <p:spTgt spid="1943"/>
                                        </p:tgtEl>
                                        <p:attrNameLst>
                                          <p:attrName>style.visibility</p:attrName>
                                        </p:attrNameLst>
                                      </p:cBhvr>
                                      <p:to>
                                        <p:strVal val="visible"/>
                                      </p:to>
                                    </p:set>
                                    <p:animEffect transition="in" filter="fade">
                                      <p:cBhvr>
                                        <p:cTn id="214" dur="1"/>
                                        <p:tgtEl>
                                          <p:spTgt spid="1943"/>
                                        </p:tgtEl>
                                      </p:cBhvr>
                                    </p:animEffect>
                                  </p:childTnLst>
                                </p:cTn>
                              </p:par>
                              <p:par>
                                <p:cTn id="215" presetID="10" presetClass="entr" presetSubtype="0" fill="hold" nodeType="withEffect">
                                  <p:stCondLst>
                                    <p:cond delay="0"/>
                                  </p:stCondLst>
                                  <p:childTnLst>
                                    <p:set>
                                      <p:cBhvr>
                                        <p:cTn id="216" dur="1" fill="hold">
                                          <p:stCondLst>
                                            <p:cond delay="0"/>
                                          </p:stCondLst>
                                        </p:cTn>
                                        <p:tgtEl>
                                          <p:spTgt spid="1945"/>
                                        </p:tgtEl>
                                        <p:attrNameLst>
                                          <p:attrName>style.visibility</p:attrName>
                                        </p:attrNameLst>
                                      </p:cBhvr>
                                      <p:to>
                                        <p:strVal val="visible"/>
                                      </p:to>
                                    </p:set>
                                    <p:animEffect transition="in" filter="fade">
                                      <p:cBhvr>
                                        <p:cTn id="217" dur="1"/>
                                        <p:tgtEl>
                                          <p:spTgt spid="1945"/>
                                        </p:tgtEl>
                                      </p:cBhvr>
                                    </p:animEffect>
                                  </p:childTnLst>
                                </p:cTn>
                              </p:par>
                              <p:par>
                                <p:cTn id="218" presetID="10" presetClass="entr" presetSubtype="0" fill="hold" nodeType="withEffect">
                                  <p:stCondLst>
                                    <p:cond delay="0"/>
                                  </p:stCondLst>
                                  <p:childTnLst>
                                    <p:set>
                                      <p:cBhvr>
                                        <p:cTn id="219" dur="1" fill="hold">
                                          <p:stCondLst>
                                            <p:cond delay="0"/>
                                          </p:stCondLst>
                                        </p:cTn>
                                        <p:tgtEl>
                                          <p:spTgt spid="1946"/>
                                        </p:tgtEl>
                                        <p:attrNameLst>
                                          <p:attrName>style.visibility</p:attrName>
                                        </p:attrNameLst>
                                      </p:cBhvr>
                                      <p:to>
                                        <p:strVal val="visible"/>
                                      </p:to>
                                    </p:set>
                                    <p:animEffect transition="in" filter="fade">
                                      <p:cBhvr>
                                        <p:cTn id="220" dur="1"/>
                                        <p:tgtEl>
                                          <p:spTgt spid="1946"/>
                                        </p:tgtEl>
                                      </p:cBhvr>
                                    </p:animEffect>
                                  </p:childTnLst>
                                </p:cTn>
                              </p:par>
                              <p:par>
                                <p:cTn id="221" presetID="10" presetClass="entr" presetSubtype="0" fill="hold" nodeType="withEffect">
                                  <p:stCondLst>
                                    <p:cond delay="0"/>
                                  </p:stCondLst>
                                  <p:childTnLst>
                                    <p:set>
                                      <p:cBhvr>
                                        <p:cTn id="222" dur="1" fill="hold">
                                          <p:stCondLst>
                                            <p:cond delay="0"/>
                                          </p:stCondLst>
                                        </p:cTn>
                                        <p:tgtEl>
                                          <p:spTgt spid="1947"/>
                                        </p:tgtEl>
                                        <p:attrNameLst>
                                          <p:attrName>style.visibility</p:attrName>
                                        </p:attrNameLst>
                                      </p:cBhvr>
                                      <p:to>
                                        <p:strVal val="visible"/>
                                      </p:to>
                                    </p:set>
                                    <p:animEffect transition="in" filter="fade">
                                      <p:cBhvr>
                                        <p:cTn id="223" dur="1"/>
                                        <p:tgtEl>
                                          <p:spTgt spid="1947"/>
                                        </p:tgtEl>
                                      </p:cBhvr>
                                    </p:animEffect>
                                  </p:childTnLst>
                                </p:cTn>
                              </p:par>
                            </p:childTnLst>
                          </p:cTn>
                        </p:par>
                      </p:childTnLst>
                    </p:cTn>
                  </p:par>
                  <p:par>
                    <p:cTn id="224" fill="hold">
                      <p:stCondLst>
                        <p:cond delay="indefinite"/>
                      </p:stCondLst>
                      <p:childTnLst>
                        <p:par>
                          <p:cTn id="225" fill="hold">
                            <p:stCondLst>
                              <p:cond delay="0"/>
                            </p:stCondLst>
                            <p:childTnLst>
                              <p:par>
                                <p:cTn id="226" presetID="10" presetClass="entr" presetSubtype="0" fill="hold" nodeType="clickEffect">
                                  <p:stCondLst>
                                    <p:cond delay="0"/>
                                  </p:stCondLst>
                                  <p:childTnLst>
                                    <p:set>
                                      <p:cBhvr>
                                        <p:cTn id="227" dur="1" fill="hold">
                                          <p:stCondLst>
                                            <p:cond delay="0"/>
                                          </p:stCondLst>
                                        </p:cTn>
                                        <p:tgtEl>
                                          <p:spTgt spid="1948"/>
                                        </p:tgtEl>
                                        <p:attrNameLst>
                                          <p:attrName>style.visibility</p:attrName>
                                        </p:attrNameLst>
                                      </p:cBhvr>
                                      <p:to>
                                        <p:strVal val="visible"/>
                                      </p:to>
                                    </p:set>
                                    <p:animEffect transition="in" filter="fade">
                                      <p:cBhvr>
                                        <p:cTn id="228" dur="500"/>
                                        <p:tgtEl>
                                          <p:spTgt spid="1948"/>
                                        </p:tgtEl>
                                      </p:cBhvr>
                                    </p:animEffect>
                                  </p:childTnLst>
                                </p:cTn>
                              </p:par>
                              <p:par>
                                <p:cTn id="229" presetID="10" presetClass="entr" presetSubtype="0" fill="hold" nodeType="withEffect">
                                  <p:stCondLst>
                                    <p:cond delay="0"/>
                                  </p:stCondLst>
                                  <p:childTnLst>
                                    <p:set>
                                      <p:cBhvr>
                                        <p:cTn id="230" dur="1" fill="hold">
                                          <p:stCondLst>
                                            <p:cond delay="0"/>
                                          </p:stCondLst>
                                        </p:cTn>
                                        <p:tgtEl>
                                          <p:spTgt spid="1950"/>
                                        </p:tgtEl>
                                        <p:attrNameLst>
                                          <p:attrName>style.visibility</p:attrName>
                                        </p:attrNameLst>
                                      </p:cBhvr>
                                      <p:to>
                                        <p:strVal val="visible"/>
                                      </p:to>
                                    </p:set>
                                    <p:animEffect transition="in" filter="fade">
                                      <p:cBhvr>
                                        <p:cTn id="231" dur="500"/>
                                        <p:tgtEl>
                                          <p:spTgt spid="1950"/>
                                        </p:tgtEl>
                                      </p:cBhvr>
                                    </p:animEffect>
                                  </p:childTnLst>
                                </p:cTn>
                              </p:par>
                              <p:par>
                                <p:cTn id="232" presetID="10" presetClass="entr" presetSubtype="0" fill="hold" nodeType="withEffect">
                                  <p:stCondLst>
                                    <p:cond delay="0"/>
                                  </p:stCondLst>
                                  <p:childTnLst>
                                    <p:set>
                                      <p:cBhvr>
                                        <p:cTn id="233" dur="1" fill="hold">
                                          <p:stCondLst>
                                            <p:cond delay="0"/>
                                          </p:stCondLst>
                                        </p:cTn>
                                        <p:tgtEl>
                                          <p:spTgt spid="1949"/>
                                        </p:tgtEl>
                                        <p:attrNameLst>
                                          <p:attrName>style.visibility</p:attrName>
                                        </p:attrNameLst>
                                      </p:cBhvr>
                                      <p:to>
                                        <p:strVal val="visible"/>
                                      </p:to>
                                    </p:set>
                                    <p:animEffect transition="in" filter="fade">
                                      <p:cBhvr>
                                        <p:cTn id="234" dur="500"/>
                                        <p:tgtEl>
                                          <p:spTgt spid="1949"/>
                                        </p:tgtEl>
                                      </p:cBhvr>
                                    </p:animEffect>
                                  </p:childTnLst>
                                </p:cTn>
                              </p:par>
                              <p:par>
                                <p:cTn id="235" presetID="10" presetClass="entr" presetSubtype="0" fill="hold" nodeType="withEffect">
                                  <p:stCondLst>
                                    <p:cond delay="0"/>
                                  </p:stCondLst>
                                  <p:childTnLst>
                                    <p:set>
                                      <p:cBhvr>
                                        <p:cTn id="236" dur="1" fill="hold">
                                          <p:stCondLst>
                                            <p:cond delay="0"/>
                                          </p:stCondLst>
                                        </p:cTn>
                                        <p:tgtEl>
                                          <p:spTgt spid="1953"/>
                                        </p:tgtEl>
                                        <p:attrNameLst>
                                          <p:attrName>style.visibility</p:attrName>
                                        </p:attrNameLst>
                                      </p:cBhvr>
                                      <p:to>
                                        <p:strVal val="visible"/>
                                      </p:to>
                                    </p:set>
                                    <p:animEffect transition="in" filter="fade">
                                      <p:cBhvr>
                                        <p:cTn id="237" dur="500"/>
                                        <p:tgtEl>
                                          <p:spTgt spid="1953"/>
                                        </p:tgtEl>
                                      </p:cBhvr>
                                    </p:animEffect>
                                  </p:childTnLst>
                                </p:cTn>
                              </p:par>
                              <p:par>
                                <p:cTn id="238" presetID="10" presetClass="entr" presetSubtype="0" fill="hold" nodeType="withEffect">
                                  <p:stCondLst>
                                    <p:cond delay="0"/>
                                  </p:stCondLst>
                                  <p:childTnLst>
                                    <p:set>
                                      <p:cBhvr>
                                        <p:cTn id="239" dur="1" fill="hold">
                                          <p:stCondLst>
                                            <p:cond delay="0"/>
                                          </p:stCondLst>
                                        </p:cTn>
                                        <p:tgtEl>
                                          <p:spTgt spid="1951"/>
                                        </p:tgtEl>
                                        <p:attrNameLst>
                                          <p:attrName>style.visibility</p:attrName>
                                        </p:attrNameLst>
                                      </p:cBhvr>
                                      <p:to>
                                        <p:strVal val="visible"/>
                                      </p:to>
                                    </p:set>
                                    <p:animEffect transition="in" filter="fade">
                                      <p:cBhvr>
                                        <p:cTn id="240" dur="500"/>
                                        <p:tgtEl>
                                          <p:spTgt spid="1951"/>
                                        </p:tgtEl>
                                      </p:cBhvr>
                                    </p:animEffect>
                                  </p:childTnLst>
                                </p:cTn>
                              </p:par>
                            </p:childTnLst>
                          </p:cTn>
                        </p:par>
                      </p:childTnLst>
                    </p:cTn>
                  </p:par>
                  <p:par>
                    <p:cTn id="241" fill="hold">
                      <p:stCondLst>
                        <p:cond delay="indefinite"/>
                      </p:stCondLst>
                      <p:childTnLst>
                        <p:par>
                          <p:cTn id="242" fill="hold">
                            <p:stCondLst>
                              <p:cond delay="0"/>
                            </p:stCondLst>
                            <p:childTnLst>
                              <p:par>
                                <p:cTn id="243" presetID="10" presetClass="entr" presetSubtype="0" fill="hold" nodeType="clickEffect">
                                  <p:stCondLst>
                                    <p:cond delay="0"/>
                                  </p:stCondLst>
                                  <p:childTnLst>
                                    <p:set>
                                      <p:cBhvr>
                                        <p:cTn id="244" dur="1" fill="hold">
                                          <p:stCondLst>
                                            <p:cond delay="0"/>
                                          </p:stCondLst>
                                        </p:cTn>
                                        <p:tgtEl>
                                          <p:spTgt spid="1952"/>
                                        </p:tgtEl>
                                        <p:attrNameLst>
                                          <p:attrName>style.visibility</p:attrName>
                                        </p:attrNameLst>
                                      </p:cBhvr>
                                      <p:to>
                                        <p:strVal val="visible"/>
                                      </p:to>
                                    </p:set>
                                    <p:animEffect transition="in" filter="fade">
                                      <p:cBhvr>
                                        <p:cTn id="245" dur="500"/>
                                        <p:tgtEl>
                                          <p:spTgt spid="1952"/>
                                        </p:tgtEl>
                                      </p:cBhvr>
                                    </p:animEffect>
                                  </p:childTnLst>
                                </p:cTn>
                              </p:par>
                              <p:par>
                                <p:cTn id="246" presetID="10" presetClass="entr" presetSubtype="0" fill="hold" nodeType="withEffect">
                                  <p:stCondLst>
                                    <p:cond delay="0"/>
                                  </p:stCondLst>
                                  <p:childTnLst>
                                    <p:set>
                                      <p:cBhvr>
                                        <p:cTn id="247" dur="1" fill="hold">
                                          <p:stCondLst>
                                            <p:cond delay="0"/>
                                          </p:stCondLst>
                                        </p:cTn>
                                        <p:tgtEl>
                                          <p:spTgt spid="1954"/>
                                        </p:tgtEl>
                                        <p:attrNameLst>
                                          <p:attrName>style.visibility</p:attrName>
                                        </p:attrNameLst>
                                      </p:cBhvr>
                                      <p:to>
                                        <p:strVal val="visible"/>
                                      </p:to>
                                    </p:set>
                                    <p:animEffect transition="in" filter="fade">
                                      <p:cBhvr>
                                        <p:cTn id="248" dur="500"/>
                                        <p:tgtEl>
                                          <p:spTgt spid="1954"/>
                                        </p:tgtEl>
                                      </p:cBhvr>
                                    </p:animEffect>
                                  </p:childTnLst>
                                </p:cTn>
                              </p:par>
                            </p:childTnLst>
                          </p:cTn>
                        </p:par>
                      </p:childTnLst>
                    </p:cTn>
                  </p:par>
                  <p:par>
                    <p:cTn id="249" fill="hold">
                      <p:stCondLst>
                        <p:cond delay="indefinite"/>
                      </p:stCondLst>
                      <p:childTnLst>
                        <p:par>
                          <p:cTn id="250" fill="hold">
                            <p:stCondLst>
                              <p:cond delay="0"/>
                            </p:stCondLst>
                            <p:childTnLst>
                              <p:par>
                                <p:cTn id="251" presetID="10" presetClass="entr" presetSubtype="0" fill="hold" nodeType="clickEffect">
                                  <p:stCondLst>
                                    <p:cond delay="0"/>
                                  </p:stCondLst>
                                  <p:childTnLst>
                                    <p:set>
                                      <p:cBhvr>
                                        <p:cTn id="252" dur="1" fill="hold">
                                          <p:stCondLst>
                                            <p:cond delay="0"/>
                                          </p:stCondLst>
                                        </p:cTn>
                                        <p:tgtEl>
                                          <p:spTgt spid="1963"/>
                                        </p:tgtEl>
                                        <p:attrNameLst>
                                          <p:attrName>style.visibility</p:attrName>
                                        </p:attrNameLst>
                                      </p:cBhvr>
                                      <p:to>
                                        <p:strVal val="visible"/>
                                      </p:to>
                                    </p:set>
                                    <p:animEffect transition="in" filter="fade">
                                      <p:cBhvr>
                                        <p:cTn id="253" dur="1"/>
                                        <p:tgtEl>
                                          <p:spTgt spid="1963"/>
                                        </p:tgtEl>
                                      </p:cBhvr>
                                    </p:animEffect>
                                  </p:childTnLst>
                                </p:cTn>
                              </p:par>
                              <p:par>
                                <p:cTn id="254" presetID="10" presetClass="entr" presetSubtype="0" fill="hold" nodeType="withEffect">
                                  <p:stCondLst>
                                    <p:cond delay="0"/>
                                  </p:stCondLst>
                                  <p:childTnLst>
                                    <p:set>
                                      <p:cBhvr>
                                        <p:cTn id="255" dur="1" fill="hold">
                                          <p:stCondLst>
                                            <p:cond delay="0"/>
                                          </p:stCondLst>
                                        </p:cTn>
                                        <p:tgtEl>
                                          <p:spTgt spid="1964"/>
                                        </p:tgtEl>
                                        <p:attrNameLst>
                                          <p:attrName>style.visibility</p:attrName>
                                        </p:attrNameLst>
                                      </p:cBhvr>
                                      <p:to>
                                        <p:strVal val="visible"/>
                                      </p:to>
                                    </p:set>
                                    <p:animEffect transition="in" filter="fade">
                                      <p:cBhvr>
                                        <p:cTn id="256" dur="1"/>
                                        <p:tgtEl>
                                          <p:spTgt spid="1964"/>
                                        </p:tgtEl>
                                      </p:cBhvr>
                                    </p:animEffect>
                                  </p:childTnLst>
                                </p:cTn>
                              </p:par>
                              <p:par>
                                <p:cTn id="257" presetID="10" presetClass="entr" presetSubtype="0" fill="hold" nodeType="withEffect">
                                  <p:stCondLst>
                                    <p:cond delay="0"/>
                                  </p:stCondLst>
                                  <p:childTnLst>
                                    <p:set>
                                      <p:cBhvr>
                                        <p:cTn id="258" dur="1" fill="hold">
                                          <p:stCondLst>
                                            <p:cond delay="0"/>
                                          </p:stCondLst>
                                        </p:cTn>
                                        <p:tgtEl>
                                          <p:spTgt spid="1965"/>
                                        </p:tgtEl>
                                        <p:attrNameLst>
                                          <p:attrName>style.visibility</p:attrName>
                                        </p:attrNameLst>
                                      </p:cBhvr>
                                      <p:to>
                                        <p:strVal val="visible"/>
                                      </p:to>
                                    </p:set>
                                    <p:animEffect transition="in" filter="fade">
                                      <p:cBhvr>
                                        <p:cTn id="259" dur="1"/>
                                        <p:tgtEl>
                                          <p:spTgt spid="1965"/>
                                        </p:tgtEl>
                                      </p:cBhvr>
                                    </p:animEffect>
                                  </p:childTnLst>
                                </p:cTn>
                              </p:par>
                              <p:par>
                                <p:cTn id="260" presetID="10" presetClass="entr" presetSubtype="0" fill="hold" nodeType="withEffect">
                                  <p:stCondLst>
                                    <p:cond delay="0"/>
                                  </p:stCondLst>
                                  <p:childTnLst>
                                    <p:set>
                                      <p:cBhvr>
                                        <p:cTn id="261" dur="1" fill="hold">
                                          <p:stCondLst>
                                            <p:cond delay="0"/>
                                          </p:stCondLst>
                                        </p:cTn>
                                        <p:tgtEl>
                                          <p:spTgt spid="1966"/>
                                        </p:tgtEl>
                                        <p:attrNameLst>
                                          <p:attrName>style.visibility</p:attrName>
                                        </p:attrNameLst>
                                      </p:cBhvr>
                                      <p:to>
                                        <p:strVal val="visible"/>
                                      </p:to>
                                    </p:set>
                                    <p:animEffect transition="in" filter="fade">
                                      <p:cBhvr>
                                        <p:cTn id="262" dur="1"/>
                                        <p:tgtEl>
                                          <p:spTgt spid="1966"/>
                                        </p:tgtEl>
                                      </p:cBhvr>
                                    </p:animEffect>
                                  </p:childTnLst>
                                </p:cTn>
                              </p:par>
                              <p:par>
                                <p:cTn id="263" presetID="10" presetClass="entr" presetSubtype="0" fill="hold" nodeType="withEffect">
                                  <p:stCondLst>
                                    <p:cond delay="0"/>
                                  </p:stCondLst>
                                  <p:childTnLst>
                                    <p:set>
                                      <p:cBhvr>
                                        <p:cTn id="264" dur="1" fill="hold">
                                          <p:stCondLst>
                                            <p:cond delay="0"/>
                                          </p:stCondLst>
                                        </p:cTn>
                                        <p:tgtEl>
                                          <p:spTgt spid="1962"/>
                                        </p:tgtEl>
                                        <p:attrNameLst>
                                          <p:attrName>style.visibility</p:attrName>
                                        </p:attrNameLst>
                                      </p:cBhvr>
                                      <p:to>
                                        <p:strVal val="visible"/>
                                      </p:to>
                                    </p:set>
                                    <p:animEffect transition="in" filter="fade">
                                      <p:cBhvr>
                                        <p:cTn id="265" dur="1"/>
                                        <p:tgtEl>
                                          <p:spTgt spid="1962"/>
                                        </p:tgtEl>
                                      </p:cBhvr>
                                    </p:animEffect>
                                  </p:childTnLst>
                                </p:cTn>
                              </p:par>
                            </p:childTnLst>
                          </p:cTn>
                        </p:par>
                      </p:childTnLst>
                    </p:cTn>
                  </p:par>
                  <p:par>
                    <p:cTn id="266" fill="hold">
                      <p:stCondLst>
                        <p:cond delay="indefinite"/>
                      </p:stCondLst>
                      <p:childTnLst>
                        <p:par>
                          <p:cTn id="267" fill="hold">
                            <p:stCondLst>
                              <p:cond delay="0"/>
                            </p:stCondLst>
                            <p:childTnLst>
                              <p:par>
                                <p:cTn id="268" presetID="10" presetClass="entr" presetSubtype="0" fill="hold" nodeType="clickEffect">
                                  <p:stCondLst>
                                    <p:cond delay="0"/>
                                  </p:stCondLst>
                                  <p:childTnLst>
                                    <p:set>
                                      <p:cBhvr>
                                        <p:cTn id="269" dur="1" fill="hold">
                                          <p:stCondLst>
                                            <p:cond delay="0"/>
                                          </p:stCondLst>
                                        </p:cTn>
                                        <p:tgtEl>
                                          <p:spTgt spid="1959"/>
                                        </p:tgtEl>
                                        <p:attrNameLst>
                                          <p:attrName>style.visibility</p:attrName>
                                        </p:attrNameLst>
                                      </p:cBhvr>
                                      <p:to>
                                        <p:strVal val="visible"/>
                                      </p:to>
                                    </p:set>
                                    <p:animEffect transition="in" filter="fade">
                                      <p:cBhvr>
                                        <p:cTn id="270" dur="1"/>
                                        <p:tgtEl>
                                          <p:spTgt spid="1959"/>
                                        </p:tgtEl>
                                      </p:cBhvr>
                                    </p:animEffect>
                                  </p:childTnLst>
                                </p:cTn>
                              </p:par>
                              <p:par>
                                <p:cTn id="271" presetID="10" presetClass="entr" presetSubtype="0" fill="hold" nodeType="withEffect">
                                  <p:stCondLst>
                                    <p:cond delay="0"/>
                                  </p:stCondLst>
                                  <p:childTnLst>
                                    <p:set>
                                      <p:cBhvr>
                                        <p:cTn id="272" dur="1" fill="hold">
                                          <p:stCondLst>
                                            <p:cond delay="0"/>
                                          </p:stCondLst>
                                        </p:cTn>
                                        <p:tgtEl>
                                          <p:spTgt spid="1958"/>
                                        </p:tgtEl>
                                        <p:attrNameLst>
                                          <p:attrName>style.visibility</p:attrName>
                                        </p:attrNameLst>
                                      </p:cBhvr>
                                      <p:to>
                                        <p:strVal val="visible"/>
                                      </p:to>
                                    </p:set>
                                    <p:animEffect transition="in" filter="fade">
                                      <p:cBhvr>
                                        <p:cTn id="273" dur="1"/>
                                        <p:tgtEl>
                                          <p:spTgt spid="1958"/>
                                        </p:tgtEl>
                                      </p:cBhvr>
                                    </p:animEffect>
                                  </p:childTnLst>
                                </p:cTn>
                              </p:par>
                              <p:par>
                                <p:cTn id="274" presetID="10" presetClass="entr" presetSubtype="0" fill="hold" nodeType="withEffect">
                                  <p:stCondLst>
                                    <p:cond delay="0"/>
                                  </p:stCondLst>
                                  <p:childTnLst>
                                    <p:set>
                                      <p:cBhvr>
                                        <p:cTn id="275" dur="1" fill="hold">
                                          <p:stCondLst>
                                            <p:cond delay="0"/>
                                          </p:stCondLst>
                                        </p:cTn>
                                        <p:tgtEl>
                                          <p:spTgt spid="1956"/>
                                        </p:tgtEl>
                                        <p:attrNameLst>
                                          <p:attrName>style.visibility</p:attrName>
                                        </p:attrNameLst>
                                      </p:cBhvr>
                                      <p:to>
                                        <p:strVal val="visible"/>
                                      </p:to>
                                    </p:set>
                                    <p:animEffect transition="in" filter="fade">
                                      <p:cBhvr>
                                        <p:cTn id="276" dur="1"/>
                                        <p:tgtEl>
                                          <p:spTgt spid="1956"/>
                                        </p:tgtEl>
                                      </p:cBhvr>
                                    </p:animEffect>
                                  </p:childTnLst>
                                </p:cTn>
                              </p:par>
                              <p:par>
                                <p:cTn id="277" presetID="10" presetClass="entr" presetSubtype="0" fill="hold" nodeType="withEffect">
                                  <p:stCondLst>
                                    <p:cond delay="0"/>
                                  </p:stCondLst>
                                  <p:childTnLst>
                                    <p:set>
                                      <p:cBhvr>
                                        <p:cTn id="278" dur="1" fill="hold">
                                          <p:stCondLst>
                                            <p:cond delay="0"/>
                                          </p:stCondLst>
                                        </p:cTn>
                                        <p:tgtEl>
                                          <p:spTgt spid="1955"/>
                                        </p:tgtEl>
                                        <p:attrNameLst>
                                          <p:attrName>style.visibility</p:attrName>
                                        </p:attrNameLst>
                                      </p:cBhvr>
                                      <p:to>
                                        <p:strVal val="visible"/>
                                      </p:to>
                                    </p:set>
                                    <p:animEffect transition="in" filter="fade">
                                      <p:cBhvr>
                                        <p:cTn id="279" dur="1"/>
                                        <p:tgtEl>
                                          <p:spTgt spid="1955"/>
                                        </p:tgtEl>
                                      </p:cBhvr>
                                    </p:animEffect>
                                  </p:childTnLst>
                                </p:cTn>
                              </p:par>
                              <p:par>
                                <p:cTn id="280" presetID="10" presetClass="entr" presetSubtype="0" fill="hold" nodeType="withEffect">
                                  <p:stCondLst>
                                    <p:cond delay="0"/>
                                  </p:stCondLst>
                                  <p:childTnLst>
                                    <p:set>
                                      <p:cBhvr>
                                        <p:cTn id="281" dur="1" fill="hold">
                                          <p:stCondLst>
                                            <p:cond delay="0"/>
                                          </p:stCondLst>
                                        </p:cTn>
                                        <p:tgtEl>
                                          <p:spTgt spid="1957"/>
                                        </p:tgtEl>
                                        <p:attrNameLst>
                                          <p:attrName>style.visibility</p:attrName>
                                        </p:attrNameLst>
                                      </p:cBhvr>
                                      <p:to>
                                        <p:strVal val="visible"/>
                                      </p:to>
                                    </p:set>
                                    <p:animEffect transition="in" filter="fade">
                                      <p:cBhvr>
                                        <p:cTn id="282" dur="1"/>
                                        <p:tgtEl>
                                          <p:spTgt spid="1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70"/>
        <p:cNvGrpSpPr/>
        <p:nvPr/>
      </p:nvGrpSpPr>
      <p:grpSpPr>
        <a:xfrm>
          <a:off x="0" y="0"/>
          <a:ext cx="0" cy="0"/>
          <a:chOff x="0" y="0"/>
          <a:chExt cx="0" cy="0"/>
        </a:xfrm>
      </p:grpSpPr>
      <p:sp>
        <p:nvSpPr>
          <p:cNvPr id="1971" name="Shape 1971"/>
          <p:cNvSpPr/>
          <p:nvPr/>
        </p:nvSpPr>
        <p:spPr>
          <a:xfrm>
            <a:off x="362803" y="448016"/>
            <a:ext cx="8305799" cy="1015662"/>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24"/>
            </a:pPr>
            <a:r>
              <a:rPr lang="en-US" sz="2000" b="1" i="0" u="none" strike="noStrike" cap="none" baseline="0">
                <a:solidFill>
                  <a:schemeClr val="dk1"/>
                </a:solidFill>
                <a:latin typeface="Calibri"/>
                <a:ea typeface="Calibri"/>
                <a:cs typeface="Calibri"/>
                <a:sym typeface="Calibri"/>
              </a:rPr>
              <a:t>A pentagonal lamina of sides 25mm is having a side both on HP and VP. The corner opposite to the side on which it rests is 15mm above HP. Draw the top and front views of the lamina.</a:t>
            </a:r>
          </a:p>
        </p:txBody>
      </p:sp>
      <p:cxnSp>
        <p:nvCxnSpPr>
          <p:cNvPr id="1972" name="Shape 1972"/>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1973" name="Shape 1973"/>
          <p:cNvCxnSpPr/>
          <p:nvPr/>
        </p:nvCxnSpPr>
        <p:spPr>
          <a:xfrm rot="10800000">
            <a:off x="381000" y="1600199"/>
            <a:ext cx="8305799" cy="1588"/>
          </a:xfrm>
          <a:prstGeom prst="straightConnector1">
            <a:avLst/>
          </a:prstGeom>
          <a:noFill/>
          <a:ln w="9525" cap="flat" cmpd="sng">
            <a:solidFill>
              <a:srgbClr val="C4BD97"/>
            </a:solidFill>
            <a:prstDash val="solid"/>
            <a:round/>
            <a:headEnd type="none" w="med" len="med"/>
            <a:tailEnd type="none" w="med" len="med"/>
          </a:ln>
        </p:spPr>
      </p:cxnSp>
      <p:sp>
        <p:nvSpPr>
          <p:cNvPr id="1974" name="Shape 1974"/>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1975" name="Shape 1975"/>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1976" name="Shape 1976"/>
          <p:cNvCxnSpPr/>
          <p:nvPr/>
        </p:nvCxnSpPr>
        <p:spPr>
          <a:xfrm>
            <a:off x="4905675" y="2624553"/>
            <a:ext cx="2139693" cy="4600"/>
          </a:xfrm>
          <a:prstGeom prst="straightConnector1">
            <a:avLst/>
          </a:prstGeom>
          <a:noFill/>
          <a:ln w="9525" cap="flat" cmpd="sng">
            <a:solidFill>
              <a:srgbClr val="C4BD97"/>
            </a:solidFill>
            <a:prstDash val="solid"/>
            <a:round/>
            <a:headEnd type="none" w="med" len="med"/>
            <a:tailEnd type="none" w="med" len="med"/>
          </a:ln>
        </p:spPr>
      </p:cxnSp>
      <p:cxnSp>
        <p:nvCxnSpPr>
          <p:cNvPr id="1977" name="Shape 1977"/>
          <p:cNvCxnSpPr/>
          <p:nvPr/>
        </p:nvCxnSpPr>
        <p:spPr>
          <a:xfrm rot="10800000">
            <a:off x="4396648" y="2828055"/>
            <a:ext cx="0" cy="2238318"/>
          </a:xfrm>
          <a:prstGeom prst="straightConnector1">
            <a:avLst/>
          </a:prstGeom>
          <a:noFill/>
          <a:ln w="9525" cap="flat" cmpd="sng">
            <a:solidFill>
              <a:srgbClr val="C4BD97"/>
            </a:solidFill>
            <a:prstDash val="solid"/>
            <a:round/>
            <a:headEnd type="none" w="med" len="med"/>
            <a:tailEnd type="none" w="med" len="med"/>
          </a:ln>
        </p:spPr>
      </p:cxnSp>
      <p:cxnSp>
        <p:nvCxnSpPr>
          <p:cNvPr id="1978" name="Shape 1978"/>
          <p:cNvCxnSpPr/>
          <p:nvPr/>
        </p:nvCxnSpPr>
        <p:spPr>
          <a:xfrm flipH="1">
            <a:off x="699963" y="3180408"/>
            <a:ext cx="7842360" cy="1"/>
          </a:xfrm>
          <a:prstGeom prst="straightConnector1">
            <a:avLst/>
          </a:prstGeom>
          <a:noFill/>
          <a:ln w="9525" cap="flat" cmpd="sng">
            <a:solidFill>
              <a:schemeClr val="dk1"/>
            </a:solidFill>
            <a:prstDash val="solid"/>
            <a:round/>
            <a:headEnd type="none" w="med" len="med"/>
            <a:tailEnd type="none" w="med" len="med"/>
          </a:ln>
        </p:spPr>
      </p:cxnSp>
      <p:sp>
        <p:nvSpPr>
          <p:cNvPr id="1979" name="Shape 1979"/>
          <p:cNvSpPr txBox="1"/>
          <p:nvPr/>
        </p:nvSpPr>
        <p:spPr>
          <a:xfrm>
            <a:off x="376963" y="3008517"/>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1980" name="Shape 1980"/>
          <p:cNvSpPr txBox="1"/>
          <p:nvPr/>
        </p:nvSpPr>
        <p:spPr>
          <a:xfrm>
            <a:off x="8542324" y="3008517"/>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1981" name="Shape 1981"/>
          <p:cNvSpPr txBox="1"/>
          <p:nvPr/>
        </p:nvSpPr>
        <p:spPr>
          <a:xfrm>
            <a:off x="630354" y="2857243"/>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cxnSp>
        <p:nvCxnSpPr>
          <p:cNvPr id="1982" name="Shape 1982"/>
          <p:cNvCxnSpPr/>
          <p:nvPr/>
        </p:nvCxnSpPr>
        <p:spPr>
          <a:xfrm>
            <a:off x="1120223" y="3847844"/>
            <a:ext cx="0" cy="968180"/>
          </a:xfrm>
          <a:prstGeom prst="straightConnector1">
            <a:avLst/>
          </a:prstGeom>
          <a:noFill/>
          <a:ln w="9525" cap="flat" cmpd="sng">
            <a:solidFill>
              <a:srgbClr val="4A7DBB"/>
            </a:solidFill>
            <a:prstDash val="solid"/>
            <a:round/>
            <a:headEnd type="triangle" w="lg" len="lg"/>
            <a:tailEnd type="triangle" w="lg" len="lg"/>
          </a:ln>
        </p:spPr>
      </p:cxnSp>
      <p:sp>
        <p:nvSpPr>
          <p:cNvPr id="1983" name="Shape 1983"/>
          <p:cNvSpPr txBox="1"/>
          <p:nvPr/>
        </p:nvSpPr>
        <p:spPr>
          <a:xfrm>
            <a:off x="776160" y="4147267"/>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25</a:t>
            </a:r>
          </a:p>
        </p:txBody>
      </p:sp>
      <p:sp>
        <p:nvSpPr>
          <p:cNvPr id="1984" name="Shape 1984"/>
          <p:cNvSpPr txBox="1"/>
          <p:nvPr/>
        </p:nvSpPr>
        <p:spPr>
          <a:xfrm>
            <a:off x="2532800" y="3291228"/>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cxnSp>
        <p:nvCxnSpPr>
          <p:cNvPr id="1985" name="Shape 1985"/>
          <p:cNvCxnSpPr/>
          <p:nvPr/>
        </p:nvCxnSpPr>
        <p:spPr>
          <a:xfrm>
            <a:off x="1069241" y="3847844"/>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1986" name="Shape 1986"/>
          <p:cNvCxnSpPr/>
          <p:nvPr/>
        </p:nvCxnSpPr>
        <p:spPr>
          <a:xfrm>
            <a:off x="1069241" y="4790819"/>
            <a:ext cx="532755" cy="0"/>
          </a:xfrm>
          <a:prstGeom prst="straightConnector1">
            <a:avLst/>
          </a:prstGeom>
          <a:noFill/>
          <a:ln w="9525" cap="flat" cmpd="sng">
            <a:solidFill>
              <a:srgbClr val="4A7DBB"/>
            </a:solidFill>
            <a:prstDash val="solid"/>
            <a:round/>
            <a:headEnd type="none" w="med" len="med"/>
            <a:tailEnd type="none" w="med" len="med"/>
          </a:ln>
        </p:spPr>
      </p:cxnSp>
      <p:sp>
        <p:nvSpPr>
          <p:cNvPr id="1987" name="Shape 1987"/>
          <p:cNvSpPr txBox="1"/>
          <p:nvPr/>
        </p:nvSpPr>
        <p:spPr>
          <a:xfrm>
            <a:off x="1388105" y="3473619"/>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988" name="Shape 1988"/>
          <p:cNvSpPr txBox="1"/>
          <p:nvPr/>
        </p:nvSpPr>
        <p:spPr>
          <a:xfrm>
            <a:off x="3066200" y="4011912"/>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989" name="Shape 1989"/>
          <p:cNvSpPr txBox="1"/>
          <p:nvPr/>
        </p:nvSpPr>
        <p:spPr>
          <a:xfrm>
            <a:off x="2441527" y="5002512"/>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cxnSp>
        <p:nvCxnSpPr>
          <p:cNvPr id="1990" name="Shape 1990"/>
          <p:cNvCxnSpPr/>
          <p:nvPr/>
        </p:nvCxnSpPr>
        <p:spPr>
          <a:xfrm rot="10800000">
            <a:off x="1618400" y="3180409"/>
            <a:ext cx="0" cy="662542"/>
          </a:xfrm>
          <a:prstGeom prst="straightConnector1">
            <a:avLst/>
          </a:prstGeom>
          <a:noFill/>
          <a:ln w="9525" cap="flat" cmpd="sng">
            <a:solidFill>
              <a:srgbClr val="C4BD97"/>
            </a:solidFill>
            <a:prstDash val="solid"/>
            <a:round/>
            <a:headEnd type="none" w="med" len="med"/>
            <a:tailEnd type="none" w="med" len="med"/>
          </a:ln>
        </p:spPr>
      </p:cxnSp>
      <p:cxnSp>
        <p:nvCxnSpPr>
          <p:cNvPr id="1991" name="Shape 1991"/>
          <p:cNvCxnSpPr/>
          <p:nvPr/>
        </p:nvCxnSpPr>
        <p:spPr>
          <a:xfrm rot="10800000">
            <a:off x="1618400" y="3180408"/>
            <a:ext cx="1464502" cy="0"/>
          </a:xfrm>
          <a:prstGeom prst="straightConnector1">
            <a:avLst/>
          </a:prstGeom>
          <a:noFill/>
          <a:ln w="28575" cap="flat" cmpd="sng">
            <a:solidFill>
              <a:schemeClr val="dk1"/>
            </a:solidFill>
            <a:prstDash val="solid"/>
            <a:round/>
            <a:headEnd type="none" w="med" len="med"/>
            <a:tailEnd type="none" w="med" len="med"/>
          </a:ln>
        </p:spPr>
      </p:cxnSp>
      <p:sp>
        <p:nvSpPr>
          <p:cNvPr id="1992" name="Shape 1992"/>
          <p:cNvSpPr txBox="1"/>
          <p:nvPr/>
        </p:nvSpPr>
        <p:spPr>
          <a:xfrm>
            <a:off x="1399555" y="2828056"/>
            <a:ext cx="59984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a:t>
            </a:r>
          </a:p>
        </p:txBody>
      </p:sp>
      <p:sp>
        <p:nvSpPr>
          <p:cNvPr id="1993" name="Shape 1993"/>
          <p:cNvSpPr txBox="1"/>
          <p:nvPr/>
        </p:nvSpPr>
        <p:spPr>
          <a:xfrm>
            <a:off x="2223328" y="2828056"/>
            <a:ext cx="61427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d'(b')</a:t>
            </a:r>
          </a:p>
        </p:txBody>
      </p:sp>
      <p:sp>
        <p:nvSpPr>
          <p:cNvPr id="1994" name="Shape 1994"/>
          <p:cNvSpPr txBox="1"/>
          <p:nvPr/>
        </p:nvSpPr>
        <p:spPr>
          <a:xfrm>
            <a:off x="1388105" y="4697712"/>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cxnSp>
        <p:nvCxnSpPr>
          <p:cNvPr id="1995" name="Shape 1995"/>
          <p:cNvCxnSpPr/>
          <p:nvPr/>
        </p:nvCxnSpPr>
        <p:spPr>
          <a:xfrm rot="10800000">
            <a:off x="2517727" y="3193183"/>
            <a:ext cx="0" cy="1880015"/>
          </a:xfrm>
          <a:prstGeom prst="straightConnector1">
            <a:avLst/>
          </a:prstGeom>
          <a:noFill/>
          <a:ln w="9525" cap="flat" cmpd="sng">
            <a:solidFill>
              <a:srgbClr val="C4BD97"/>
            </a:solidFill>
            <a:prstDash val="solid"/>
            <a:round/>
            <a:headEnd type="none" w="med" len="med"/>
            <a:tailEnd type="none" w="med" len="med"/>
          </a:ln>
        </p:spPr>
      </p:cxnSp>
      <p:cxnSp>
        <p:nvCxnSpPr>
          <p:cNvPr id="1996" name="Shape 1996"/>
          <p:cNvCxnSpPr/>
          <p:nvPr/>
        </p:nvCxnSpPr>
        <p:spPr>
          <a:xfrm rot="10800000">
            <a:off x="3082902" y="3193183"/>
            <a:ext cx="0" cy="1073799"/>
          </a:xfrm>
          <a:prstGeom prst="straightConnector1">
            <a:avLst/>
          </a:prstGeom>
          <a:noFill/>
          <a:ln w="9525" cap="flat" cmpd="sng">
            <a:solidFill>
              <a:srgbClr val="C4BD97"/>
            </a:solidFill>
            <a:prstDash val="solid"/>
            <a:round/>
            <a:headEnd type="none" w="med" len="med"/>
            <a:tailEnd type="none" w="med" len="med"/>
          </a:ln>
        </p:spPr>
      </p:cxnSp>
      <p:sp>
        <p:nvSpPr>
          <p:cNvPr id="1997" name="Shape 1997"/>
          <p:cNvSpPr txBox="1"/>
          <p:nvPr/>
        </p:nvSpPr>
        <p:spPr>
          <a:xfrm>
            <a:off x="2892211" y="2828056"/>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1998" name="Shape 1998"/>
          <p:cNvSpPr txBox="1"/>
          <p:nvPr/>
        </p:nvSpPr>
        <p:spPr>
          <a:xfrm>
            <a:off x="3294280" y="2823490"/>
            <a:ext cx="59984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a:t>
            </a:r>
          </a:p>
        </p:txBody>
      </p:sp>
      <p:sp>
        <p:nvSpPr>
          <p:cNvPr id="1999" name="Shape 1999"/>
          <p:cNvSpPr txBox="1"/>
          <p:nvPr/>
        </p:nvSpPr>
        <p:spPr>
          <a:xfrm>
            <a:off x="3890871" y="2518690"/>
            <a:ext cx="61427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d'(b')</a:t>
            </a:r>
          </a:p>
        </p:txBody>
      </p:sp>
      <p:sp>
        <p:nvSpPr>
          <p:cNvPr id="2000" name="Shape 2000"/>
          <p:cNvSpPr txBox="1"/>
          <p:nvPr/>
        </p:nvSpPr>
        <p:spPr>
          <a:xfrm>
            <a:off x="4747619" y="2286000"/>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cxnSp>
        <p:nvCxnSpPr>
          <p:cNvPr id="2001" name="Shape 2001"/>
          <p:cNvCxnSpPr/>
          <p:nvPr/>
        </p:nvCxnSpPr>
        <p:spPr>
          <a:xfrm rot="10800000" flipH="1">
            <a:off x="3605162" y="3182000"/>
            <a:ext cx="0" cy="1608819"/>
          </a:xfrm>
          <a:prstGeom prst="straightConnector1">
            <a:avLst/>
          </a:prstGeom>
          <a:noFill/>
          <a:ln w="9525" cap="flat" cmpd="sng">
            <a:solidFill>
              <a:srgbClr val="C4BD97"/>
            </a:solidFill>
            <a:prstDash val="solid"/>
            <a:round/>
            <a:headEnd type="none" w="med" len="med"/>
            <a:tailEnd type="none" w="med" len="med"/>
          </a:ln>
        </p:spPr>
      </p:cxnSp>
      <p:cxnSp>
        <p:nvCxnSpPr>
          <p:cNvPr id="2002" name="Shape 2002"/>
          <p:cNvCxnSpPr/>
          <p:nvPr/>
        </p:nvCxnSpPr>
        <p:spPr>
          <a:xfrm rot="10800000">
            <a:off x="4905675" y="2624553"/>
            <a:ext cx="0" cy="1683914"/>
          </a:xfrm>
          <a:prstGeom prst="straightConnector1">
            <a:avLst/>
          </a:prstGeom>
          <a:noFill/>
          <a:ln w="9525" cap="flat" cmpd="sng">
            <a:solidFill>
              <a:srgbClr val="C4BD97"/>
            </a:solidFill>
            <a:prstDash val="solid"/>
            <a:round/>
            <a:headEnd type="none" w="med" len="med"/>
            <a:tailEnd type="none" w="med" len="med"/>
          </a:ln>
        </p:spPr>
      </p:cxnSp>
      <p:cxnSp>
        <p:nvCxnSpPr>
          <p:cNvPr id="2003" name="Shape 2003"/>
          <p:cNvCxnSpPr/>
          <p:nvPr/>
        </p:nvCxnSpPr>
        <p:spPr>
          <a:xfrm rot="10800000" flipH="1">
            <a:off x="1618400" y="4308467"/>
            <a:ext cx="3287273" cy="668"/>
          </a:xfrm>
          <a:prstGeom prst="straightConnector1">
            <a:avLst/>
          </a:prstGeom>
          <a:noFill/>
          <a:ln w="9525" cap="flat" cmpd="sng">
            <a:solidFill>
              <a:srgbClr val="C4BD97"/>
            </a:solidFill>
            <a:prstDash val="solid"/>
            <a:round/>
            <a:headEnd type="none" w="med" len="med"/>
            <a:tailEnd type="none" w="med" len="med"/>
          </a:ln>
        </p:spPr>
      </p:cxnSp>
      <p:cxnSp>
        <p:nvCxnSpPr>
          <p:cNvPr id="2004" name="Shape 2004"/>
          <p:cNvCxnSpPr/>
          <p:nvPr/>
        </p:nvCxnSpPr>
        <p:spPr>
          <a:xfrm rot="10800000" flipH="1">
            <a:off x="1618404" y="4776880"/>
            <a:ext cx="1986761" cy="668"/>
          </a:xfrm>
          <a:prstGeom prst="straightConnector1">
            <a:avLst/>
          </a:prstGeom>
          <a:noFill/>
          <a:ln w="9525" cap="flat" cmpd="sng">
            <a:solidFill>
              <a:srgbClr val="C4BD97"/>
            </a:solidFill>
            <a:prstDash val="solid"/>
            <a:round/>
            <a:headEnd type="none" w="med" len="med"/>
            <a:tailEnd type="none" w="med" len="med"/>
          </a:ln>
        </p:spPr>
      </p:cxnSp>
      <p:cxnSp>
        <p:nvCxnSpPr>
          <p:cNvPr id="2005" name="Shape 2005"/>
          <p:cNvCxnSpPr/>
          <p:nvPr/>
        </p:nvCxnSpPr>
        <p:spPr>
          <a:xfrm rot="10800000" flipH="1">
            <a:off x="1618404" y="3840055"/>
            <a:ext cx="1986761" cy="668"/>
          </a:xfrm>
          <a:prstGeom prst="straightConnector1">
            <a:avLst/>
          </a:prstGeom>
          <a:noFill/>
          <a:ln w="9525" cap="flat" cmpd="sng">
            <a:solidFill>
              <a:srgbClr val="C4BD97"/>
            </a:solidFill>
            <a:prstDash val="solid"/>
            <a:round/>
            <a:headEnd type="none" w="med" len="med"/>
            <a:tailEnd type="none" w="med" len="med"/>
          </a:ln>
        </p:spPr>
      </p:cxnSp>
      <p:cxnSp>
        <p:nvCxnSpPr>
          <p:cNvPr id="2006" name="Shape 2006"/>
          <p:cNvCxnSpPr/>
          <p:nvPr/>
        </p:nvCxnSpPr>
        <p:spPr>
          <a:xfrm rot="10800000" flipH="1">
            <a:off x="2521296" y="5066374"/>
            <a:ext cx="1887628" cy="668"/>
          </a:xfrm>
          <a:prstGeom prst="straightConnector1">
            <a:avLst/>
          </a:prstGeom>
          <a:noFill/>
          <a:ln w="9525" cap="flat" cmpd="sng">
            <a:solidFill>
              <a:srgbClr val="C4BD97"/>
            </a:solidFill>
            <a:prstDash val="solid"/>
            <a:round/>
            <a:headEnd type="none" w="med" len="med"/>
            <a:tailEnd type="none" w="med" len="med"/>
          </a:ln>
        </p:spPr>
      </p:cxnSp>
      <p:cxnSp>
        <p:nvCxnSpPr>
          <p:cNvPr id="2007" name="Shape 2007"/>
          <p:cNvCxnSpPr/>
          <p:nvPr/>
        </p:nvCxnSpPr>
        <p:spPr>
          <a:xfrm rot="10800000" flipH="1">
            <a:off x="2521296" y="3550562"/>
            <a:ext cx="1887628" cy="668"/>
          </a:xfrm>
          <a:prstGeom prst="straightConnector1">
            <a:avLst/>
          </a:prstGeom>
          <a:noFill/>
          <a:ln w="9525" cap="flat" cmpd="sng">
            <a:solidFill>
              <a:srgbClr val="C4BD97"/>
            </a:solidFill>
            <a:prstDash val="solid"/>
            <a:round/>
            <a:headEnd type="none" w="med" len="med"/>
            <a:tailEnd type="none" w="med" len="med"/>
          </a:ln>
        </p:spPr>
      </p:cxnSp>
      <p:sp>
        <p:nvSpPr>
          <p:cNvPr id="2008" name="Shape 2008"/>
          <p:cNvSpPr/>
          <p:nvPr/>
        </p:nvSpPr>
        <p:spPr>
          <a:xfrm rot="5400000">
            <a:off x="1590949" y="3578678"/>
            <a:ext cx="1515815" cy="1460912"/>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009" name="Shape 2009"/>
          <p:cNvSpPr txBox="1"/>
          <p:nvPr/>
        </p:nvSpPr>
        <p:spPr>
          <a:xfrm>
            <a:off x="4416073" y="3291228"/>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2010" name="Shape 2010"/>
          <p:cNvSpPr txBox="1"/>
          <p:nvPr/>
        </p:nvSpPr>
        <p:spPr>
          <a:xfrm>
            <a:off x="3371623" y="3496835"/>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011" name="Shape 2011"/>
          <p:cNvSpPr txBox="1"/>
          <p:nvPr/>
        </p:nvSpPr>
        <p:spPr>
          <a:xfrm>
            <a:off x="4932771" y="4022028"/>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2012" name="Shape 2012"/>
          <p:cNvSpPr txBox="1"/>
          <p:nvPr/>
        </p:nvSpPr>
        <p:spPr>
          <a:xfrm>
            <a:off x="4367748" y="4967008"/>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2013" name="Shape 2013"/>
          <p:cNvSpPr txBox="1"/>
          <p:nvPr/>
        </p:nvSpPr>
        <p:spPr>
          <a:xfrm>
            <a:off x="3371623" y="4720928"/>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cxnSp>
        <p:nvCxnSpPr>
          <p:cNvPr id="2014" name="Shape 2014"/>
          <p:cNvCxnSpPr/>
          <p:nvPr/>
        </p:nvCxnSpPr>
        <p:spPr>
          <a:xfrm>
            <a:off x="4884723" y="2624553"/>
            <a:ext cx="497549" cy="0"/>
          </a:xfrm>
          <a:prstGeom prst="straightConnector1">
            <a:avLst/>
          </a:prstGeom>
          <a:noFill/>
          <a:ln w="9525" cap="flat" cmpd="sng">
            <a:solidFill>
              <a:srgbClr val="4A7DBB"/>
            </a:solidFill>
            <a:prstDash val="solid"/>
            <a:round/>
            <a:headEnd type="none" w="med" len="med"/>
            <a:tailEnd type="none" w="med" len="med"/>
          </a:ln>
        </p:spPr>
      </p:cxnSp>
      <p:cxnSp>
        <p:nvCxnSpPr>
          <p:cNvPr id="2015" name="Shape 2015"/>
          <p:cNvCxnSpPr/>
          <p:nvPr/>
        </p:nvCxnSpPr>
        <p:spPr>
          <a:xfrm>
            <a:off x="5337885" y="2638352"/>
            <a:ext cx="0" cy="542055"/>
          </a:xfrm>
          <a:prstGeom prst="straightConnector1">
            <a:avLst/>
          </a:prstGeom>
          <a:noFill/>
          <a:ln w="9525" cap="flat" cmpd="sng">
            <a:solidFill>
              <a:srgbClr val="4A7DBB"/>
            </a:solidFill>
            <a:prstDash val="solid"/>
            <a:round/>
            <a:headEnd type="triangle" w="lg" len="lg"/>
            <a:tailEnd type="triangle" w="lg" len="lg"/>
          </a:ln>
        </p:spPr>
      </p:cxnSp>
      <p:sp>
        <p:nvSpPr>
          <p:cNvPr id="2016" name="Shape 2016"/>
          <p:cNvSpPr/>
          <p:nvPr/>
        </p:nvSpPr>
        <p:spPr>
          <a:xfrm>
            <a:off x="3760176" y="2849749"/>
            <a:ext cx="599215" cy="664502"/>
          </a:xfrm>
          <a:prstGeom prst="arc">
            <a:avLst>
              <a:gd name="adj1" fmla="val 18162566"/>
              <a:gd name="adj2" fmla="val 0"/>
            </a:avLst>
          </a:prstGeom>
          <a:noFill/>
          <a:ln w="9525" cap="flat" cmpd="sng">
            <a:solidFill>
              <a:srgbClr val="FF0000"/>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017" name="Shape 2017"/>
          <p:cNvSpPr txBox="1"/>
          <p:nvPr/>
        </p:nvSpPr>
        <p:spPr>
          <a:xfrm>
            <a:off x="4367748" y="2843444"/>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θ</a:t>
            </a:r>
          </a:p>
        </p:txBody>
      </p:sp>
      <p:cxnSp>
        <p:nvCxnSpPr>
          <p:cNvPr id="2018" name="Shape 2018"/>
          <p:cNvCxnSpPr/>
          <p:nvPr/>
        </p:nvCxnSpPr>
        <p:spPr>
          <a:xfrm rot="10800000">
            <a:off x="6287462" y="2844593"/>
            <a:ext cx="15869" cy="1151038"/>
          </a:xfrm>
          <a:prstGeom prst="straightConnector1">
            <a:avLst/>
          </a:prstGeom>
          <a:noFill/>
          <a:ln w="9525" cap="flat" cmpd="sng">
            <a:solidFill>
              <a:srgbClr val="C4BD97"/>
            </a:solidFill>
            <a:prstDash val="solid"/>
            <a:round/>
            <a:headEnd type="none" w="med" len="med"/>
            <a:tailEnd type="none" w="med" len="med"/>
          </a:ln>
        </p:spPr>
      </p:cxnSp>
      <p:cxnSp>
        <p:nvCxnSpPr>
          <p:cNvPr id="2019" name="Shape 2019"/>
          <p:cNvCxnSpPr/>
          <p:nvPr/>
        </p:nvCxnSpPr>
        <p:spPr>
          <a:xfrm rot="10800000">
            <a:off x="7045369" y="2629155"/>
            <a:ext cx="15869" cy="1857957"/>
          </a:xfrm>
          <a:prstGeom prst="straightConnector1">
            <a:avLst/>
          </a:prstGeom>
          <a:noFill/>
          <a:ln w="9525" cap="flat" cmpd="sng">
            <a:solidFill>
              <a:srgbClr val="C4BD97"/>
            </a:solidFill>
            <a:prstDash val="solid"/>
            <a:round/>
            <a:headEnd type="none" w="med" len="med"/>
            <a:tailEnd type="none" w="med" len="med"/>
          </a:ln>
        </p:spPr>
      </p:cxnSp>
      <p:cxnSp>
        <p:nvCxnSpPr>
          <p:cNvPr id="2020" name="Shape 2020"/>
          <p:cNvCxnSpPr/>
          <p:nvPr/>
        </p:nvCxnSpPr>
        <p:spPr>
          <a:xfrm rot="10800000">
            <a:off x="7803275" y="2844593"/>
            <a:ext cx="15869" cy="1151038"/>
          </a:xfrm>
          <a:prstGeom prst="straightConnector1">
            <a:avLst/>
          </a:prstGeom>
          <a:noFill/>
          <a:ln w="9525" cap="flat" cmpd="sng">
            <a:solidFill>
              <a:srgbClr val="C4BD97"/>
            </a:solidFill>
            <a:prstDash val="solid"/>
            <a:round/>
            <a:headEnd type="none" w="med" len="med"/>
            <a:tailEnd type="none" w="med" len="med"/>
          </a:ln>
        </p:spPr>
      </p:cxnSp>
      <p:cxnSp>
        <p:nvCxnSpPr>
          <p:cNvPr id="2021" name="Shape 2021"/>
          <p:cNvCxnSpPr/>
          <p:nvPr/>
        </p:nvCxnSpPr>
        <p:spPr>
          <a:xfrm rot="10800000" flipH="1">
            <a:off x="4408925" y="2844593"/>
            <a:ext cx="3394350" cy="2757"/>
          </a:xfrm>
          <a:prstGeom prst="straightConnector1">
            <a:avLst/>
          </a:prstGeom>
          <a:noFill/>
          <a:ln w="9525" cap="flat" cmpd="sng">
            <a:solidFill>
              <a:srgbClr val="C4BD97"/>
            </a:solidFill>
            <a:prstDash val="solid"/>
            <a:round/>
            <a:headEnd type="none" w="med" len="med"/>
            <a:tailEnd type="none" w="med" len="med"/>
          </a:ln>
        </p:spPr>
      </p:cxnSp>
      <p:cxnSp>
        <p:nvCxnSpPr>
          <p:cNvPr id="2022" name="Shape 2022"/>
          <p:cNvCxnSpPr/>
          <p:nvPr/>
        </p:nvCxnSpPr>
        <p:spPr>
          <a:xfrm flipH="1">
            <a:off x="3608931" y="2624553"/>
            <a:ext cx="1296743" cy="571244"/>
          </a:xfrm>
          <a:prstGeom prst="straightConnector1">
            <a:avLst/>
          </a:prstGeom>
          <a:noFill/>
          <a:ln w="28575" cap="flat" cmpd="sng">
            <a:solidFill>
              <a:schemeClr val="dk1"/>
            </a:solidFill>
            <a:prstDash val="solid"/>
            <a:round/>
            <a:headEnd type="none" w="med" len="med"/>
            <a:tailEnd type="none" w="med" len="med"/>
          </a:ln>
        </p:spPr>
      </p:cxnSp>
      <p:sp>
        <p:nvSpPr>
          <p:cNvPr id="2023" name="Shape 2023"/>
          <p:cNvSpPr/>
          <p:nvPr/>
        </p:nvSpPr>
        <p:spPr>
          <a:xfrm rot="5400000">
            <a:off x="3497511" y="3658212"/>
            <a:ext cx="1515815" cy="1300511"/>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024" name="Shape 2024"/>
          <p:cNvSpPr/>
          <p:nvPr/>
        </p:nvSpPr>
        <p:spPr>
          <a:xfrm rot="10800000">
            <a:off x="6303330" y="3200400"/>
            <a:ext cx="1515815" cy="1286711"/>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025" name="Shape 2025"/>
          <p:cNvSpPr/>
          <p:nvPr/>
        </p:nvSpPr>
        <p:spPr>
          <a:xfrm>
            <a:off x="6287460" y="2629155"/>
            <a:ext cx="1515815" cy="564028"/>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026" name="Shape 2026"/>
          <p:cNvSpPr txBox="1"/>
          <p:nvPr/>
        </p:nvSpPr>
        <p:spPr>
          <a:xfrm>
            <a:off x="7803277" y="3801744"/>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2027" name="Shape 2027"/>
          <p:cNvSpPr txBox="1"/>
          <p:nvPr/>
        </p:nvSpPr>
        <p:spPr>
          <a:xfrm>
            <a:off x="7533056" y="3084289"/>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028" name="Shape 2028"/>
          <p:cNvSpPr txBox="1"/>
          <p:nvPr/>
        </p:nvSpPr>
        <p:spPr>
          <a:xfrm>
            <a:off x="6904143" y="4421487"/>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2029" name="Shape 2029"/>
          <p:cNvSpPr txBox="1"/>
          <p:nvPr/>
        </p:nvSpPr>
        <p:spPr>
          <a:xfrm>
            <a:off x="6040955" y="3858639"/>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2030" name="Shape 2030"/>
          <p:cNvSpPr txBox="1"/>
          <p:nvPr/>
        </p:nvSpPr>
        <p:spPr>
          <a:xfrm>
            <a:off x="6224660" y="3084289"/>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sp>
        <p:nvSpPr>
          <p:cNvPr id="2031" name="Shape 2031"/>
          <p:cNvSpPr txBox="1"/>
          <p:nvPr/>
        </p:nvSpPr>
        <p:spPr>
          <a:xfrm>
            <a:off x="7529385" y="2931076"/>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032" name="Shape 2032"/>
          <p:cNvSpPr txBox="1"/>
          <p:nvPr/>
        </p:nvSpPr>
        <p:spPr>
          <a:xfrm>
            <a:off x="7763689" y="2592523"/>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2033" name="Shape 2033"/>
          <p:cNvSpPr txBox="1"/>
          <p:nvPr/>
        </p:nvSpPr>
        <p:spPr>
          <a:xfrm>
            <a:off x="6887313" y="2299799"/>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034" name="Shape 2034"/>
          <p:cNvSpPr txBox="1"/>
          <p:nvPr/>
        </p:nvSpPr>
        <p:spPr>
          <a:xfrm>
            <a:off x="6025726" y="2592523"/>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035" name="Shape 2035"/>
          <p:cNvSpPr txBox="1"/>
          <p:nvPr/>
        </p:nvSpPr>
        <p:spPr>
          <a:xfrm>
            <a:off x="6194203" y="2930400"/>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2036" name="Shape 2036"/>
          <p:cNvSpPr txBox="1"/>
          <p:nvPr/>
        </p:nvSpPr>
        <p:spPr>
          <a:xfrm>
            <a:off x="761166" y="5605046"/>
            <a:ext cx="315150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Ans:  </a:t>
            </a:r>
            <a:r>
              <a:rPr lang="en-US" sz="1600" b="0" i="0" u="none" strike="noStrike" cap="none" baseline="0">
                <a:solidFill>
                  <a:schemeClr val="dk1"/>
                </a:solidFill>
                <a:latin typeface="Calibri"/>
                <a:ea typeface="Calibri"/>
                <a:cs typeface="Calibri"/>
                <a:sym typeface="Calibri"/>
              </a:rPr>
              <a:t>Lamina Inclination : HP = 23° </a:t>
            </a:r>
          </a:p>
        </p:txBody>
      </p:sp>
      <p:sp>
        <p:nvSpPr>
          <p:cNvPr id="2037" name="Shape 2037"/>
          <p:cNvSpPr txBox="1"/>
          <p:nvPr/>
        </p:nvSpPr>
        <p:spPr>
          <a:xfrm>
            <a:off x="4960923" y="2710926"/>
            <a:ext cx="39305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15</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71"/>
                                        </p:tgtEl>
                                        <p:attrNameLst>
                                          <p:attrName>style.visibility</p:attrName>
                                        </p:attrNameLst>
                                      </p:cBhvr>
                                      <p:to>
                                        <p:strVal val="visible"/>
                                      </p:to>
                                    </p:set>
                                    <p:anim calcmode="lin" valueType="num">
                                      <p:cBhvr additive="base">
                                        <p:cTn id="7" dur="500"/>
                                        <p:tgtEl>
                                          <p:spTgt spid="1971"/>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79"/>
                                        </p:tgtEl>
                                        <p:attrNameLst>
                                          <p:attrName>style.visibility</p:attrName>
                                        </p:attrNameLst>
                                      </p:cBhvr>
                                      <p:to>
                                        <p:strVal val="visible"/>
                                      </p:to>
                                    </p:set>
                                    <p:animEffect transition="in" filter="fade">
                                      <p:cBhvr>
                                        <p:cTn id="12" dur="1"/>
                                        <p:tgtEl>
                                          <p:spTgt spid="1979"/>
                                        </p:tgtEl>
                                      </p:cBhvr>
                                    </p:animEffect>
                                  </p:childTnLst>
                                </p:cTn>
                              </p:par>
                              <p:par>
                                <p:cTn id="13" presetID="10" presetClass="entr" presetSubtype="0" fill="hold" nodeType="withEffect">
                                  <p:stCondLst>
                                    <p:cond delay="0"/>
                                  </p:stCondLst>
                                  <p:childTnLst>
                                    <p:set>
                                      <p:cBhvr>
                                        <p:cTn id="14" dur="1" fill="hold">
                                          <p:stCondLst>
                                            <p:cond delay="0"/>
                                          </p:stCondLst>
                                        </p:cTn>
                                        <p:tgtEl>
                                          <p:spTgt spid="1978"/>
                                        </p:tgtEl>
                                        <p:attrNameLst>
                                          <p:attrName>style.visibility</p:attrName>
                                        </p:attrNameLst>
                                      </p:cBhvr>
                                      <p:to>
                                        <p:strVal val="visible"/>
                                      </p:to>
                                    </p:set>
                                    <p:animEffect transition="in" filter="fade">
                                      <p:cBhvr>
                                        <p:cTn id="15" dur="1"/>
                                        <p:tgtEl>
                                          <p:spTgt spid="1978"/>
                                        </p:tgtEl>
                                      </p:cBhvr>
                                    </p:animEffect>
                                  </p:childTnLst>
                                </p:cTn>
                              </p:par>
                              <p:par>
                                <p:cTn id="16" presetID="10" presetClass="entr" presetSubtype="0" fill="hold" nodeType="withEffect">
                                  <p:stCondLst>
                                    <p:cond delay="0"/>
                                  </p:stCondLst>
                                  <p:childTnLst>
                                    <p:set>
                                      <p:cBhvr>
                                        <p:cTn id="17" dur="1" fill="hold">
                                          <p:stCondLst>
                                            <p:cond delay="0"/>
                                          </p:stCondLst>
                                        </p:cTn>
                                        <p:tgtEl>
                                          <p:spTgt spid="1980"/>
                                        </p:tgtEl>
                                        <p:attrNameLst>
                                          <p:attrName>style.visibility</p:attrName>
                                        </p:attrNameLst>
                                      </p:cBhvr>
                                      <p:to>
                                        <p:strVal val="visible"/>
                                      </p:to>
                                    </p:set>
                                    <p:animEffect transition="in" filter="fade">
                                      <p:cBhvr>
                                        <p:cTn id="18" dur="1"/>
                                        <p:tgtEl>
                                          <p:spTgt spid="1980"/>
                                        </p:tgtEl>
                                      </p:cBhvr>
                                    </p:animEffect>
                                  </p:childTnLst>
                                </p:cTn>
                              </p:par>
                              <p:par>
                                <p:cTn id="19" presetID="10" presetClass="entr" presetSubtype="0" fill="hold" nodeType="withEffect">
                                  <p:stCondLst>
                                    <p:cond delay="0"/>
                                  </p:stCondLst>
                                  <p:childTnLst>
                                    <p:set>
                                      <p:cBhvr>
                                        <p:cTn id="20" dur="1" fill="hold">
                                          <p:stCondLst>
                                            <p:cond delay="0"/>
                                          </p:stCondLst>
                                        </p:cTn>
                                        <p:tgtEl>
                                          <p:spTgt spid="1981"/>
                                        </p:tgtEl>
                                        <p:attrNameLst>
                                          <p:attrName>style.visibility</p:attrName>
                                        </p:attrNameLst>
                                      </p:cBhvr>
                                      <p:to>
                                        <p:strVal val="visible"/>
                                      </p:to>
                                    </p:set>
                                    <p:animEffect transition="in" filter="fade">
                                      <p:cBhvr>
                                        <p:cTn id="21" dur="1"/>
                                        <p:tgtEl>
                                          <p:spTgt spid="198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008"/>
                                        </p:tgtEl>
                                        <p:attrNameLst>
                                          <p:attrName>style.visibility</p:attrName>
                                        </p:attrNameLst>
                                      </p:cBhvr>
                                      <p:to>
                                        <p:strVal val="visible"/>
                                      </p:to>
                                    </p:set>
                                    <p:animEffect transition="in" filter="fade">
                                      <p:cBhvr>
                                        <p:cTn id="26" dur="1"/>
                                        <p:tgtEl>
                                          <p:spTgt spid="200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982"/>
                                        </p:tgtEl>
                                        <p:attrNameLst>
                                          <p:attrName>style.visibility</p:attrName>
                                        </p:attrNameLst>
                                      </p:cBhvr>
                                      <p:to>
                                        <p:strVal val="visible"/>
                                      </p:to>
                                    </p:set>
                                    <p:animEffect transition="in" filter="fade">
                                      <p:cBhvr>
                                        <p:cTn id="31" dur="1"/>
                                        <p:tgtEl>
                                          <p:spTgt spid="1982"/>
                                        </p:tgtEl>
                                      </p:cBhvr>
                                    </p:animEffect>
                                  </p:childTnLst>
                                </p:cTn>
                              </p:par>
                              <p:par>
                                <p:cTn id="32" presetID="10" presetClass="entr" presetSubtype="0" fill="hold" nodeType="withEffect">
                                  <p:stCondLst>
                                    <p:cond delay="0"/>
                                  </p:stCondLst>
                                  <p:childTnLst>
                                    <p:set>
                                      <p:cBhvr>
                                        <p:cTn id="33" dur="1" fill="hold">
                                          <p:stCondLst>
                                            <p:cond delay="0"/>
                                          </p:stCondLst>
                                        </p:cTn>
                                        <p:tgtEl>
                                          <p:spTgt spid="1985"/>
                                        </p:tgtEl>
                                        <p:attrNameLst>
                                          <p:attrName>style.visibility</p:attrName>
                                        </p:attrNameLst>
                                      </p:cBhvr>
                                      <p:to>
                                        <p:strVal val="visible"/>
                                      </p:to>
                                    </p:set>
                                    <p:animEffect transition="in" filter="fade">
                                      <p:cBhvr>
                                        <p:cTn id="34" dur="1"/>
                                        <p:tgtEl>
                                          <p:spTgt spid="1985"/>
                                        </p:tgtEl>
                                      </p:cBhvr>
                                    </p:animEffect>
                                  </p:childTnLst>
                                </p:cTn>
                              </p:par>
                              <p:par>
                                <p:cTn id="35" presetID="10" presetClass="entr" presetSubtype="0" fill="hold" nodeType="withEffect">
                                  <p:stCondLst>
                                    <p:cond delay="0"/>
                                  </p:stCondLst>
                                  <p:childTnLst>
                                    <p:set>
                                      <p:cBhvr>
                                        <p:cTn id="36" dur="1" fill="hold">
                                          <p:stCondLst>
                                            <p:cond delay="0"/>
                                          </p:stCondLst>
                                        </p:cTn>
                                        <p:tgtEl>
                                          <p:spTgt spid="1986"/>
                                        </p:tgtEl>
                                        <p:attrNameLst>
                                          <p:attrName>style.visibility</p:attrName>
                                        </p:attrNameLst>
                                      </p:cBhvr>
                                      <p:to>
                                        <p:strVal val="visible"/>
                                      </p:to>
                                    </p:set>
                                    <p:animEffect transition="in" filter="fade">
                                      <p:cBhvr>
                                        <p:cTn id="37" dur="1"/>
                                        <p:tgtEl>
                                          <p:spTgt spid="1986"/>
                                        </p:tgtEl>
                                      </p:cBhvr>
                                    </p:animEffect>
                                  </p:childTnLst>
                                </p:cTn>
                              </p:par>
                              <p:par>
                                <p:cTn id="38" presetID="10" presetClass="entr" presetSubtype="0" fill="hold" nodeType="withEffect">
                                  <p:stCondLst>
                                    <p:cond delay="0"/>
                                  </p:stCondLst>
                                  <p:childTnLst>
                                    <p:set>
                                      <p:cBhvr>
                                        <p:cTn id="39" dur="1" fill="hold">
                                          <p:stCondLst>
                                            <p:cond delay="0"/>
                                          </p:stCondLst>
                                        </p:cTn>
                                        <p:tgtEl>
                                          <p:spTgt spid="1983"/>
                                        </p:tgtEl>
                                        <p:attrNameLst>
                                          <p:attrName>style.visibility</p:attrName>
                                        </p:attrNameLst>
                                      </p:cBhvr>
                                      <p:to>
                                        <p:strVal val="visible"/>
                                      </p:to>
                                    </p:set>
                                    <p:animEffect transition="in" filter="fade">
                                      <p:cBhvr>
                                        <p:cTn id="40" dur="1"/>
                                        <p:tgtEl>
                                          <p:spTgt spid="198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987"/>
                                        </p:tgtEl>
                                        <p:attrNameLst>
                                          <p:attrName>style.visibility</p:attrName>
                                        </p:attrNameLst>
                                      </p:cBhvr>
                                      <p:to>
                                        <p:strVal val="visible"/>
                                      </p:to>
                                    </p:set>
                                    <p:animEffect transition="in" filter="fade">
                                      <p:cBhvr>
                                        <p:cTn id="45" dur="1"/>
                                        <p:tgtEl>
                                          <p:spTgt spid="1987"/>
                                        </p:tgtEl>
                                      </p:cBhvr>
                                    </p:animEffect>
                                  </p:childTnLst>
                                </p:cTn>
                              </p:par>
                              <p:par>
                                <p:cTn id="46" presetID="10" presetClass="entr" presetSubtype="0" fill="hold" nodeType="withEffect">
                                  <p:stCondLst>
                                    <p:cond delay="0"/>
                                  </p:stCondLst>
                                  <p:childTnLst>
                                    <p:set>
                                      <p:cBhvr>
                                        <p:cTn id="47" dur="1" fill="hold">
                                          <p:stCondLst>
                                            <p:cond delay="0"/>
                                          </p:stCondLst>
                                        </p:cTn>
                                        <p:tgtEl>
                                          <p:spTgt spid="1984"/>
                                        </p:tgtEl>
                                        <p:attrNameLst>
                                          <p:attrName>style.visibility</p:attrName>
                                        </p:attrNameLst>
                                      </p:cBhvr>
                                      <p:to>
                                        <p:strVal val="visible"/>
                                      </p:to>
                                    </p:set>
                                    <p:animEffect transition="in" filter="fade">
                                      <p:cBhvr>
                                        <p:cTn id="48" dur="1"/>
                                        <p:tgtEl>
                                          <p:spTgt spid="1984"/>
                                        </p:tgtEl>
                                      </p:cBhvr>
                                    </p:animEffect>
                                  </p:childTnLst>
                                </p:cTn>
                              </p:par>
                              <p:par>
                                <p:cTn id="49" presetID="10" presetClass="entr" presetSubtype="0" fill="hold" nodeType="withEffect">
                                  <p:stCondLst>
                                    <p:cond delay="0"/>
                                  </p:stCondLst>
                                  <p:childTnLst>
                                    <p:set>
                                      <p:cBhvr>
                                        <p:cTn id="50" dur="1" fill="hold">
                                          <p:stCondLst>
                                            <p:cond delay="0"/>
                                          </p:stCondLst>
                                        </p:cTn>
                                        <p:tgtEl>
                                          <p:spTgt spid="1988"/>
                                        </p:tgtEl>
                                        <p:attrNameLst>
                                          <p:attrName>style.visibility</p:attrName>
                                        </p:attrNameLst>
                                      </p:cBhvr>
                                      <p:to>
                                        <p:strVal val="visible"/>
                                      </p:to>
                                    </p:set>
                                    <p:animEffect transition="in" filter="fade">
                                      <p:cBhvr>
                                        <p:cTn id="51" dur="1"/>
                                        <p:tgtEl>
                                          <p:spTgt spid="1988"/>
                                        </p:tgtEl>
                                      </p:cBhvr>
                                    </p:animEffect>
                                  </p:childTnLst>
                                </p:cTn>
                              </p:par>
                              <p:par>
                                <p:cTn id="52" presetID="10" presetClass="entr" presetSubtype="0" fill="hold" nodeType="withEffect">
                                  <p:stCondLst>
                                    <p:cond delay="0"/>
                                  </p:stCondLst>
                                  <p:childTnLst>
                                    <p:set>
                                      <p:cBhvr>
                                        <p:cTn id="53" dur="1" fill="hold">
                                          <p:stCondLst>
                                            <p:cond delay="0"/>
                                          </p:stCondLst>
                                        </p:cTn>
                                        <p:tgtEl>
                                          <p:spTgt spid="1989"/>
                                        </p:tgtEl>
                                        <p:attrNameLst>
                                          <p:attrName>style.visibility</p:attrName>
                                        </p:attrNameLst>
                                      </p:cBhvr>
                                      <p:to>
                                        <p:strVal val="visible"/>
                                      </p:to>
                                    </p:set>
                                    <p:animEffect transition="in" filter="fade">
                                      <p:cBhvr>
                                        <p:cTn id="54" dur="1"/>
                                        <p:tgtEl>
                                          <p:spTgt spid="1989"/>
                                        </p:tgtEl>
                                      </p:cBhvr>
                                    </p:animEffect>
                                  </p:childTnLst>
                                </p:cTn>
                              </p:par>
                              <p:par>
                                <p:cTn id="55" presetID="10" presetClass="entr" presetSubtype="0" fill="hold" nodeType="withEffect">
                                  <p:stCondLst>
                                    <p:cond delay="0"/>
                                  </p:stCondLst>
                                  <p:childTnLst>
                                    <p:set>
                                      <p:cBhvr>
                                        <p:cTn id="56" dur="1" fill="hold">
                                          <p:stCondLst>
                                            <p:cond delay="0"/>
                                          </p:stCondLst>
                                        </p:cTn>
                                        <p:tgtEl>
                                          <p:spTgt spid="1994"/>
                                        </p:tgtEl>
                                        <p:attrNameLst>
                                          <p:attrName>style.visibility</p:attrName>
                                        </p:attrNameLst>
                                      </p:cBhvr>
                                      <p:to>
                                        <p:strVal val="visible"/>
                                      </p:to>
                                    </p:set>
                                    <p:animEffect transition="in" filter="fade">
                                      <p:cBhvr>
                                        <p:cTn id="57" dur="1"/>
                                        <p:tgtEl>
                                          <p:spTgt spid="199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90"/>
                                        </p:tgtEl>
                                        <p:attrNameLst>
                                          <p:attrName>style.visibility</p:attrName>
                                        </p:attrNameLst>
                                      </p:cBhvr>
                                      <p:to>
                                        <p:strVal val="visible"/>
                                      </p:to>
                                    </p:set>
                                    <p:animEffect transition="in" filter="fade">
                                      <p:cBhvr>
                                        <p:cTn id="62" dur="500"/>
                                        <p:tgtEl>
                                          <p:spTgt spid="1990"/>
                                        </p:tgtEl>
                                      </p:cBhvr>
                                    </p:animEffect>
                                  </p:childTnLst>
                                </p:cTn>
                              </p:par>
                              <p:par>
                                <p:cTn id="63" presetID="10" presetClass="entr" presetSubtype="0" fill="hold" nodeType="withEffect">
                                  <p:stCondLst>
                                    <p:cond delay="0"/>
                                  </p:stCondLst>
                                  <p:childTnLst>
                                    <p:set>
                                      <p:cBhvr>
                                        <p:cTn id="64" dur="1" fill="hold">
                                          <p:stCondLst>
                                            <p:cond delay="0"/>
                                          </p:stCondLst>
                                        </p:cTn>
                                        <p:tgtEl>
                                          <p:spTgt spid="1995"/>
                                        </p:tgtEl>
                                        <p:attrNameLst>
                                          <p:attrName>style.visibility</p:attrName>
                                        </p:attrNameLst>
                                      </p:cBhvr>
                                      <p:to>
                                        <p:strVal val="visible"/>
                                      </p:to>
                                    </p:set>
                                    <p:animEffect transition="in" filter="fade">
                                      <p:cBhvr>
                                        <p:cTn id="65" dur="500"/>
                                        <p:tgtEl>
                                          <p:spTgt spid="1995"/>
                                        </p:tgtEl>
                                      </p:cBhvr>
                                    </p:animEffect>
                                  </p:childTnLst>
                                </p:cTn>
                              </p:par>
                              <p:par>
                                <p:cTn id="66" presetID="10" presetClass="entr" presetSubtype="0" fill="hold" nodeType="withEffect">
                                  <p:stCondLst>
                                    <p:cond delay="0"/>
                                  </p:stCondLst>
                                  <p:childTnLst>
                                    <p:set>
                                      <p:cBhvr>
                                        <p:cTn id="67" dur="1" fill="hold">
                                          <p:stCondLst>
                                            <p:cond delay="0"/>
                                          </p:stCondLst>
                                        </p:cTn>
                                        <p:tgtEl>
                                          <p:spTgt spid="1996"/>
                                        </p:tgtEl>
                                        <p:attrNameLst>
                                          <p:attrName>style.visibility</p:attrName>
                                        </p:attrNameLst>
                                      </p:cBhvr>
                                      <p:to>
                                        <p:strVal val="visible"/>
                                      </p:to>
                                    </p:set>
                                    <p:animEffect transition="in" filter="fade">
                                      <p:cBhvr>
                                        <p:cTn id="68" dur="500"/>
                                        <p:tgtEl>
                                          <p:spTgt spid="199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991"/>
                                        </p:tgtEl>
                                        <p:attrNameLst>
                                          <p:attrName>style.visibility</p:attrName>
                                        </p:attrNameLst>
                                      </p:cBhvr>
                                      <p:to>
                                        <p:strVal val="visible"/>
                                      </p:to>
                                    </p:set>
                                    <p:animEffect transition="in" filter="fade">
                                      <p:cBhvr>
                                        <p:cTn id="73" dur="1"/>
                                        <p:tgtEl>
                                          <p:spTgt spid="199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992"/>
                                        </p:tgtEl>
                                        <p:attrNameLst>
                                          <p:attrName>style.visibility</p:attrName>
                                        </p:attrNameLst>
                                      </p:cBhvr>
                                      <p:to>
                                        <p:strVal val="visible"/>
                                      </p:to>
                                    </p:set>
                                    <p:animEffect transition="in" filter="fade">
                                      <p:cBhvr>
                                        <p:cTn id="78" dur="1"/>
                                        <p:tgtEl>
                                          <p:spTgt spid="1992"/>
                                        </p:tgtEl>
                                      </p:cBhvr>
                                    </p:animEffect>
                                  </p:childTnLst>
                                </p:cTn>
                              </p:par>
                              <p:par>
                                <p:cTn id="79" presetID="10" presetClass="entr" presetSubtype="0" fill="hold" nodeType="withEffect">
                                  <p:stCondLst>
                                    <p:cond delay="0"/>
                                  </p:stCondLst>
                                  <p:childTnLst>
                                    <p:set>
                                      <p:cBhvr>
                                        <p:cTn id="80" dur="1" fill="hold">
                                          <p:stCondLst>
                                            <p:cond delay="0"/>
                                          </p:stCondLst>
                                        </p:cTn>
                                        <p:tgtEl>
                                          <p:spTgt spid="1993"/>
                                        </p:tgtEl>
                                        <p:attrNameLst>
                                          <p:attrName>style.visibility</p:attrName>
                                        </p:attrNameLst>
                                      </p:cBhvr>
                                      <p:to>
                                        <p:strVal val="visible"/>
                                      </p:to>
                                    </p:set>
                                    <p:animEffect transition="in" filter="fade">
                                      <p:cBhvr>
                                        <p:cTn id="81" dur="1"/>
                                        <p:tgtEl>
                                          <p:spTgt spid="1993"/>
                                        </p:tgtEl>
                                      </p:cBhvr>
                                    </p:animEffect>
                                  </p:childTnLst>
                                </p:cTn>
                              </p:par>
                              <p:par>
                                <p:cTn id="82" presetID="10" presetClass="entr" presetSubtype="0" fill="hold" nodeType="withEffect">
                                  <p:stCondLst>
                                    <p:cond delay="0"/>
                                  </p:stCondLst>
                                  <p:childTnLst>
                                    <p:set>
                                      <p:cBhvr>
                                        <p:cTn id="83" dur="1" fill="hold">
                                          <p:stCondLst>
                                            <p:cond delay="0"/>
                                          </p:stCondLst>
                                        </p:cTn>
                                        <p:tgtEl>
                                          <p:spTgt spid="1997"/>
                                        </p:tgtEl>
                                        <p:attrNameLst>
                                          <p:attrName>style.visibility</p:attrName>
                                        </p:attrNameLst>
                                      </p:cBhvr>
                                      <p:to>
                                        <p:strVal val="visible"/>
                                      </p:to>
                                    </p:set>
                                    <p:animEffect transition="in" filter="fade">
                                      <p:cBhvr>
                                        <p:cTn id="84" dur="1"/>
                                        <p:tgtEl>
                                          <p:spTgt spid="1997"/>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2015"/>
                                        </p:tgtEl>
                                        <p:attrNameLst>
                                          <p:attrName>style.visibility</p:attrName>
                                        </p:attrNameLst>
                                      </p:cBhvr>
                                      <p:to>
                                        <p:strVal val="visible"/>
                                      </p:to>
                                    </p:set>
                                    <p:animEffect transition="in" filter="fade">
                                      <p:cBhvr>
                                        <p:cTn id="89" dur="1"/>
                                        <p:tgtEl>
                                          <p:spTgt spid="2015"/>
                                        </p:tgtEl>
                                      </p:cBhvr>
                                    </p:animEffect>
                                  </p:childTnLst>
                                </p:cTn>
                              </p:par>
                              <p:par>
                                <p:cTn id="90" presetID="10" presetClass="entr" presetSubtype="0" fill="hold" nodeType="withEffect">
                                  <p:stCondLst>
                                    <p:cond delay="0"/>
                                  </p:stCondLst>
                                  <p:childTnLst>
                                    <p:set>
                                      <p:cBhvr>
                                        <p:cTn id="91" dur="1" fill="hold">
                                          <p:stCondLst>
                                            <p:cond delay="0"/>
                                          </p:stCondLst>
                                        </p:cTn>
                                        <p:tgtEl>
                                          <p:spTgt spid="2037"/>
                                        </p:tgtEl>
                                        <p:attrNameLst>
                                          <p:attrName>style.visibility</p:attrName>
                                        </p:attrNameLst>
                                      </p:cBhvr>
                                      <p:to>
                                        <p:strVal val="visible"/>
                                      </p:to>
                                    </p:set>
                                    <p:animEffect transition="in" filter="fade">
                                      <p:cBhvr>
                                        <p:cTn id="92" dur="1"/>
                                        <p:tgtEl>
                                          <p:spTgt spid="2037"/>
                                        </p:tgtEl>
                                      </p:cBhvr>
                                    </p:animEffect>
                                  </p:childTnLst>
                                </p:cTn>
                              </p:par>
                              <p:par>
                                <p:cTn id="93" presetID="10" presetClass="entr" presetSubtype="0" fill="hold" nodeType="withEffect">
                                  <p:stCondLst>
                                    <p:cond delay="0"/>
                                  </p:stCondLst>
                                  <p:childTnLst>
                                    <p:set>
                                      <p:cBhvr>
                                        <p:cTn id="94" dur="1" fill="hold">
                                          <p:stCondLst>
                                            <p:cond delay="0"/>
                                          </p:stCondLst>
                                        </p:cTn>
                                        <p:tgtEl>
                                          <p:spTgt spid="2014"/>
                                        </p:tgtEl>
                                        <p:attrNameLst>
                                          <p:attrName>style.visibility</p:attrName>
                                        </p:attrNameLst>
                                      </p:cBhvr>
                                      <p:to>
                                        <p:strVal val="visible"/>
                                      </p:to>
                                    </p:set>
                                    <p:animEffect transition="in" filter="fade">
                                      <p:cBhvr>
                                        <p:cTn id="95" dur="1"/>
                                        <p:tgtEl>
                                          <p:spTgt spid="2014"/>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2022"/>
                                        </p:tgtEl>
                                        <p:attrNameLst>
                                          <p:attrName>style.visibility</p:attrName>
                                        </p:attrNameLst>
                                      </p:cBhvr>
                                      <p:to>
                                        <p:strVal val="visible"/>
                                      </p:to>
                                    </p:set>
                                    <p:animEffect transition="in" filter="fade">
                                      <p:cBhvr>
                                        <p:cTn id="100" dur="1"/>
                                        <p:tgtEl>
                                          <p:spTgt spid="2022"/>
                                        </p:tgtEl>
                                      </p:cBhvr>
                                    </p:animEffect>
                                  </p:childTnLst>
                                </p:cTn>
                              </p:par>
                              <p:par>
                                <p:cTn id="101" presetID="10" presetClass="entr" presetSubtype="0" fill="hold" nodeType="withEffect">
                                  <p:stCondLst>
                                    <p:cond delay="0"/>
                                  </p:stCondLst>
                                  <p:childTnLst>
                                    <p:set>
                                      <p:cBhvr>
                                        <p:cTn id="102" dur="1" fill="hold">
                                          <p:stCondLst>
                                            <p:cond delay="0"/>
                                          </p:stCondLst>
                                        </p:cTn>
                                        <p:tgtEl>
                                          <p:spTgt spid="1998"/>
                                        </p:tgtEl>
                                        <p:attrNameLst>
                                          <p:attrName>style.visibility</p:attrName>
                                        </p:attrNameLst>
                                      </p:cBhvr>
                                      <p:to>
                                        <p:strVal val="visible"/>
                                      </p:to>
                                    </p:set>
                                    <p:animEffect transition="in" filter="fade">
                                      <p:cBhvr>
                                        <p:cTn id="103" dur="1"/>
                                        <p:tgtEl>
                                          <p:spTgt spid="1998"/>
                                        </p:tgtEl>
                                      </p:cBhvr>
                                    </p:animEffect>
                                  </p:childTnLst>
                                </p:cTn>
                              </p:par>
                              <p:par>
                                <p:cTn id="104" presetID="10" presetClass="entr" presetSubtype="0" fill="hold" nodeType="withEffect">
                                  <p:stCondLst>
                                    <p:cond delay="0"/>
                                  </p:stCondLst>
                                  <p:childTnLst>
                                    <p:set>
                                      <p:cBhvr>
                                        <p:cTn id="105" dur="1" fill="hold">
                                          <p:stCondLst>
                                            <p:cond delay="0"/>
                                          </p:stCondLst>
                                        </p:cTn>
                                        <p:tgtEl>
                                          <p:spTgt spid="1999"/>
                                        </p:tgtEl>
                                        <p:attrNameLst>
                                          <p:attrName>style.visibility</p:attrName>
                                        </p:attrNameLst>
                                      </p:cBhvr>
                                      <p:to>
                                        <p:strVal val="visible"/>
                                      </p:to>
                                    </p:set>
                                    <p:animEffect transition="in" filter="fade">
                                      <p:cBhvr>
                                        <p:cTn id="106" dur="1"/>
                                        <p:tgtEl>
                                          <p:spTgt spid="1999"/>
                                        </p:tgtEl>
                                      </p:cBhvr>
                                    </p:animEffect>
                                  </p:childTnLst>
                                </p:cTn>
                              </p:par>
                              <p:par>
                                <p:cTn id="107" presetID="10" presetClass="entr" presetSubtype="0" fill="hold" nodeType="withEffect">
                                  <p:stCondLst>
                                    <p:cond delay="0"/>
                                  </p:stCondLst>
                                  <p:childTnLst>
                                    <p:set>
                                      <p:cBhvr>
                                        <p:cTn id="108" dur="1" fill="hold">
                                          <p:stCondLst>
                                            <p:cond delay="0"/>
                                          </p:stCondLst>
                                        </p:cTn>
                                        <p:tgtEl>
                                          <p:spTgt spid="2000"/>
                                        </p:tgtEl>
                                        <p:attrNameLst>
                                          <p:attrName>style.visibility</p:attrName>
                                        </p:attrNameLst>
                                      </p:cBhvr>
                                      <p:to>
                                        <p:strVal val="visible"/>
                                      </p:to>
                                    </p:set>
                                    <p:animEffect transition="in" filter="fade">
                                      <p:cBhvr>
                                        <p:cTn id="109" dur="1"/>
                                        <p:tgtEl>
                                          <p:spTgt spid="2000"/>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2001"/>
                                        </p:tgtEl>
                                        <p:attrNameLst>
                                          <p:attrName>style.visibility</p:attrName>
                                        </p:attrNameLst>
                                      </p:cBhvr>
                                      <p:to>
                                        <p:strVal val="visible"/>
                                      </p:to>
                                    </p:set>
                                    <p:animEffect transition="in" filter="fade">
                                      <p:cBhvr>
                                        <p:cTn id="114" dur="500"/>
                                        <p:tgtEl>
                                          <p:spTgt spid="2001"/>
                                        </p:tgtEl>
                                      </p:cBhvr>
                                    </p:animEffect>
                                  </p:childTnLst>
                                </p:cTn>
                              </p:par>
                              <p:par>
                                <p:cTn id="115" presetID="10" presetClass="entr" presetSubtype="0" fill="hold" nodeType="withEffect">
                                  <p:stCondLst>
                                    <p:cond delay="0"/>
                                  </p:stCondLst>
                                  <p:childTnLst>
                                    <p:set>
                                      <p:cBhvr>
                                        <p:cTn id="116" dur="1" fill="hold">
                                          <p:stCondLst>
                                            <p:cond delay="0"/>
                                          </p:stCondLst>
                                        </p:cTn>
                                        <p:tgtEl>
                                          <p:spTgt spid="1977"/>
                                        </p:tgtEl>
                                        <p:attrNameLst>
                                          <p:attrName>style.visibility</p:attrName>
                                        </p:attrNameLst>
                                      </p:cBhvr>
                                      <p:to>
                                        <p:strVal val="visible"/>
                                      </p:to>
                                    </p:set>
                                    <p:animEffect transition="in" filter="fade">
                                      <p:cBhvr>
                                        <p:cTn id="117" dur="500"/>
                                        <p:tgtEl>
                                          <p:spTgt spid="1977"/>
                                        </p:tgtEl>
                                      </p:cBhvr>
                                    </p:animEffect>
                                  </p:childTnLst>
                                </p:cTn>
                              </p:par>
                              <p:par>
                                <p:cTn id="118" presetID="10" presetClass="entr" presetSubtype="0" fill="hold" nodeType="withEffect">
                                  <p:stCondLst>
                                    <p:cond delay="0"/>
                                  </p:stCondLst>
                                  <p:childTnLst>
                                    <p:set>
                                      <p:cBhvr>
                                        <p:cTn id="119" dur="1" fill="hold">
                                          <p:stCondLst>
                                            <p:cond delay="0"/>
                                          </p:stCondLst>
                                        </p:cTn>
                                        <p:tgtEl>
                                          <p:spTgt spid="2002"/>
                                        </p:tgtEl>
                                        <p:attrNameLst>
                                          <p:attrName>style.visibility</p:attrName>
                                        </p:attrNameLst>
                                      </p:cBhvr>
                                      <p:to>
                                        <p:strVal val="visible"/>
                                      </p:to>
                                    </p:set>
                                    <p:animEffect transition="in" filter="fade">
                                      <p:cBhvr>
                                        <p:cTn id="120" dur="500"/>
                                        <p:tgtEl>
                                          <p:spTgt spid="2002"/>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2007"/>
                                        </p:tgtEl>
                                        <p:attrNameLst>
                                          <p:attrName>style.visibility</p:attrName>
                                        </p:attrNameLst>
                                      </p:cBhvr>
                                      <p:to>
                                        <p:strVal val="visible"/>
                                      </p:to>
                                    </p:set>
                                    <p:animEffect transition="in" filter="fade">
                                      <p:cBhvr>
                                        <p:cTn id="125" dur="500"/>
                                        <p:tgtEl>
                                          <p:spTgt spid="2007"/>
                                        </p:tgtEl>
                                      </p:cBhvr>
                                    </p:animEffect>
                                  </p:childTnLst>
                                </p:cTn>
                              </p:par>
                              <p:par>
                                <p:cTn id="126" presetID="10" presetClass="entr" presetSubtype="0" fill="hold" nodeType="withEffect">
                                  <p:stCondLst>
                                    <p:cond delay="0"/>
                                  </p:stCondLst>
                                  <p:childTnLst>
                                    <p:set>
                                      <p:cBhvr>
                                        <p:cTn id="127" dur="1" fill="hold">
                                          <p:stCondLst>
                                            <p:cond delay="0"/>
                                          </p:stCondLst>
                                        </p:cTn>
                                        <p:tgtEl>
                                          <p:spTgt spid="2005"/>
                                        </p:tgtEl>
                                        <p:attrNameLst>
                                          <p:attrName>style.visibility</p:attrName>
                                        </p:attrNameLst>
                                      </p:cBhvr>
                                      <p:to>
                                        <p:strVal val="visible"/>
                                      </p:to>
                                    </p:set>
                                    <p:animEffect transition="in" filter="fade">
                                      <p:cBhvr>
                                        <p:cTn id="128" dur="500"/>
                                        <p:tgtEl>
                                          <p:spTgt spid="2005"/>
                                        </p:tgtEl>
                                      </p:cBhvr>
                                    </p:animEffect>
                                  </p:childTnLst>
                                </p:cTn>
                              </p:par>
                              <p:par>
                                <p:cTn id="129" presetID="10" presetClass="entr" presetSubtype="0" fill="hold" nodeType="withEffect">
                                  <p:stCondLst>
                                    <p:cond delay="0"/>
                                  </p:stCondLst>
                                  <p:childTnLst>
                                    <p:set>
                                      <p:cBhvr>
                                        <p:cTn id="130" dur="1" fill="hold">
                                          <p:stCondLst>
                                            <p:cond delay="0"/>
                                          </p:stCondLst>
                                        </p:cTn>
                                        <p:tgtEl>
                                          <p:spTgt spid="2003"/>
                                        </p:tgtEl>
                                        <p:attrNameLst>
                                          <p:attrName>style.visibility</p:attrName>
                                        </p:attrNameLst>
                                      </p:cBhvr>
                                      <p:to>
                                        <p:strVal val="visible"/>
                                      </p:to>
                                    </p:set>
                                    <p:animEffect transition="in" filter="fade">
                                      <p:cBhvr>
                                        <p:cTn id="131" dur="500"/>
                                        <p:tgtEl>
                                          <p:spTgt spid="2003"/>
                                        </p:tgtEl>
                                      </p:cBhvr>
                                    </p:animEffect>
                                  </p:childTnLst>
                                </p:cTn>
                              </p:par>
                              <p:par>
                                <p:cTn id="132" presetID="10" presetClass="entr" presetSubtype="0" fill="hold" nodeType="withEffect">
                                  <p:stCondLst>
                                    <p:cond delay="0"/>
                                  </p:stCondLst>
                                  <p:childTnLst>
                                    <p:set>
                                      <p:cBhvr>
                                        <p:cTn id="133" dur="1" fill="hold">
                                          <p:stCondLst>
                                            <p:cond delay="0"/>
                                          </p:stCondLst>
                                        </p:cTn>
                                        <p:tgtEl>
                                          <p:spTgt spid="2004"/>
                                        </p:tgtEl>
                                        <p:attrNameLst>
                                          <p:attrName>style.visibility</p:attrName>
                                        </p:attrNameLst>
                                      </p:cBhvr>
                                      <p:to>
                                        <p:strVal val="visible"/>
                                      </p:to>
                                    </p:set>
                                    <p:animEffect transition="in" filter="fade">
                                      <p:cBhvr>
                                        <p:cTn id="134" dur="500"/>
                                        <p:tgtEl>
                                          <p:spTgt spid="2004"/>
                                        </p:tgtEl>
                                      </p:cBhvr>
                                    </p:animEffect>
                                  </p:childTnLst>
                                </p:cTn>
                              </p:par>
                              <p:par>
                                <p:cTn id="135" presetID="10" presetClass="entr" presetSubtype="0" fill="hold" nodeType="withEffect">
                                  <p:stCondLst>
                                    <p:cond delay="0"/>
                                  </p:stCondLst>
                                  <p:childTnLst>
                                    <p:set>
                                      <p:cBhvr>
                                        <p:cTn id="136" dur="1" fill="hold">
                                          <p:stCondLst>
                                            <p:cond delay="0"/>
                                          </p:stCondLst>
                                        </p:cTn>
                                        <p:tgtEl>
                                          <p:spTgt spid="2006"/>
                                        </p:tgtEl>
                                        <p:attrNameLst>
                                          <p:attrName>style.visibility</p:attrName>
                                        </p:attrNameLst>
                                      </p:cBhvr>
                                      <p:to>
                                        <p:strVal val="visible"/>
                                      </p:to>
                                    </p:set>
                                    <p:animEffect transition="in" filter="fade">
                                      <p:cBhvr>
                                        <p:cTn id="137" dur="500"/>
                                        <p:tgtEl>
                                          <p:spTgt spid="2006"/>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2010"/>
                                        </p:tgtEl>
                                        <p:attrNameLst>
                                          <p:attrName>style.visibility</p:attrName>
                                        </p:attrNameLst>
                                      </p:cBhvr>
                                      <p:to>
                                        <p:strVal val="visible"/>
                                      </p:to>
                                    </p:set>
                                    <p:animEffect transition="in" filter="fade">
                                      <p:cBhvr>
                                        <p:cTn id="142" dur="1"/>
                                        <p:tgtEl>
                                          <p:spTgt spid="2010"/>
                                        </p:tgtEl>
                                      </p:cBhvr>
                                    </p:animEffect>
                                  </p:childTnLst>
                                </p:cTn>
                              </p:par>
                              <p:par>
                                <p:cTn id="143" presetID="10" presetClass="entr" presetSubtype="0" fill="hold" nodeType="withEffect">
                                  <p:stCondLst>
                                    <p:cond delay="0"/>
                                  </p:stCondLst>
                                  <p:childTnLst>
                                    <p:set>
                                      <p:cBhvr>
                                        <p:cTn id="144" dur="1" fill="hold">
                                          <p:stCondLst>
                                            <p:cond delay="0"/>
                                          </p:stCondLst>
                                        </p:cTn>
                                        <p:tgtEl>
                                          <p:spTgt spid="2009"/>
                                        </p:tgtEl>
                                        <p:attrNameLst>
                                          <p:attrName>style.visibility</p:attrName>
                                        </p:attrNameLst>
                                      </p:cBhvr>
                                      <p:to>
                                        <p:strVal val="visible"/>
                                      </p:to>
                                    </p:set>
                                    <p:animEffect transition="in" filter="fade">
                                      <p:cBhvr>
                                        <p:cTn id="145" dur="1"/>
                                        <p:tgtEl>
                                          <p:spTgt spid="2009"/>
                                        </p:tgtEl>
                                      </p:cBhvr>
                                    </p:animEffect>
                                  </p:childTnLst>
                                </p:cTn>
                              </p:par>
                              <p:par>
                                <p:cTn id="146" presetID="10" presetClass="entr" presetSubtype="0" fill="hold" nodeType="withEffect">
                                  <p:stCondLst>
                                    <p:cond delay="0"/>
                                  </p:stCondLst>
                                  <p:childTnLst>
                                    <p:set>
                                      <p:cBhvr>
                                        <p:cTn id="147" dur="1" fill="hold">
                                          <p:stCondLst>
                                            <p:cond delay="0"/>
                                          </p:stCondLst>
                                        </p:cTn>
                                        <p:tgtEl>
                                          <p:spTgt spid="2011"/>
                                        </p:tgtEl>
                                        <p:attrNameLst>
                                          <p:attrName>style.visibility</p:attrName>
                                        </p:attrNameLst>
                                      </p:cBhvr>
                                      <p:to>
                                        <p:strVal val="visible"/>
                                      </p:to>
                                    </p:set>
                                    <p:animEffect transition="in" filter="fade">
                                      <p:cBhvr>
                                        <p:cTn id="148" dur="1"/>
                                        <p:tgtEl>
                                          <p:spTgt spid="2011"/>
                                        </p:tgtEl>
                                      </p:cBhvr>
                                    </p:animEffect>
                                  </p:childTnLst>
                                </p:cTn>
                              </p:par>
                              <p:par>
                                <p:cTn id="149" presetID="10" presetClass="entr" presetSubtype="0" fill="hold" nodeType="withEffect">
                                  <p:stCondLst>
                                    <p:cond delay="0"/>
                                  </p:stCondLst>
                                  <p:childTnLst>
                                    <p:set>
                                      <p:cBhvr>
                                        <p:cTn id="150" dur="1" fill="hold">
                                          <p:stCondLst>
                                            <p:cond delay="0"/>
                                          </p:stCondLst>
                                        </p:cTn>
                                        <p:tgtEl>
                                          <p:spTgt spid="2012"/>
                                        </p:tgtEl>
                                        <p:attrNameLst>
                                          <p:attrName>style.visibility</p:attrName>
                                        </p:attrNameLst>
                                      </p:cBhvr>
                                      <p:to>
                                        <p:strVal val="visible"/>
                                      </p:to>
                                    </p:set>
                                    <p:animEffect transition="in" filter="fade">
                                      <p:cBhvr>
                                        <p:cTn id="151" dur="1"/>
                                        <p:tgtEl>
                                          <p:spTgt spid="2012"/>
                                        </p:tgtEl>
                                      </p:cBhvr>
                                    </p:animEffect>
                                  </p:childTnLst>
                                </p:cTn>
                              </p:par>
                              <p:par>
                                <p:cTn id="152" presetID="10" presetClass="entr" presetSubtype="0" fill="hold" nodeType="withEffect">
                                  <p:stCondLst>
                                    <p:cond delay="0"/>
                                  </p:stCondLst>
                                  <p:childTnLst>
                                    <p:set>
                                      <p:cBhvr>
                                        <p:cTn id="153" dur="1" fill="hold">
                                          <p:stCondLst>
                                            <p:cond delay="0"/>
                                          </p:stCondLst>
                                        </p:cTn>
                                        <p:tgtEl>
                                          <p:spTgt spid="2013"/>
                                        </p:tgtEl>
                                        <p:attrNameLst>
                                          <p:attrName>style.visibility</p:attrName>
                                        </p:attrNameLst>
                                      </p:cBhvr>
                                      <p:to>
                                        <p:strVal val="visible"/>
                                      </p:to>
                                    </p:set>
                                    <p:animEffect transition="in" filter="fade">
                                      <p:cBhvr>
                                        <p:cTn id="154" dur="1"/>
                                        <p:tgtEl>
                                          <p:spTgt spid="2013"/>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nodeType="clickEffect">
                                  <p:stCondLst>
                                    <p:cond delay="0"/>
                                  </p:stCondLst>
                                  <p:childTnLst>
                                    <p:set>
                                      <p:cBhvr>
                                        <p:cTn id="158" dur="1" fill="hold">
                                          <p:stCondLst>
                                            <p:cond delay="0"/>
                                          </p:stCondLst>
                                        </p:cTn>
                                        <p:tgtEl>
                                          <p:spTgt spid="2023"/>
                                        </p:tgtEl>
                                        <p:attrNameLst>
                                          <p:attrName>style.visibility</p:attrName>
                                        </p:attrNameLst>
                                      </p:cBhvr>
                                      <p:to>
                                        <p:strVal val="visible"/>
                                      </p:to>
                                    </p:set>
                                    <p:animEffect transition="in" filter="fade">
                                      <p:cBhvr>
                                        <p:cTn id="159" dur="1"/>
                                        <p:tgtEl>
                                          <p:spTgt spid="2023"/>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nodeType="clickEffect">
                                  <p:stCondLst>
                                    <p:cond delay="0"/>
                                  </p:stCondLst>
                                  <p:childTnLst>
                                    <p:set>
                                      <p:cBhvr>
                                        <p:cTn id="163" dur="1" fill="hold">
                                          <p:stCondLst>
                                            <p:cond delay="0"/>
                                          </p:stCondLst>
                                        </p:cTn>
                                        <p:tgtEl>
                                          <p:spTgt spid="2024"/>
                                        </p:tgtEl>
                                        <p:attrNameLst>
                                          <p:attrName>style.visibility</p:attrName>
                                        </p:attrNameLst>
                                      </p:cBhvr>
                                      <p:to>
                                        <p:strVal val="visible"/>
                                      </p:to>
                                    </p:set>
                                    <p:animEffect transition="in" filter="fade">
                                      <p:cBhvr>
                                        <p:cTn id="164" dur="1"/>
                                        <p:tgtEl>
                                          <p:spTgt spid="2024"/>
                                        </p:tgtEl>
                                      </p:cBhvr>
                                    </p:animEffect>
                                  </p:childTnLst>
                                </p:cTn>
                              </p:par>
                              <p:par>
                                <p:cTn id="165" presetID="10" presetClass="entr" presetSubtype="0" fill="hold" nodeType="withEffect">
                                  <p:stCondLst>
                                    <p:cond delay="0"/>
                                  </p:stCondLst>
                                  <p:childTnLst>
                                    <p:set>
                                      <p:cBhvr>
                                        <p:cTn id="166" dur="1" fill="hold">
                                          <p:stCondLst>
                                            <p:cond delay="0"/>
                                          </p:stCondLst>
                                        </p:cTn>
                                        <p:tgtEl>
                                          <p:spTgt spid="2028"/>
                                        </p:tgtEl>
                                        <p:attrNameLst>
                                          <p:attrName>style.visibility</p:attrName>
                                        </p:attrNameLst>
                                      </p:cBhvr>
                                      <p:to>
                                        <p:strVal val="visible"/>
                                      </p:to>
                                    </p:set>
                                    <p:animEffect transition="in" filter="fade">
                                      <p:cBhvr>
                                        <p:cTn id="167" dur="1"/>
                                        <p:tgtEl>
                                          <p:spTgt spid="2028"/>
                                        </p:tgtEl>
                                      </p:cBhvr>
                                    </p:animEffect>
                                  </p:childTnLst>
                                </p:cTn>
                              </p:par>
                              <p:par>
                                <p:cTn id="168" presetID="10" presetClass="entr" presetSubtype="0" fill="hold" nodeType="withEffect">
                                  <p:stCondLst>
                                    <p:cond delay="0"/>
                                  </p:stCondLst>
                                  <p:childTnLst>
                                    <p:set>
                                      <p:cBhvr>
                                        <p:cTn id="169" dur="1" fill="hold">
                                          <p:stCondLst>
                                            <p:cond delay="0"/>
                                          </p:stCondLst>
                                        </p:cTn>
                                        <p:tgtEl>
                                          <p:spTgt spid="2029"/>
                                        </p:tgtEl>
                                        <p:attrNameLst>
                                          <p:attrName>style.visibility</p:attrName>
                                        </p:attrNameLst>
                                      </p:cBhvr>
                                      <p:to>
                                        <p:strVal val="visible"/>
                                      </p:to>
                                    </p:set>
                                    <p:animEffect transition="in" filter="fade">
                                      <p:cBhvr>
                                        <p:cTn id="170" dur="1"/>
                                        <p:tgtEl>
                                          <p:spTgt spid="2029"/>
                                        </p:tgtEl>
                                      </p:cBhvr>
                                    </p:animEffect>
                                  </p:childTnLst>
                                </p:cTn>
                              </p:par>
                              <p:par>
                                <p:cTn id="171" presetID="10" presetClass="entr" presetSubtype="0" fill="hold" nodeType="withEffect">
                                  <p:stCondLst>
                                    <p:cond delay="0"/>
                                  </p:stCondLst>
                                  <p:childTnLst>
                                    <p:set>
                                      <p:cBhvr>
                                        <p:cTn id="172" dur="1" fill="hold">
                                          <p:stCondLst>
                                            <p:cond delay="0"/>
                                          </p:stCondLst>
                                        </p:cTn>
                                        <p:tgtEl>
                                          <p:spTgt spid="2030"/>
                                        </p:tgtEl>
                                        <p:attrNameLst>
                                          <p:attrName>style.visibility</p:attrName>
                                        </p:attrNameLst>
                                      </p:cBhvr>
                                      <p:to>
                                        <p:strVal val="visible"/>
                                      </p:to>
                                    </p:set>
                                    <p:animEffect transition="in" filter="fade">
                                      <p:cBhvr>
                                        <p:cTn id="173" dur="1"/>
                                        <p:tgtEl>
                                          <p:spTgt spid="2030"/>
                                        </p:tgtEl>
                                      </p:cBhvr>
                                    </p:animEffect>
                                  </p:childTnLst>
                                </p:cTn>
                              </p:par>
                              <p:par>
                                <p:cTn id="174" presetID="10" presetClass="entr" presetSubtype="0" fill="hold" nodeType="withEffect">
                                  <p:stCondLst>
                                    <p:cond delay="0"/>
                                  </p:stCondLst>
                                  <p:childTnLst>
                                    <p:set>
                                      <p:cBhvr>
                                        <p:cTn id="175" dur="1" fill="hold">
                                          <p:stCondLst>
                                            <p:cond delay="0"/>
                                          </p:stCondLst>
                                        </p:cTn>
                                        <p:tgtEl>
                                          <p:spTgt spid="2027"/>
                                        </p:tgtEl>
                                        <p:attrNameLst>
                                          <p:attrName>style.visibility</p:attrName>
                                        </p:attrNameLst>
                                      </p:cBhvr>
                                      <p:to>
                                        <p:strVal val="visible"/>
                                      </p:to>
                                    </p:set>
                                    <p:animEffect transition="in" filter="fade">
                                      <p:cBhvr>
                                        <p:cTn id="176" dur="1"/>
                                        <p:tgtEl>
                                          <p:spTgt spid="2027"/>
                                        </p:tgtEl>
                                      </p:cBhvr>
                                    </p:animEffect>
                                  </p:childTnLst>
                                </p:cTn>
                              </p:par>
                              <p:par>
                                <p:cTn id="177" presetID="10" presetClass="entr" presetSubtype="0" fill="hold" nodeType="withEffect">
                                  <p:stCondLst>
                                    <p:cond delay="0"/>
                                  </p:stCondLst>
                                  <p:childTnLst>
                                    <p:set>
                                      <p:cBhvr>
                                        <p:cTn id="178" dur="1" fill="hold">
                                          <p:stCondLst>
                                            <p:cond delay="0"/>
                                          </p:stCondLst>
                                        </p:cTn>
                                        <p:tgtEl>
                                          <p:spTgt spid="2026"/>
                                        </p:tgtEl>
                                        <p:attrNameLst>
                                          <p:attrName>style.visibility</p:attrName>
                                        </p:attrNameLst>
                                      </p:cBhvr>
                                      <p:to>
                                        <p:strVal val="visible"/>
                                      </p:to>
                                    </p:set>
                                    <p:animEffect transition="in" filter="fade">
                                      <p:cBhvr>
                                        <p:cTn id="179" dur="1"/>
                                        <p:tgtEl>
                                          <p:spTgt spid="2026"/>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nodeType="clickEffect">
                                  <p:stCondLst>
                                    <p:cond delay="0"/>
                                  </p:stCondLst>
                                  <p:childTnLst>
                                    <p:set>
                                      <p:cBhvr>
                                        <p:cTn id="183" dur="1" fill="hold">
                                          <p:stCondLst>
                                            <p:cond delay="0"/>
                                          </p:stCondLst>
                                        </p:cTn>
                                        <p:tgtEl>
                                          <p:spTgt spid="2020"/>
                                        </p:tgtEl>
                                        <p:attrNameLst>
                                          <p:attrName>style.visibility</p:attrName>
                                        </p:attrNameLst>
                                      </p:cBhvr>
                                      <p:to>
                                        <p:strVal val="visible"/>
                                      </p:to>
                                    </p:set>
                                    <p:animEffect transition="in" filter="fade">
                                      <p:cBhvr>
                                        <p:cTn id="184" dur="500"/>
                                        <p:tgtEl>
                                          <p:spTgt spid="2020"/>
                                        </p:tgtEl>
                                      </p:cBhvr>
                                    </p:animEffect>
                                  </p:childTnLst>
                                </p:cTn>
                              </p:par>
                              <p:par>
                                <p:cTn id="185" presetID="10" presetClass="entr" presetSubtype="0" fill="hold" nodeType="withEffect">
                                  <p:stCondLst>
                                    <p:cond delay="0"/>
                                  </p:stCondLst>
                                  <p:childTnLst>
                                    <p:set>
                                      <p:cBhvr>
                                        <p:cTn id="186" dur="1" fill="hold">
                                          <p:stCondLst>
                                            <p:cond delay="0"/>
                                          </p:stCondLst>
                                        </p:cTn>
                                        <p:tgtEl>
                                          <p:spTgt spid="2018"/>
                                        </p:tgtEl>
                                        <p:attrNameLst>
                                          <p:attrName>style.visibility</p:attrName>
                                        </p:attrNameLst>
                                      </p:cBhvr>
                                      <p:to>
                                        <p:strVal val="visible"/>
                                      </p:to>
                                    </p:set>
                                    <p:animEffect transition="in" filter="fade">
                                      <p:cBhvr>
                                        <p:cTn id="187" dur="500"/>
                                        <p:tgtEl>
                                          <p:spTgt spid="2018"/>
                                        </p:tgtEl>
                                      </p:cBhvr>
                                    </p:animEffect>
                                  </p:childTnLst>
                                </p:cTn>
                              </p:par>
                              <p:par>
                                <p:cTn id="188" presetID="10" presetClass="entr" presetSubtype="0" fill="hold" nodeType="withEffect">
                                  <p:stCondLst>
                                    <p:cond delay="0"/>
                                  </p:stCondLst>
                                  <p:childTnLst>
                                    <p:set>
                                      <p:cBhvr>
                                        <p:cTn id="189" dur="1" fill="hold">
                                          <p:stCondLst>
                                            <p:cond delay="0"/>
                                          </p:stCondLst>
                                        </p:cTn>
                                        <p:tgtEl>
                                          <p:spTgt spid="2019"/>
                                        </p:tgtEl>
                                        <p:attrNameLst>
                                          <p:attrName>style.visibility</p:attrName>
                                        </p:attrNameLst>
                                      </p:cBhvr>
                                      <p:to>
                                        <p:strVal val="visible"/>
                                      </p:to>
                                    </p:set>
                                    <p:animEffect transition="in" filter="fade">
                                      <p:cBhvr>
                                        <p:cTn id="190" dur="500"/>
                                        <p:tgtEl>
                                          <p:spTgt spid="2019"/>
                                        </p:tgtEl>
                                      </p:cBhvr>
                                    </p:animEffec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nodeType="clickEffect">
                                  <p:stCondLst>
                                    <p:cond delay="0"/>
                                  </p:stCondLst>
                                  <p:childTnLst>
                                    <p:set>
                                      <p:cBhvr>
                                        <p:cTn id="194" dur="1" fill="hold">
                                          <p:stCondLst>
                                            <p:cond delay="0"/>
                                          </p:stCondLst>
                                        </p:cTn>
                                        <p:tgtEl>
                                          <p:spTgt spid="1976"/>
                                        </p:tgtEl>
                                        <p:attrNameLst>
                                          <p:attrName>style.visibility</p:attrName>
                                        </p:attrNameLst>
                                      </p:cBhvr>
                                      <p:to>
                                        <p:strVal val="visible"/>
                                      </p:to>
                                    </p:set>
                                    <p:animEffect transition="in" filter="fade">
                                      <p:cBhvr>
                                        <p:cTn id="195" dur="500"/>
                                        <p:tgtEl>
                                          <p:spTgt spid="1976"/>
                                        </p:tgtEl>
                                      </p:cBhvr>
                                    </p:animEffect>
                                  </p:childTnLst>
                                </p:cTn>
                              </p:par>
                              <p:par>
                                <p:cTn id="196" presetID="10" presetClass="entr" presetSubtype="0" fill="hold" nodeType="withEffect">
                                  <p:stCondLst>
                                    <p:cond delay="0"/>
                                  </p:stCondLst>
                                  <p:childTnLst>
                                    <p:set>
                                      <p:cBhvr>
                                        <p:cTn id="197" dur="1" fill="hold">
                                          <p:stCondLst>
                                            <p:cond delay="0"/>
                                          </p:stCondLst>
                                        </p:cTn>
                                        <p:tgtEl>
                                          <p:spTgt spid="2021"/>
                                        </p:tgtEl>
                                        <p:attrNameLst>
                                          <p:attrName>style.visibility</p:attrName>
                                        </p:attrNameLst>
                                      </p:cBhvr>
                                      <p:to>
                                        <p:strVal val="visible"/>
                                      </p:to>
                                    </p:set>
                                    <p:animEffect transition="in" filter="fade">
                                      <p:cBhvr>
                                        <p:cTn id="198" dur="500"/>
                                        <p:tgtEl>
                                          <p:spTgt spid="2021"/>
                                        </p:tgtEl>
                                      </p:cBhvr>
                                    </p:animEffect>
                                  </p:childTnLst>
                                </p:cTn>
                              </p:par>
                            </p:childTnLst>
                          </p:cTn>
                        </p:par>
                      </p:childTnLst>
                    </p:cTn>
                  </p:par>
                  <p:par>
                    <p:cTn id="199" fill="hold">
                      <p:stCondLst>
                        <p:cond delay="indefinite"/>
                      </p:stCondLst>
                      <p:childTnLst>
                        <p:par>
                          <p:cTn id="200" fill="hold">
                            <p:stCondLst>
                              <p:cond delay="0"/>
                            </p:stCondLst>
                            <p:childTnLst>
                              <p:par>
                                <p:cTn id="201" presetID="10" presetClass="entr" presetSubtype="0" fill="hold" nodeType="clickEffect">
                                  <p:stCondLst>
                                    <p:cond delay="0"/>
                                  </p:stCondLst>
                                  <p:childTnLst>
                                    <p:set>
                                      <p:cBhvr>
                                        <p:cTn id="202" dur="1" fill="hold">
                                          <p:stCondLst>
                                            <p:cond delay="0"/>
                                          </p:stCondLst>
                                        </p:cTn>
                                        <p:tgtEl>
                                          <p:spTgt spid="2031"/>
                                        </p:tgtEl>
                                        <p:attrNameLst>
                                          <p:attrName>style.visibility</p:attrName>
                                        </p:attrNameLst>
                                      </p:cBhvr>
                                      <p:to>
                                        <p:strVal val="visible"/>
                                      </p:to>
                                    </p:set>
                                    <p:animEffect transition="in" filter="fade">
                                      <p:cBhvr>
                                        <p:cTn id="203" dur="1"/>
                                        <p:tgtEl>
                                          <p:spTgt spid="2031"/>
                                        </p:tgtEl>
                                      </p:cBhvr>
                                    </p:animEffect>
                                  </p:childTnLst>
                                </p:cTn>
                              </p:par>
                              <p:par>
                                <p:cTn id="204" presetID="10" presetClass="entr" presetSubtype="0" fill="hold" nodeType="withEffect">
                                  <p:stCondLst>
                                    <p:cond delay="0"/>
                                  </p:stCondLst>
                                  <p:childTnLst>
                                    <p:set>
                                      <p:cBhvr>
                                        <p:cTn id="205" dur="1" fill="hold">
                                          <p:stCondLst>
                                            <p:cond delay="0"/>
                                          </p:stCondLst>
                                        </p:cTn>
                                        <p:tgtEl>
                                          <p:spTgt spid="2035"/>
                                        </p:tgtEl>
                                        <p:attrNameLst>
                                          <p:attrName>style.visibility</p:attrName>
                                        </p:attrNameLst>
                                      </p:cBhvr>
                                      <p:to>
                                        <p:strVal val="visible"/>
                                      </p:to>
                                    </p:set>
                                    <p:animEffect transition="in" filter="fade">
                                      <p:cBhvr>
                                        <p:cTn id="206" dur="1"/>
                                        <p:tgtEl>
                                          <p:spTgt spid="2035"/>
                                        </p:tgtEl>
                                      </p:cBhvr>
                                    </p:animEffect>
                                  </p:childTnLst>
                                </p:cTn>
                              </p:par>
                              <p:par>
                                <p:cTn id="207" presetID="10" presetClass="entr" presetSubtype="0" fill="hold" nodeType="withEffect">
                                  <p:stCondLst>
                                    <p:cond delay="0"/>
                                  </p:stCondLst>
                                  <p:childTnLst>
                                    <p:set>
                                      <p:cBhvr>
                                        <p:cTn id="208" dur="1" fill="hold">
                                          <p:stCondLst>
                                            <p:cond delay="0"/>
                                          </p:stCondLst>
                                        </p:cTn>
                                        <p:tgtEl>
                                          <p:spTgt spid="2034"/>
                                        </p:tgtEl>
                                        <p:attrNameLst>
                                          <p:attrName>style.visibility</p:attrName>
                                        </p:attrNameLst>
                                      </p:cBhvr>
                                      <p:to>
                                        <p:strVal val="visible"/>
                                      </p:to>
                                    </p:set>
                                    <p:animEffect transition="in" filter="fade">
                                      <p:cBhvr>
                                        <p:cTn id="209" dur="1"/>
                                        <p:tgtEl>
                                          <p:spTgt spid="2034"/>
                                        </p:tgtEl>
                                      </p:cBhvr>
                                    </p:animEffect>
                                  </p:childTnLst>
                                </p:cTn>
                              </p:par>
                              <p:par>
                                <p:cTn id="210" presetID="10" presetClass="entr" presetSubtype="0" fill="hold" nodeType="withEffect">
                                  <p:stCondLst>
                                    <p:cond delay="0"/>
                                  </p:stCondLst>
                                  <p:childTnLst>
                                    <p:set>
                                      <p:cBhvr>
                                        <p:cTn id="211" dur="1" fill="hold">
                                          <p:stCondLst>
                                            <p:cond delay="0"/>
                                          </p:stCondLst>
                                        </p:cTn>
                                        <p:tgtEl>
                                          <p:spTgt spid="2033"/>
                                        </p:tgtEl>
                                        <p:attrNameLst>
                                          <p:attrName>style.visibility</p:attrName>
                                        </p:attrNameLst>
                                      </p:cBhvr>
                                      <p:to>
                                        <p:strVal val="visible"/>
                                      </p:to>
                                    </p:set>
                                    <p:animEffect transition="in" filter="fade">
                                      <p:cBhvr>
                                        <p:cTn id="212" dur="1"/>
                                        <p:tgtEl>
                                          <p:spTgt spid="2033"/>
                                        </p:tgtEl>
                                      </p:cBhvr>
                                    </p:animEffect>
                                  </p:childTnLst>
                                </p:cTn>
                              </p:par>
                              <p:par>
                                <p:cTn id="213" presetID="10" presetClass="entr" presetSubtype="0" fill="hold" nodeType="withEffect">
                                  <p:stCondLst>
                                    <p:cond delay="0"/>
                                  </p:stCondLst>
                                  <p:childTnLst>
                                    <p:set>
                                      <p:cBhvr>
                                        <p:cTn id="214" dur="1" fill="hold">
                                          <p:stCondLst>
                                            <p:cond delay="0"/>
                                          </p:stCondLst>
                                        </p:cTn>
                                        <p:tgtEl>
                                          <p:spTgt spid="2032"/>
                                        </p:tgtEl>
                                        <p:attrNameLst>
                                          <p:attrName>style.visibility</p:attrName>
                                        </p:attrNameLst>
                                      </p:cBhvr>
                                      <p:to>
                                        <p:strVal val="visible"/>
                                      </p:to>
                                    </p:set>
                                    <p:animEffect transition="in" filter="fade">
                                      <p:cBhvr>
                                        <p:cTn id="215" dur="1"/>
                                        <p:tgtEl>
                                          <p:spTgt spid="2032"/>
                                        </p:tgtEl>
                                      </p:cBhvr>
                                    </p:animEffect>
                                  </p:childTnLst>
                                </p:cTn>
                              </p:par>
                            </p:childTnLst>
                          </p:cTn>
                        </p:par>
                      </p:childTnLst>
                    </p:cTn>
                  </p:par>
                  <p:par>
                    <p:cTn id="216" fill="hold">
                      <p:stCondLst>
                        <p:cond delay="indefinite"/>
                      </p:stCondLst>
                      <p:childTnLst>
                        <p:par>
                          <p:cTn id="217" fill="hold">
                            <p:stCondLst>
                              <p:cond delay="0"/>
                            </p:stCondLst>
                            <p:childTnLst>
                              <p:par>
                                <p:cTn id="218" presetID="10" presetClass="entr" presetSubtype="0" fill="hold" nodeType="clickEffect">
                                  <p:stCondLst>
                                    <p:cond delay="0"/>
                                  </p:stCondLst>
                                  <p:childTnLst>
                                    <p:set>
                                      <p:cBhvr>
                                        <p:cTn id="219" dur="1" fill="hold">
                                          <p:stCondLst>
                                            <p:cond delay="0"/>
                                          </p:stCondLst>
                                        </p:cTn>
                                        <p:tgtEl>
                                          <p:spTgt spid="2025"/>
                                        </p:tgtEl>
                                        <p:attrNameLst>
                                          <p:attrName>style.visibility</p:attrName>
                                        </p:attrNameLst>
                                      </p:cBhvr>
                                      <p:to>
                                        <p:strVal val="visible"/>
                                      </p:to>
                                    </p:set>
                                    <p:animEffect transition="in" filter="fade">
                                      <p:cBhvr>
                                        <p:cTn id="220" dur="1"/>
                                        <p:tgtEl>
                                          <p:spTgt spid="2025"/>
                                        </p:tgtEl>
                                      </p:cBhvr>
                                    </p:animEffect>
                                  </p:childTnLst>
                                </p:cTn>
                              </p:par>
                            </p:childTnLst>
                          </p:cTn>
                        </p:par>
                      </p:childTnLst>
                    </p:cTn>
                  </p:par>
                  <p:par>
                    <p:cTn id="221" fill="hold">
                      <p:stCondLst>
                        <p:cond delay="indefinite"/>
                      </p:stCondLst>
                      <p:childTnLst>
                        <p:par>
                          <p:cTn id="222" fill="hold">
                            <p:stCondLst>
                              <p:cond delay="0"/>
                            </p:stCondLst>
                            <p:childTnLst>
                              <p:par>
                                <p:cTn id="223" presetID="10" presetClass="entr" presetSubtype="0" fill="hold" nodeType="clickEffect">
                                  <p:stCondLst>
                                    <p:cond delay="0"/>
                                  </p:stCondLst>
                                  <p:childTnLst>
                                    <p:set>
                                      <p:cBhvr>
                                        <p:cTn id="224" dur="1" fill="hold">
                                          <p:stCondLst>
                                            <p:cond delay="0"/>
                                          </p:stCondLst>
                                        </p:cTn>
                                        <p:tgtEl>
                                          <p:spTgt spid="2016"/>
                                        </p:tgtEl>
                                        <p:attrNameLst>
                                          <p:attrName>style.visibility</p:attrName>
                                        </p:attrNameLst>
                                      </p:cBhvr>
                                      <p:to>
                                        <p:strVal val="visible"/>
                                      </p:to>
                                    </p:set>
                                    <p:animEffect transition="in" filter="fade">
                                      <p:cBhvr>
                                        <p:cTn id="225" dur="1"/>
                                        <p:tgtEl>
                                          <p:spTgt spid="2016"/>
                                        </p:tgtEl>
                                      </p:cBhvr>
                                    </p:animEffect>
                                  </p:childTnLst>
                                </p:cTn>
                              </p:par>
                              <p:par>
                                <p:cTn id="226" presetID="10" presetClass="entr" presetSubtype="0" fill="hold" nodeType="withEffect">
                                  <p:stCondLst>
                                    <p:cond delay="0"/>
                                  </p:stCondLst>
                                  <p:childTnLst>
                                    <p:set>
                                      <p:cBhvr>
                                        <p:cTn id="227" dur="1" fill="hold">
                                          <p:stCondLst>
                                            <p:cond delay="0"/>
                                          </p:stCondLst>
                                        </p:cTn>
                                        <p:tgtEl>
                                          <p:spTgt spid="2017"/>
                                        </p:tgtEl>
                                        <p:attrNameLst>
                                          <p:attrName>style.visibility</p:attrName>
                                        </p:attrNameLst>
                                      </p:cBhvr>
                                      <p:to>
                                        <p:strVal val="visible"/>
                                      </p:to>
                                    </p:set>
                                    <p:animEffect transition="in" filter="fade">
                                      <p:cBhvr>
                                        <p:cTn id="228" dur="1"/>
                                        <p:tgtEl>
                                          <p:spTgt spid="2017"/>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nodeType="clickEffect">
                                  <p:stCondLst>
                                    <p:cond delay="0"/>
                                  </p:stCondLst>
                                  <p:childTnLst>
                                    <p:set>
                                      <p:cBhvr>
                                        <p:cTn id="232" dur="1" fill="hold">
                                          <p:stCondLst>
                                            <p:cond delay="0"/>
                                          </p:stCondLst>
                                        </p:cTn>
                                        <p:tgtEl>
                                          <p:spTgt spid="2036"/>
                                        </p:tgtEl>
                                        <p:attrNameLst>
                                          <p:attrName>style.visibility</p:attrName>
                                        </p:attrNameLst>
                                      </p:cBhvr>
                                      <p:to>
                                        <p:strVal val="visible"/>
                                      </p:to>
                                    </p:set>
                                    <p:animEffect transition="in" filter="fade">
                                      <p:cBhvr>
                                        <p:cTn id="233" dur="1"/>
                                        <p:tgtEl>
                                          <p:spTgt spid="2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41"/>
        <p:cNvGrpSpPr/>
        <p:nvPr/>
      </p:nvGrpSpPr>
      <p:grpSpPr>
        <a:xfrm>
          <a:off x="0" y="0"/>
          <a:ext cx="0" cy="0"/>
          <a:chOff x="0" y="0"/>
          <a:chExt cx="0" cy="0"/>
        </a:xfrm>
      </p:grpSpPr>
      <p:sp>
        <p:nvSpPr>
          <p:cNvPr id="2042" name="Shape 2042"/>
          <p:cNvSpPr/>
          <p:nvPr/>
        </p:nvSpPr>
        <p:spPr>
          <a:xfrm rot="10800000">
            <a:off x="6056977" y="3500305"/>
            <a:ext cx="1515815" cy="774879"/>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043" name="Shape 2043"/>
          <p:cNvSpPr/>
          <p:nvPr/>
        </p:nvSpPr>
        <p:spPr>
          <a:xfrm>
            <a:off x="362803" y="448016"/>
            <a:ext cx="8305799" cy="1015662"/>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25"/>
            </a:pPr>
            <a:r>
              <a:rPr lang="en-US" sz="2000" b="1" i="0" u="none" strike="noStrike" cap="none" baseline="0">
                <a:solidFill>
                  <a:schemeClr val="dk1"/>
                </a:solidFill>
                <a:latin typeface="Calibri"/>
                <a:ea typeface="Calibri"/>
                <a:cs typeface="Calibri"/>
                <a:sym typeface="Calibri"/>
              </a:rPr>
              <a:t>A pentagonal lamina of sides 25mm is having a side both on HP and VP. The surface of the lamina is inclined at an angle of 60° with HP. Draw the top and front views of the lamina.</a:t>
            </a:r>
          </a:p>
        </p:txBody>
      </p:sp>
      <p:cxnSp>
        <p:nvCxnSpPr>
          <p:cNvPr id="2044" name="Shape 2044"/>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2045" name="Shape 2045"/>
          <p:cNvCxnSpPr/>
          <p:nvPr/>
        </p:nvCxnSpPr>
        <p:spPr>
          <a:xfrm rot="10800000">
            <a:off x="381000" y="1600199"/>
            <a:ext cx="8305799" cy="1588"/>
          </a:xfrm>
          <a:prstGeom prst="straightConnector1">
            <a:avLst/>
          </a:prstGeom>
          <a:noFill/>
          <a:ln w="9525" cap="flat" cmpd="sng">
            <a:solidFill>
              <a:srgbClr val="C4BD97"/>
            </a:solidFill>
            <a:prstDash val="solid"/>
            <a:round/>
            <a:headEnd type="none" w="med" len="med"/>
            <a:tailEnd type="none" w="med" len="med"/>
          </a:ln>
        </p:spPr>
      </p:cxnSp>
      <p:sp>
        <p:nvSpPr>
          <p:cNvPr id="2046" name="Shape 2046"/>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2047" name="Shape 2047"/>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2048" name="Shape 2048"/>
          <p:cNvCxnSpPr/>
          <p:nvPr/>
        </p:nvCxnSpPr>
        <p:spPr>
          <a:xfrm rot="10800000">
            <a:off x="4316026" y="2776953"/>
            <a:ext cx="0" cy="2613212"/>
          </a:xfrm>
          <a:prstGeom prst="straightConnector1">
            <a:avLst/>
          </a:prstGeom>
          <a:noFill/>
          <a:ln w="9525" cap="flat" cmpd="sng">
            <a:solidFill>
              <a:srgbClr val="C4BD97"/>
            </a:solidFill>
            <a:prstDash val="solid"/>
            <a:round/>
            <a:headEnd type="none" w="med" len="med"/>
            <a:tailEnd type="none" w="med" len="med"/>
          </a:ln>
        </p:spPr>
      </p:cxnSp>
      <p:cxnSp>
        <p:nvCxnSpPr>
          <p:cNvPr id="2049" name="Shape 2049"/>
          <p:cNvCxnSpPr/>
          <p:nvPr/>
        </p:nvCxnSpPr>
        <p:spPr>
          <a:xfrm rot="10800000">
            <a:off x="685801" y="3481119"/>
            <a:ext cx="7696198" cy="0"/>
          </a:xfrm>
          <a:prstGeom prst="straightConnector1">
            <a:avLst/>
          </a:prstGeom>
          <a:noFill/>
          <a:ln w="9525" cap="flat" cmpd="sng">
            <a:solidFill>
              <a:schemeClr val="dk1"/>
            </a:solidFill>
            <a:prstDash val="solid"/>
            <a:round/>
            <a:headEnd type="none" w="med" len="med"/>
            <a:tailEnd type="none" w="med" len="med"/>
          </a:ln>
        </p:spPr>
      </p:cxnSp>
      <p:sp>
        <p:nvSpPr>
          <p:cNvPr id="2050" name="Shape 2050"/>
          <p:cNvSpPr txBox="1"/>
          <p:nvPr/>
        </p:nvSpPr>
        <p:spPr>
          <a:xfrm>
            <a:off x="362803" y="3309228"/>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2051" name="Shape 2051"/>
          <p:cNvSpPr txBox="1"/>
          <p:nvPr/>
        </p:nvSpPr>
        <p:spPr>
          <a:xfrm>
            <a:off x="8382000" y="3298042"/>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2052" name="Shape 2052"/>
          <p:cNvSpPr txBox="1"/>
          <p:nvPr/>
        </p:nvSpPr>
        <p:spPr>
          <a:xfrm>
            <a:off x="616193" y="3157953"/>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cxnSp>
        <p:nvCxnSpPr>
          <p:cNvPr id="2053" name="Shape 2053"/>
          <p:cNvCxnSpPr/>
          <p:nvPr/>
        </p:nvCxnSpPr>
        <p:spPr>
          <a:xfrm>
            <a:off x="1102023" y="4148553"/>
            <a:ext cx="0" cy="968180"/>
          </a:xfrm>
          <a:prstGeom prst="straightConnector1">
            <a:avLst/>
          </a:prstGeom>
          <a:noFill/>
          <a:ln w="9525" cap="flat" cmpd="sng">
            <a:solidFill>
              <a:srgbClr val="4A7DBB"/>
            </a:solidFill>
            <a:prstDash val="solid"/>
            <a:round/>
            <a:headEnd type="triangle" w="lg" len="lg"/>
            <a:tailEnd type="triangle" w="lg" len="lg"/>
          </a:ln>
        </p:spPr>
      </p:cxnSp>
      <p:sp>
        <p:nvSpPr>
          <p:cNvPr id="2054" name="Shape 2054"/>
          <p:cNvSpPr txBox="1"/>
          <p:nvPr/>
        </p:nvSpPr>
        <p:spPr>
          <a:xfrm>
            <a:off x="757960" y="4447978"/>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25</a:t>
            </a:r>
          </a:p>
        </p:txBody>
      </p:sp>
      <p:sp>
        <p:nvSpPr>
          <p:cNvPr id="2055" name="Shape 2055"/>
          <p:cNvSpPr txBox="1"/>
          <p:nvPr/>
        </p:nvSpPr>
        <p:spPr>
          <a:xfrm>
            <a:off x="2514600" y="359193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cxnSp>
        <p:nvCxnSpPr>
          <p:cNvPr id="2056" name="Shape 2056"/>
          <p:cNvCxnSpPr/>
          <p:nvPr/>
        </p:nvCxnSpPr>
        <p:spPr>
          <a:xfrm>
            <a:off x="1051041" y="4148553"/>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2057" name="Shape 2057"/>
          <p:cNvCxnSpPr/>
          <p:nvPr/>
        </p:nvCxnSpPr>
        <p:spPr>
          <a:xfrm>
            <a:off x="1051041" y="5091528"/>
            <a:ext cx="532755" cy="0"/>
          </a:xfrm>
          <a:prstGeom prst="straightConnector1">
            <a:avLst/>
          </a:prstGeom>
          <a:noFill/>
          <a:ln w="9525" cap="flat" cmpd="sng">
            <a:solidFill>
              <a:srgbClr val="4A7DBB"/>
            </a:solidFill>
            <a:prstDash val="solid"/>
            <a:round/>
            <a:headEnd type="none" w="med" len="med"/>
            <a:tailEnd type="none" w="med" len="med"/>
          </a:ln>
        </p:spPr>
      </p:cxnSp>
      <p:sp>
        <p:nvSpPr>
          <p:cNvPr id="2058" name="Shape 2058"/>
          <p:cNvSpPr txBox="1"/>
          <p:nvPr/>
        </p:nvSpPr>
        <p:spPr>
          <a:xfrm>
            <a:off x="1369905" y="3774328"/>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059" name="Shape 2059"/>
          <p:cNvSpPr txBox="1"/>
          <p:nvPr/>
        </p:nvSpPr>
        <p:spPr>
          <a:xfrm>
            <a:off x="3048000" y="4312621"/>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2060" name="Shape 2060"/>
          <p:cNvSpPr txBox="1"/>
          <p:nvPr/>
        </p:nvSpPr>
        <p:spPr>
          <a:xfrm>
            <a:off x="2423327" y="5303221"/>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cxnSp>
        <p:nvCxnSpPr>
          <p:cNvPr id="2061" name="Shape 2061"/>
          <p:cNvCxnSpPr/>
          <p:nvPr/>
        </p:nvCxnSpPr>
        <p:spPr>
          <a:xfrm rot="10800000">
            <a:off x="1600200" y="3481120"/>
            <a:ext cx="0" cy="662542"/>
          </a:xfrm>
          <a:prstGeom prst="straightConnector1">
            <a:avLst/>
          </a:prstGeom>
          <a:noFill/>
          <a:ln w="9525" cap="flat" cmpd="sng">
            <a:solidFill>
              <a:srgbClr val="C4BD97"/>
            </a:solidFill>
            <a:prstDash val="solid"/>
            <a:round/>
            <a:headEnd type="none" w="med" len="med"/>
            <a:tailEnd type="none" w="med" len="med"/>
          </a:ln>
        </p:spPr>
      </p:cxnSp>
      <p:cxnSp>
        <p:nvCxnSpPr>
          <p:cNvPr id="2062" name="Shape 2062"/>
          <p:cNvCxnSpPr/>
          <p:nvPr/>
        </p:nvCxnSpPr>
        <p:spPr>
          <a:xfrm rot="10800000">
            <a:off x="1600200" y="3481118"/>
            <a:ext cx="1464502" cy="0"/>
          </a:xfrm>
          <a:prstGeom prst="straightConnector1">
            <a:avLst/>
          </a:prstGeom>
          <a:noFill/>
          <a:ln w="28575" cap="flat" cmpd="sng">
            <a:solidFill>
              <a:schemeClr val="dk1"/>
            </a:solidFill>
            <a:prstDash val="solid"/>
            <a:round/>
            <a:headEnd type="none" w="med" len="med"/>
            <a:tailEnd type="none" w="med" len="med"/>
          </a:ln>
        </p:spPr>
      </p:cxnSp>
      <p:sp>
        <p:nvSpPr>
          <p:cNvPr id="2063" name="Shape 2063"/>
          <p:cNvSpPr txBox="1"/>
          <p:nvPr/>
        </p:nvSpPr>
        <p:spPr>
          <a:xfrm>
            <a:off x="1381355" y="3128766"/>
            <a:ext cx="59984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a:t>
            </a:r>
          </a:p>
        </p:txBody>
      </p:sp>
      <p:sp>
        <p:nvSpPr>
          <p:cNvPr id="2064" name="Shape 2064"/>
          <p:cNvSpPr txBox="1"/>
          <p:nvPr/>
        </p:nvSpPr>
        <p:spPr>
          <a:xfrm>
            <a:off x="2205128" y="3128766"/>
            <a:ext cx="61427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d'(b')</a:t>
            </a:r>
          </a:p>
        </p:txBody>
      </p:sp>
      <p:sp>
        <p:nvSpPr>
          <p:cNvPr id="2065" name="Shape 2065"/>
          <p:cNvSpPr txBox="1"/>
          <p:nvPr/>
        </p:nvSpPr>
        <p:spPr>
          <a:xfrm>
            <a:off x="1369905" y="4998421"/>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cxnSp>
        <p:nvCxnSpPr>
          <p:cNvPr id="2066" name="Shape 2066"/>
          <p:cNvCxnSpPr/>
          <p:nvPr/>
        </p:nvCxnSpPr>
        <p:spPr>
          <a:xfrm rot="10800000">
            <a:off x="2499527" y="3493893"/>
            <a:ext cx="0" cy="1880015"/>
          </a:xfrm>
          <a:prstGeom prst="straightConnector1">
            <a:avLst/>
          </a:prstGeom>
          <a:noFill/>
          <a:ln w="9525" cap="flat" cmpd="sng">
            <a:solidFill>
              <a:srgbClr val="C4BD97"/>
            </a:solidFill>
            <a:prstDash val="solid"/>
            <a:round/>
            <a:headEnd type="none" w="med" len="med"/>
            <a:tailEnd type="none" w="med" len="med"/>
          </a:ln>
        </p:spPr>
      </p:cxnSp>
      <p:cxnSp>
        <p:nvCxnSpPr>
          <p:cNvPr id="2067" name="Shape 2067"/>
          <p:cNvCxnSpPr/>
          <p:nvPr/>
        </p:nvCxnSpPr>
        <p:spPr>
          <a:xfrm rot="10800000">
            <a:off x="3064702" y="3493893"/>
            <a:ext cx="0" cy="1073799"/>
          </a:xfrm>
          <a:prstGeom prst="straightConnector1">
            <a:avLst/>
          </a:prstGeom>
          <a:noFill/>
          <a:ln w="9525" cap="flat" cmpd="sng">
            <a:solidFill>
              <a:srgbClr val="C4BD97"/>
            </a:solidFill>
            <a:prstDash val="solid"/>
            <a:round/>
            <a:headEnd type="none" w="med" len="med"/>
            <a:tailEnd type="none" w="med" len="med"/>
          </a:ln>
        </p:spPr>
      </p:cxnSp>
      <p:sp>
        <p:nvSpPr>
          <p:cNvPr id="2068" name="Shape 2068"/>
          <p:cNvSpPr txBox="1"/>
          <p:nvPr/>
        </p:nvSpPr>
        <p:spPr>
          <a:xfrm>
            <a:off x="2889943" y="3128766"/>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069" name="Shape 2069"/>
          <p:cNvSpPr txBox="1"/>
          <p:nvPr/>
        </p:nvSpPr>
        <p:spPr>
          <a:xfrm>
            <a:off x="3362555" y="3124200"/>
            <a:ext cx="59984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a:t>
            </a:r>
          </a:p>
        </p:txBody>
      </p:sp>
      <p:sp>
        <p:nvSpPr>
          <p:cNvPr id="2070" name="Shape 2070"/>
          <p:cNvSpPr txBox="1"/>
          <p:nvPr/>
        </p:nvSpPr>
        <p:spPr>
          <a:xfrm>
            <a:off x="3707189" y="2596667"/>
            <a:ext cx="61427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d'(b')</a:t>
            </a:r>
          </a:p>
        </p:txBody>
      </p:sp>
      <p:sp>
        <p:nvSpPr>
          <p:cNvPr id="2071" name="Shape 2071"/>
          <p:cNvSpPr txBox="1"/>
          <p:nvPr/>
        </p:nvSpPr>
        <p:spPr>
          <a:xfrm>
            <a:off x="4327539" y="2091153"/>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cxnSp>
        <p:nvCxnSpPr>
          <p:cNvPr id="2072" name="Shape 2072"/>
          <p:cNvCxnSpPr/>
          <p:nvPr/>
        </p:nvCxnSpPr>
        <p:spPr>
          <a:xfrm rot="10800000" flipH="1">
            <a:off x="3835594" y="3482711"/>
            <a:ext cx="0" cy="1608819"/>
          </a:xfrm>
          <a:prstGeom prst="straightConnector1">
            <a:avLst/>
          </a:prstGeom>
          <a:noFill/>
          <a:ln w="9525" cap="flat" cmpd="sng">
            <a:solidFill>
              <a:srgbClr val="C4BD97"/>
            </a:solidFill>
            <a:prstDash val="solid"/>
            <a:round/>
            <a:headEnd type="none" w="med" len="med"/>
            <a:tailEnd type="none" w="med" len="med"/>
          </a:ln>
        </p:spPr>
      </p:cxnSp>
      <p:cxnSp>
        <p:nvCxnSpPr>
          <p:cNvPr id="2073" name="Shape 2073"/>
          <p:cNvCxnSpPr/>
          <p:nvPr/>
        </p:nvCxnSpPr>
        <p:spPr>
          <a:xfrm rot="10800000">
            <a:off x="4610100" y="2319756"/>
            <a:ext cx="0" cy="2290090"/>
          </a:xfrm>
          <a:prstGeom prst="straightConnector1">
            <a:avLst/>
          </a:prstGeom>
          <a:noFill/>
          <a:ln w="9525" cap="flat" cmpd="sng">
            <a:solidFill>
              <a:srgbClr val="C4BD97"/>
            </a:solidFill>
            <a:prstDash val="solid"/>
            <a:round/>
            <a:headEnd type="none" w="med" len="med"/>
            <a:tailEnd type="none" w="med" len="med"/>
          </a:ln>
        </p:spPr>
      </p:cxnSp>
      <p:cxnSp>
        <p:nvCxnSpPr>
          <p:cNvPr id="2074" name="Shape 2074"/>
          <p:cNvCxnSpPr/>
          <p:nvPr/>
        </p:nvCxnSpPr>
        <p:spPr>
          <a:xfrm rot="10800000" flipH="1">
            <a:off x="1600200" y="4609845"/>
            <a:ext cx="3009899" cy="0"/>
          </a:xfrm>
          <a:prstGeom prst="straightConnector1">
            <a:avLst/>
          </a:prstGeom>
          <a:noFill/>
          <a:ln w="9525" cap="flat" cmpd="sng">
            <a:solidFill>
              <a:srgbClr val="C4BD97"/>
            </a:solidFill>
            <a:prstDash val="solid"/>
            <a:round/>
            <a:headEnd type="none" w="med" len="med"/>
            <a:tailEnd type="none" w="med" len="med"/>
          </a:ln>
        </p:spPr>
      </p:cxnSp>
      <p:cxnSp>
        <p:nvCxnSpPr>
          <p:cNvPr id="2075" name="Shape 2075"/>
          <p:cNvCxnSpPr/>
          <p:nvPr/>
        </p:nvCxnSpPr>
        <p:spPr>
          <a:xfrm rot="10800000" flipH="1">
            <a:off x="1600200" y="5091528"/>
            <a:ext cx="2239162" cy="1"/>
          </a:xfrm>
          <a:prstGeom prst="straightConnector1">
            <a:avLst/>
          </a:prstGeom>
          <a:noFill/>
          <a:ln w="9525" cap="flat" cmpd="sng">
            <a:solidFill>
              <a:srgbClr val="C4BD97"/>
            </a:solidFill>
            <a:prstDash val="solid"/>
            <a:round/>
            <a:headEnd type="none" w="med" len="med"/>
            <a:tailEnd type="none" w="med" len="med"/>
          </a:ln>
        </p:spPr>
      </p:cxnSp>
      <p:cxnSp>
        <p:nvCxnSpPr>
          <p:cNvPr id="2076" name="Shape 2076"/>
          <p:cNvCxnSpPr/>
          <p:nvPr/>
        </p:nvCxnSpPr>
        <p:spPr>
          <a:xfrm rot="10800000" flipH="1">
            <a:off x="1583795" y="4148553"/>
            <a:ext cx="2239162" cy="1"/>
          </a:xfrm>
          <a:prstGeom prst="straightConnector1">
            <a:avLst/>
          </a:prstGeom>
          <a:noFill/>
          <a:ln w="9525" cap="flat" cmpd="sng">
            <a:solidFill>
              <a:srgbClr val="C4BD97"/>
            </a:solidFill>
            <a:prstDash val="solid"/>
            <a:round/>
            <a:headEnd type="none" w="med" len="med"/>
            <a:tailEnd type="none" w="med" len="med"/>
          </a:ln>
        </p:spPr>
      </p:cxnSp>
      <p:cxnSp>
        <p:nvCxnSpPr>
          <p:cNvPr id="2077" name="Shape 2077"/>
          <p:cNvCxnSpPr/>
          <p:nvPr/>
        </p:nvCxnSpPr>
        <p:spPr>
          <a:xfrm>
            <a:off x="2512264" y="5367085"/>
            <a:ext cx="1839709" cy="0"/>
          </a:xfrm>
          <a:prstGeom prst="straightConnector1">
            <a:avLst/>
          </a:prstGeom>
          <a:noFill/>
          <a:ln w="9525" cap="flat" cmpd="sng">
            <a:solidFill>
              <a:srgbClr val="C4BD97"/>
            </a:solidFill>
            <a:prstDash val="solid"/>
            <a:round/>
            <a:headEnd type="none" w="med" len="med"/>
            <a:tailEnd type="none" w="med" len="med"/>
          </a:ln>
        </p:spPr>
      </p:cxnSp>
      <p:cxnSp>
        <p:nvCxnSpPr>
          <p:cNvPr id="2078" name="Shape 2078"/>
          <p:cNvCxnSpPr/>
          <p:nvPr/>
        </p:nvCxnSpPr>
        <p:spPr>
          <a:xfrm>
            <a:off x="2499527" y="3851935"/>
            <a:ext cx="1839709" cy="0"/>
          </a:xfrm>
          <a:prstGeom prst="straightConnector1">
            <a:avLst/>
          </a:prstGeom>
          <a:noFill/>
          <a:ln w="9525" cap="flat" cmpd="sng">
            <a:solidFill>
              <a:srgbClr val="C4BD97"/>
            </a:solidFill>
            <a:prstDash val="solid"/>
            <a:round/>
            <a:headEnd type="none" w="med" len="med"/>
            <a:tailEnd type="none" w="med" len="med"/>
          </a:ln>
        </p:spPr>
      </p:cxnSp>
      <p:sp>
        <p:nvSpPr>
          <p:cNvPr id="2079" name="Shape 2079"/>
          <p:cNvSpPr/>
          <p:nvPr/>
        </p:nvSpPr>
        <p:spPr>
          <a:xfrm rot="5400000">
            <a:off x="1572749" y="3879388"/>
            <a:ext cx="1515815" cy="1460912"/>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2080" name="Shape 2080"/>
          <p:cNvCxnSpPr/>
          <p:nvPr/>
        </p:nvCxnSpPr>
        <p:spPr>
          <a:xfrm flipH="1">
            <a:off x="3839364" y="2319753"/>
            <a:ext cx="770735" cy="1176755"/>
          </a:xfrm>
          <a:prstGeom prst="straightConnector1">
            <a:avLst/>
          </a:prstGeom>
          <a:noFill/>
          <a:ln w="28575" cap="flat" cmpd="sng">
            <a:solidFill>
              <a:schemeClr val="dk1"/>
            </a:solidFill>
            <a:prstDash val="solid"/>
            <a:round/>
            <a:headEnd type="none" w="med" len="med"/>
            <a:tailEnd type="none" w="med" len="med"/>
          </a:ln>
        </p:spPr>
      </p:cxnSp>
      <p:sp>
        <p:nvSpPr>
          <p:cNvPr id="2081" name="Shape 2081"/>
          <p:cNvSpPr/>
          <p:nvPr/>
        </p:nvSpPr>
        <p:spPr>
          <a:xfrm rot="5400000">
            <a:off x="3466824" y="4235993"/>
            <a:ext cx="1515815" cy="770735"/>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082" name="Shape 2082"/>
          <p:cNvSpPr txBox="1"/>
          <p:nvPr/>
        </p:nvSpPr>
        <p:spPr>
          <a:xfrm>
            <a:off x="4282271" y="3615153"/>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2083" name="Shape 2083"/>
          <p:cNvSpPr txBox="1"/>
          <p:nvPr/>
        </p:nvSpPr>
        <p:spPr>
          <a:xfrm>
            <a:off x="3602055" y="3797544"/>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084" name="Shape 2084"/>
          <p:cNvSpPr txBox="1"/>
          <p:nvPr/>
        </p:nvSpPr>
        <p:spPr>
          <a:xfrm>
            <a:off x="4594350" y="4388821"/>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2085" name="Shape 2085"/>
          <p:cNvSpPr txBox="1"/>
          <p:nvPr/>
        </p:nvSpPr>
        <p:spPr>
          <a:xfrm>
            <a:off x="4191000" y="532643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2086" name="Shape 2086"/>
          <p:cNvSpPr txBox="1"/>
          <p:nvPr/>
        </p:nvSpPr>
        <p:spPr>
          <a:xfrm>
            <a:off x="3602055" y="502163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sp>
        <p:nvSpPr>
          <p:cNvPr id="2087" name="Shape 2087"/>
          <p:cNvSpPr txBox="1"/>
          <p:nvPr/>
        </p:nvSpPr>
        <p:spPr>
          <a:xfrm>
            <a:off x="4149232" y="3115810"/>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60°</a:t>
            </a:r>
          </a:p>
        </p:txBody>
      </p:sp>
      <p:sp>
        <p:nvSpPr>
          <p:cNvPr id="2088" name="Shape 2088"/>
          <p:cNvSpPr/>
          <p:nvPr/>
        </p:nvSpPr>
        <p:spPr>
          <a:xfrm rot="-798769">
            <a:off x="3767052" y="3166857"/>
            <a:ext cx="470865" cy="757165"/>
          </a:xfrm>
          <a:prstGeom prst="arc">
            <a:avLst>
              <a:gd name="adj1" fmla="val 17446589"/>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2089" name="Shape 2089"/>
          <p:cNvCxnSpPr>
            <a:stCxn id="2042" idx="5"/>
          </p:cNvCxnSpPr>
          <p:nvPr/>
        </p:nvCxnSpPr>
        <p:spPr>
          <a:xfrm rot="10800000">
            <a:off x="6041079" y="2767808"/>
            <a:ext cx="15900" cy="1211400"/>
          </a:xfrm>
          <a:prstGeom prst="straightConnector1">
            <a:avLst/>
          </a:prstGeom>
          <a:noFill/>
          <a:ln w="9525" cap="flat" cmpd="sng">
            <a:solidFill>
              <a:srgbClr val="C4BD97"/>
            </a:solidFill>
            <a:prstDash val="solid"/>
            <a:round/>
            <a:headEnd type="none" w="med" len="med"/>
            <a:tailEnd type="none" w="med" len="med"/>
          </a:ln>
        </p:spPr>
      </p:cxnSp>
      <p:cxnSp>
        <p:nvCxnSpPr>
          <p:cNvPr id="2090" name="Shape 2090"/>
          <p:cNvCxnSpPr>
            <a:stCxn id="2042" idx="0"/>
          </p:cNvCxnSpPr>
          <p:nvPr/>
        </p:nvCxnSpPr>
        <p:spPr>
          <a:xfrm rot="10800000">
            <a:off x="6798985" y="2319785"/>
            <a:ext cx="15900" cy="1955400"/>
          </a:xfrm>
          <a:prstGeom prst="straightConnector1">
            <a:avLst/>
          </a:prstGeom>
          <a:noFill/>
          <a:ln w="9525" cap="flat" cmpd="sng">
            <a:solidFill>
              <a:srgbClr val="C4BD97"/>
            </a:solidFill>
            <a:prstDash val="solid"/>
            <a:round/>
            <a:headEnd type="none" w="med" len="med"/>
            <a:tailEnd type="none" w="med" len="med"/>
          </a:ln>
        </p:spPr>
      </p:cxnSp>
      <p:cxnSp>
        <p:nvCxnSpPr>
          <p:cNvPr id="2091" name="Shape 2091"/>
          <p:cNvCxnSpPr>
            <a:stCxn id="2042" idx="1"/>
          </p:cNvCxnSpPr>
          <p:nvPr/>
        </p:nvCxnSpPr>
        <p:spPr>
          <a:xfrm rot="10800000">
            <a:off x="7556892" y="2767808"/>
            <a:ext cx="15900" cy="1211400"/>
          </a:xfrm>
          <a:prstGeom prst="straightConnector1">
            <a:avLst/>
          </a:prstGeom>
          <a:noFill/>
          <a:ln w="9525" cap="flat" cmpd="sng">
            <a:solidFill>
              <a:srgbClr val="C4BD97"/>
            </a:solidFill>
            <a:prstDash val="solid"/>
            <a:round/>
            <a:headEnd type="none" w="med" len="med"/>
            <a:tailEnd type="none" w="med" len="med"/>
          </a:ln>
        </p:spPr>
      </p:cxnSp>
      <p:sp>
        <p:nvSpPr>
          <p:cNvPr id="2092" name="Shape 2092"/>
          <p:cNvSpPr/>
          <p:nvPr/>
        </p:nvSpPr>
        <p:spPr>
          <a:xfrm>
            <a:off x="6041107" y="2319757"/>
            <a:ext cx="1515815" cy="1173334"/>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093" name="Shape 2093"/>
          <p:cNvSpPr txBox="1"/>
          <p:nvPr/>
        </p:nvSpPr>
        <p:spPr>
          <a:xfrm>
            <a:off x="7556924" y="3767553"/>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2094" name="Shape 2094"/>
          <p:cNvSpPr txBox="1"/>
          <p:nvPr/>
        </p:nvSpPr>
        <p:spPr>
          <a:xfrm>
            <a:off x="7286703" y="3384194"/>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095" name="Shape 2095"/>
          <p:cNvSpPr txBox="1"/>
          <p:nvPr/>
        </p:nvSpPr>
        <p:spPr>
          <a:xfrm>
            <a:off x="6657790" y="4224753"/>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2096" name="Shape 2096"/>
          <p:cNvSpPr txBox="1"/>
          <p:nvPr/>
        </p:nvSpPr>
        <p:spPr>
          <a:xfrm>
            <a:off x="5794603" y="3824450"/>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2097" name="Shape 2097"/>
          <p:cNvSpPr txBox="1"/>
          <p:nvPr/>
        </p:nvSpPr>
        <p:spPr>
          <a:xfrm>
            <a:off x="5978307" y="3384194"/>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sp>
        <p:nvSpPr>
          <p:cNvPr id="2098" name="Shape 2098"/>
          <p:cNvSpPr txBox="1"/>
          <p:nvPr/>
        </p:nvSpPr>
        <p:spPr>
          <a:xfrm>
            <a:off x="7283032" y="3230983"/>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099" name="Shape 2099"/>
          <p:cNvSpPr txBox="1"/>
          <p:nvPr/>
        </p:nvSpPr>
        <p:spPr>
          <a:xfrm>
            <a:off x="7517335" y="2514600"/>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2100" name="Shape 2100"/>
          <p:cNvSpPr txBox="1"/>
          <p:nvPr/>
        </p:nvSpPr>
        <p:spPr>
          <a:xfrm>
            <a:off x="6640960" y="1981200"/>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101" name="Shape 2101"/>
          <p:cNvSpPr txBox="1"/>
          <p:nvPr/>
        </p:nvSpPr>
        <p:spPr>
          <a:xfrm>
            <a:off x="5779373" y="2514600"/>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102" name="Shape 2102"/>
          <p:cNvSpPr txBox="1"/>
          <p:nvPr/>
        </p:nvSpPr>
        <p:spPr>
          <a:xfrm>
            <a:off x="5987648" y="3230307"/>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cxnSp>
        <p:nvCxnSpPr>
          <p:cNvPr id="2103" name="Shape 2103"/>
          <p:cNvCxnSpPr/>
          <p:nvPr/>
        </p:nvCxnSpPr>
        <p:spPr>
          <a:xfrm>
            <a:off x="4610100" y="2323941"/>
            <a:ext cx="2139693" cy="4600"/>
          </a:xfrm>
          <a:prstGeom prst="straightConnector1">
            <a:avLst/>
          </a:prstGeom>
          <a:noFill/>
          <a:ln w="9525" cap="flat" cmpd="sng">
            <a:solidFill>
              <a:srgbClr val="C4BD97"/>
            </a:solidFill>
            <a:prstDash val="solid"/>
            <a:round/>
            <a:headEnd type="none" w="med" len="med"/>
            <a:tailEnd type="none" w="med" len="med"/>
          </a:ln>
        </p:spPr>
      </p:cxnSp>
      <p:cxnSp>
        <p:nvCxnSpPr>
          <p:cNvPr id="2104" name="Shape 2104"/>
          <p:cNvCxnSpPr/>
          <p:nvPr/>
        </p:nvCxnSpPr>
        <p:spPr>
          <a:xfrm rot="10800000" flipH="1">
            <a:off x="4327539" y="2778457"/>
            <a:ext cx="3216261" cy="2757"/>
          </a:xfrm>
          <a:prstGeom prst="straightConnector1">
            <a:avLst/>
          </a:prstGeom>
          <a:noFill/>
          <a:ln w="9525" cap="flat" cmpd="sng">
            <a:solidFill>
              <a:srgbClr val="C4BD97"/>
            </a:solidFill>
            <a:prstDash val="solid"/>
            <a:round/>
            <a:headEnd type="none" w="med" len="med"/>
            <a:tailEnd type="none" w="med" len="med"/>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043"/>
                                        </p:tgtEl>
                                        <p:attrNameLst>
                                          <p:attrName>style.visibility</p:attrName>
                                        </p:attrNameLst>
                                      </p:cBhvr>
                                      <p:to>
                                        <p:strVal val="visible"/>
                                      </p:to>
                                    </p:set>
                                    <p:anim calcmode="lin" valueType="num">
                                      <p:cBhvr additive="base">
                                        <p:cTn id="7" dur="500"/>
                                        <p:tgtEl>
                                          <p:spTgt spid="2043"/>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1"/>
                                        <p:tgtEl>
                                          <p:spTgt spid="2050"/>
                                        </p:tgtEl>
                                      </p:cBhvr>
                                    </p:animEffect>
                                  </p:childTnLst>
                                </p:cTn>
                              </p:par>
                              <p:par>
                                <p:cTn id="13" presetID="10" presetClass="entr" presetSubtype="0" fill="hold" nodeType="withEffect">
                                  <p:stCondLst>
                                    <p:cond delay="0"/>
                                  </p:stCondLst>
                                  <p:childTnLst>
                                    <p:set>
                                      <p:cBhvr>
                                        <p:cTn id="14" dur="1" fill="hold">
                                          <p:stCondLst>
                                            <p:cond delay="0"/>
                                          </p:stCondLst>
                                        </p:cTn>
                                        <p:tgtEl>
                                          <p:spTgt spid="2049"/>
                                        </p:tgtEl>
                                        <p:attrNameLst>
                                          <p:attrName>style.visibility</p:attrName>
                                        </p:attrNameLst>
                                      </p:cBhvr>
                                      <p:to>
                                        <p:strVal val="visible"/>
                                      </p:to>
                                    </p:set>
                                    <p:animEffect transition="in" filter="fade">
                                      <p:cBhvr>
                                        <p:cTn id="15" dur="1"/>
                                        <p:tgtEl>
                                          <p:spTgt spid="2049"/>
                                        </p:tgtEl>
                                      </p:cBhvr>
                                    </p:animEffect>
                                  </p:childTnLst>
                                </p:cTn>
                              </p:par>
                              <p:par>
                                <p:cTn id="16" presetID="10" presetClass="entr" presetSubtype="0" fill="hold" nodeType="withEffect">
                                  <p:stCondLst>
                                    <p:cond delay="0"/>
                                  </p:stCondLst>
                                  <p:childTnLst>
                                    <p:set>
                                      <p:cBhvr>
                                        <p:cTn id="17" dur="1" fill="hold">
                                          <p:stCondLst>
                                            <p:cond delay="0"/>
                                          </p:stCondLst>
                                        </p:cTn>
                                        <p:tgtEl>
                                          <p:spTgt spid="2051"/>
                                        </p:tgtEl>
                                        <p:attrNameLst>
                                          <p:attrName>style.visibility</p:attrName>
                                        </p:attrNameLst>
                                      </p:cBhvr>
                                      <p:to>
                                        <p:strVal val="visible"/>
                                      </p:to>
                                    </p:set>
                                    <p:animEffect transition="in" filter="fade">
                                      <p:cBhvr>
                                        <p:cTn id="18" dur="1"/>
                                        <p:tgtEl>
                                          <p:spTgt spid="2051"/>
                                        </p:tgtEl>
                                      </p:cBhvr>
                                    </p:animEffect>
                                  </p:childTnLst>
                                </p:cTn>
                              </p:par>
                              <p:par>
                                <p:cTn id="19" presetID="10" presetClass="entr" presetSubtype="0" fill="hold" nodeType="withEffect">
                                  <p:stCondLst>
                                    <p:cond delay="0"/>
                                  </p:stCondLst>
                                  <p:childTnLst>
                                    <p:set>
                                      <p:cBhvr>
                                        <p:cTn id="20" dur="1" fill="hold">
                                          <p:stCondLst>
                                            <p:cond delay="0"/>
                                          </p:stCondLst>
                                        </p:cTn>
                                        <p:tgtEl>
                                          <p:spTgt spid="2052"/>
                                        </p:tgtEl>
                                        <p:attrNameLst>
                                          <p:attrName>style.visibility</p:attrName>
                                        </p:attrNameLst>
                                      </p:cBhvr>
                                      <p:to>
                                        <p:strVal val="visible"/>
                                      </p:to>
                                    </p:set>
                                    <p:animEffect transition="in" filter="fade">
                                      <p:cBhvr>
                                        <p:cTn id="21" dur="1"/>
                                        <p:tgtEl>
                                          <p:spTgt spid="205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079"/>
                                        </p:tgtEl>
                                        <p:attrNameLst>
                                          <p:attrName>style.visibility</p:attrName>
                                        </p:attrNameLst>
                                      </p:cBhvr>
                                      <p:to>
                                        <p:strVal val="visible"/>
                                      </p:to>
                                    </p:set>
                                    <p:animEffect transition="in" filter="fade">
                                      <p:cBhvr>
                                        <p:cTn id="26" dur="1"/>
                                        <p:tgtEl>
                                          <p:spTgt spid="207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053"/>
                                        </p:tgtEl>
                                        <p:attrNameLst>
                                          <p:attrName>style.visibility</p:attrName>
                                        </p:attrNameLst>
                                      </p:cBhvr>
                                      <p:to>
                                        <p:strVal val="visible"/>
                                      </p:to>
                                    </p:set>
                                    <p:animEffect transition="in" filter="fade">
                                      <p:cBhvr>
                                        <p:cTn id="31" dur="1"/>
                                        <p:tgtEl>
                                          <p:spTgt spid="2053"/>
                                        </p:tgtEl>
                                      </p:cBhvr>
                                    </p:animEffect>
                                  </p:childTnLst>
                                </p:cTn>
                              </p:par>
                              <p:par>
                                <p:cTn id="32" presetID="10" presetClass="entr" presetSubtype="0" fill="hold" nodeType="withEffect">
                                  <p:stCondLst>
                                    <p:cond delay="0"/>
                                  </p:stCondLst>
                                  <p:childTnLst>
                                    <p:set>
                                      <p:cBhvr>
                                        <p:cTn id="33" dur="1" fill="hold">
                                          <p:stCondLst>
                                            <p:cond delay="0"/>
                                          </p:stCondLst>
                                        </p:cTn>
                                        <p:tgtEl>
                                          <p:spTgt spid="2056"/>
                                        </p:tgtEl>
                                        <p:attrNameLst>
                                          <p:attrName>style.visibility</p:attrName>
                                        </p:attrNameLst>
                                      </p:cBhvr>
                                      <p:to>
                                        <p:strVal val="visible"/>
                                      </p:to>
                                    </p:set>
                                    <p:animEffect transition="in" filter="fade">
                                      <p:cBhvr>
                                        <p:cTn id="34" dur="1"/>
                                        <p:tgtEl>
                                          <p:spTgt spid="2056"/>
                                        </p:tgtEl>
                                      </p:cBhvr>
                                    </p:animEffect>
                                  </p:childTnLst>
                                </p:cTn>
                              </p:par>
                              <p:par>
                                <p:cTn id="35" presetID="10" presetClass="entr" presetSubtype="0" fill="hold" nodeType="withEffect">
                                  <p:stCondLst>
                                    <p:cond delay="0"/>
                                  </p:stCondLst>
                                  <p:childTnLst>
                                    <p:set>
                                      <p:cBhvr>
                                        <p:cTn id="36" dur="1" fill="hold">
                                          <p:stCondLst>
                                            <p:cond delay="0"/>
                                          </p:stCondLst>
                                        </p:cTn>
                                        <p:tgtEl>
                                          <p:spTgt spid="2057"/>
                                        </p:tgtEl>
                                        <p:attrNameLst>
                                          <p:attrName>style.visibility</p:attrName>
                                        </p:attrNameLst>
                                      </p:cBhvr>
                                      <p:to>
                                        <p:strVal val="visible"/>
                                      </p:to>
                                    </p:set>
                                    <p:animEffect transition="in" filter="fade">
                                      <p:cBhvr>
                                        <p:cTn id="37" dur="1"/>
                                        <p:tgtEl>
                                          <p:spTgt spid="2057"/>
                                        </p:tgtEl>
                                      </p:cBhvr>
                                    </p:animEffect>
                                  </p:childTnLst>
                                </p:cTn>
                              </p:par>
                              <p:par>
                                <p:cTn id="38" presetID="10" presetClass="entr" presetSubtype="0" fill="hold" nodeType="withEffect">
                                  <p:stCondLst>
                                    <p:cond delay="0"/>
                                  </p:stCondLst>
                                  <p:childTnLst>
                                    <p:set>
                                      <p:cBhvr>
                                        <p:cTn id="39" dur="1" fill="hold">
                                          <p:stCondLst>
                                            <p:cond delay="0"/>
                                          </p:stCondLst>
                                        </p:cTn>
                                        <p:tgtEl>
                                          <p:spTgt spid="2054"/>
                                        </p:tgtEl>
                                        <p:attrNameLst>
                                          <p:attrName>style.visibility</p:attrName>
                                        </p:attrNameLst>
                                      </p:cBhvr>
                                      <p:to>
                                        <p:strVal val="visible"/>
                                      </p:to>
                                    </p:set>
                                    <p:animEffect transition="in" filter="fade">
                                      <p:cBhvr>
                                        <p:cTn id="40" dur="1"/>
                                        <p:tgtEl>
                                          <p:spTgt spid="205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058"/>
                                        </p:tgtEl>
                                        <p:attrNameLst>
                                          <p:attrName>style.visibility</p:attrName>
                                        </p:attrNameLst>
                                      </p:cBhvr>
                                      <p:to>
                                        <p:strVal val="visible"/>
                                      </p:to>
                                    </p:set>
                                    <p:animEffect transition="in" filter="fade">
                                      <p:cBhvr>
                                        <p:cTn id="45" dur="1"/>
                                        <p:tgtEl>
                                          <p:spTgt spid="2058"/>
                                        </p:tgtEl>
                                      </p:cBhvr>
                                    </p:animEffect>
                                  </p:childTnLst>
                                </p:cTn>
                              </p:par>
                              <p:par>
                                <p:cTn id="46" presetID="10" presetClass="entr" presetSubtype="0" fill="hold" nodeType="withEffect">
                                  <p:stCondLst>
                                    <p:cond delay="0"/>
                                  </p:stCondLst>
                                  <p:childTnLst>
                                    <p:set>
                                      <p:cBhvr>
                                        <p:cTn id="47" dur="1" fill="hold">
                                          <p:stCondLst>
                                            <p:cond delay="0"/>
                                          </p:stCondLst>
                                        </p:cTn>
                                        <p:tgtEl>
                                          <p:spTgt spid="2055"/>
                                        </p:tgtEl>
                                        <p:attrNameLst>
                                          <p:attrName>style.visibility</p:attrName>
                                        </p:attrNameLst>
                                      </p:cBhvr>
                                      <p:to>
                                        <p:strVal val="visible"/>
                                      </p:to>
                                    </p:set>
                                    <p:animEffect transition="in" filter="fade">
                                      <p:cBhvr>
                                        <p:cTn id="48" dur="1"/>
                                        <p:tgtEl>
                                          <p:spTgt spid="2055"/>
                                        </p:tgtEl>
                                      </p:cBhvr>
                                    </p:animEffect>
                                  </p:childTnLst>
                                </p:cTn>
                              </p:par>
                              <p:par>
                                <p:cTn id="49" presetID="10" presetClass="entr" presetSubtype="0" fill="hold" nodeType="withEffect">
                                  <p:stCondLst>
                                    <p:cond delay="0"/>
                                  </p:stCondLst>
                                  <p:childTnLst>
                                    <p:set>
                                      <p:cBhvr>
                                        <p:cTn id="50" dur="1" fill="hold">
                                          <p:stCondLst>
                                            <p:cond delay="0"/>
                                          </p:stCondLst>
                                        </p:cTn>
                                        <p:tgtEl>
                                          <p:spTgt spid="2059"/>
                                        </p:tgtEl>
                                        <p:attrNameLst>
                                          <p:attrName>style.visibility</p:attrName>
                                        </p:attrNameLst>
                                      </p:cBhvr>
                                      <p:to>
                                        <p:strVal val="visible"/>
                                      </p:to>
                                    </p:set>
                                    <p:animEffect transition="in" filter="fade">
                                      <p:cBhvr>
                                        <p:cTn id="51" dur="1"/>
                                        <p:tgtEl>
                                          <p:spTgt spid="2059"/>
                                        </p:tgtEl>
                                      </p:cBhvr>
                                    </p:animEffect>
                                  </p:childTnLst>
                                </p:cTn>
                              </p:par>
                              <p:par>
                                <p:cTn id="52" presetID="10" presetClass="entr" presetSubtype="0" fill="hold" nodeType="withEffect">
                                  <p:stCondLst>
                                    <p:cond delay="0"/>
                                  </p:stCondLst>
                                  <p:childTnLst>
                                    <p:set>
                                      <p:cBhvr>
                                        <p:cTn id="53" dur="1" fill="hold">
                                          <p:stCondLst>
                                            <p:cond delay="0"/>
                                          </p:stCondLst>
                                        </p:cTn>
                                        <p:tgtEl>
                                          <p:spTgt spid="2060"/>
                                        </p:tgtEl>
                                        <p:attrNameLst>
                                          <p:attrName>style.visibility</p:attrName>
                                        </p:attrNameLst>
                                      </p:cBhvr>
                                      <p:to>
                                        <p:strVal val="visible"/>
                                      </p:to>
                                    </p:set>
                                    <p:animEffect transition="in" filter="fade">
                                      <p:cBhvr>
                                        <p:cTn id="54" dur="1"/>
                                        <p:tgtEl>
                                          <p:spTgt spid="2060"/>
                                        </p:tgtEl>
                                      </p:cBhvr>
                                    </p:animEffect>
                                  </p:childTnLst>
                                </p:cTn>
                              </p:par>
                              <p:par>
                                <p:cTn id="55" presetID="10" presetClass="entr" presetSubtype="0" fill="hold" nodeType="withEffect">
                                  <p:stCondLst>
                                    <p:cond delay="0"/>
                                  </p:stCondLst>
                                  <p:childTnLst>
                                    <p:set>
                                      <p:cBhvr>
                                        <p:cTn id="56" dur="1" fill="hold">
                                          <p:stCondLst>
                                            <p:cond delay="0"/>
                                          </p:stCondLst>
                                        </p:cTn>
                                        <p:tgtEl>
                                          <p:spTgt spid="2065"/>
                                        </p:tgtEl>
                                        <p:attrNameLst>
                                          <p:attrName>style.visibility</p:attrName>
                                        </p:attrNameLst>
                                      </p:cBhvr>
                                      <p:to>
                                        <p:strVal val="visible"/>
                                      </p:to>
                                    </p:set>
                                    <p:animEffect transition="in" filter="fade">
                                      <p:cBhvr>
                                        <p:cTn id="57" dur="1"/>
                                        <p:tgtEl>
                                          <p:spTgt spid="206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061"/>
                                        </p:tgtEl>
                                        <p:attrNameLst>
                                          <p:attrName>style.visibility</p:attrName>
                                        </p:attrNameLst>
                                      </p:cBhvr>
                                      <p:to>
                                        <p:strVal val="visible"/>
                                      </p:to>
                                    </p:set>
                                    <p:animEffect transition="in" filter="fade">
                                      <p:cBhvr>
                                        <p:cTn id="62" dur="500"/>
                                        <p:tgtEl>
                                          <p:spTgt spid="2061"/>
                                        </p:tgtEl>
                                      </p:cBhvr>
                                    </p:animEffect>
                                  </p:childTnLst>
                                </p:cTn>
                              </p:par>
                              <p:par>
                                <p:cTn id="63" presetID="10" presetClass="entr" presetSubtype="0" fill="hold" nodeType="withEffect">
                                  <p:stCondLst>
                                    <p:cond delay="0"/>
                                  </p:stCondLst>
                                  <p:childTnLst>
                                    <p:set>
                                      <p:cBhvr>
                                        <p:cTn id="64" dur="1" fill="hold">
                                          <p:stCondLst>
                                            <p:cond delay="0"/>
                                          </p:stCondLst>
                                        </p:cTn>
                                        <p:tgtEl>
                                          <p:spTgt spid="2066"/>
                                        </p:tgtEl>
                                        <p:attrNameLst>
                                          <p:attrName>style.visibility</p:attrName>
                                        </p:attrNameLst>
                                      </p:cBhvr>
                                      <p:to>
                                        <p:strVal val="visible"/>
                                      </p:to>
                                    </p:set>
                                    <p:animEffect transition="in" filter="fade">
                                      <p:cBhvr>
                                        <p:cTn id="65" dur="500"/>
                                        <p:tgtEl>
                                          <p:spTgt spid="2066"/>
                                        </p:tgtEl>
                                      </p:cBhvr>
                                    </p:animEffect>
                                  </p:childTnLst>
                                </p:cTn>
                              </p:par>
                              <p:par>
                                <p:cTn id="66" presetID="10" presetClass="entr" presetSubtype="0" fill="hold" nodeType="withEffect">
                                  <p:stCondLst>
                                    <p:cond delay="0"/>
                                  </p:stCondLst>
                                  <p:childTnLst>
                                    <p:set>
                                      <p:cBhvr>
                                        <p:cTn id="67" dur="1" fill="hold">
                                          <p:stCondLst>
                                            <p:cond delay="0"/>
                                          </p:stCondLst>
                                        </p:cTn>
                                        <p:tgtEl>
                                          <p:spTgt spid="2067"/>
                                        </p:tgtEl>
                                        <p:attrNameLst>
                                          <p:attrName>style.visibility</p:attrName>
                                        </p:attrNameLst>
                                      </p:cBhvr>
                                      <p:to>
                                        <p:strVal val="visible"/>
                                      </p:to>
                                    </p:set>
                                    <p:animEffect transition="in" filter="fade">
                                      <p:cBhvr>
                                        <p:cTn id="68" dur="500"/>
                                        <p:tgtEl>
                                          <p:spTgt spid="2067"/>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062"/>
                                        </p:tgtEl>
                                        <p:attrNameLst>
                                          <p:attrName>style.visibility</p:attrName>
                                        </p:attrNameLst>
                                      </p:cBhvr>
                                      <p:to>
                                        <p:strVal val="visible"/>
                                      </p:to>
                                    </p:set>
                                    <p:animEffect transition="in" filter="fade">
                                      <p:cBhvr>
                                        <p:cTn id="73" dur="1"/>
                                        <p:tgtEl>
                                          <p:spTgt spid="206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063"/>
                                        </p:tgtEl>
                                        <p:attrNameLst>
                                          <p:attrName>style.visibility</p:attrName>
                                        </p:attrNameLst>
                                      </p:cBhvr>
                                      <p:to>
                                        <p:strVal val="visible"/>
                                      </p:to>
                                    </p:set>
                                    <p:animEffect transition="in" filter="fade">
                                      <p:cBhvr>
                                        <p:cTn id="78" dur="1"/>
                                        <p:tgtEl>
                                          <p:spTgt spid="2063"/>
                                        </p:tgtEl>
                                      </p:cBhvr>
                                    </p:animEffect>
                                  </p:childTnLst>
                                </p:cTn>
                              </p:par>
                              <p:par>
                                <p:cTn id="79" presetID="10" presetClass="entr" presetSubtype="0" fill="hold" nodeType="withEffect">
                                  <p:stCondLst>
                                    <p:cond delay="0"/>
                                  </p:stCondLst>
                                  <p:childTnLst>
                                    <p:set>
                                      <p:cBhvr>
                                        <p:cTn id="80" dur="1" fill="hold">
                                          <p:stCondLst>
                                            <p:cond delay="0"/>
                                          </p:stCondLst>
                                        </p:cTn>
                                        <p:tgtEl>
                                          <p:spTgt spid="2064"/>
                                        </p:tgtEl>
                                        <p:attrNameLst>
                                          <p:attrName>style.visibility</p:attrName>
                                        </p:attrNameLst>
                                      </p:cBhvr>
                                      <p:to>
                                        <p:strVal val="visible"/>
                                      </p:to>
                                    </p:set>
                                    <p:animEffect transition="in" filter="fade">
                                      <p:cBhvr>
                                        <p:cTn id="81" dur="1"/>
                                        <p:tgtEl>
                                          <p:spTgt spid="2064"/>
                                        </p:tgtEl>
                                      </p:cBhvr>
                                    </p:animEffect>
                                  </p:childTnLst>
                                </p:cTn>
                              </p:par>
                              <p:par>
                                <p:cTn id="82" presetID="10" presetClass="entr" presetSubtype="0" fill="hold" nodeType="withEffect">
                                  <p:stCondLst>
                                    <p:cond delay="0"/>
                                  </p:stCondLst>
                                  <p:childTnLst>
                                    <p:set>
                                      <p:cBhvr>
                                        <p:cTn id="83" dur="1" fill="hold">
                                          <p:stCondLst>
                                            <p:cond delay="0"/>
                                          </p:stCondLst>
                                        </p:cTn>
                                        <p:tgtEl>
                                          <p:spTgt spid="2068"/>
                                        </p:tgtEl>
                                        <p:attrNameLst>
                                          <p:attrName>style.visibility</p:attrName>
                                        </p:attrNameLst>
                                      </p:cBhvr>
                                      <p:to>
                                        <p:strVal val="visible"/>
                                      </p:to>
                                    </p:set>
                                    <p:animEffect transition="in" filter="fade">
                                      <p:cBhvr>
                                        <p:cTn id="84" dur="1"/>
                                        <p:tgtEl>
                                          <p:spTgt spid="2068"/>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2088"/>
                                        </p:tgtEl>
                                        <p:attrNameLst>
                                          <p:attrName>style.visibility</p:attrName>
                                        </p:attrNameLst>
                                      </p:cBhvr>
                                      <p:to>
                                        <p:strVal val="visible"/>
                                      </p:to>
                                    </p:set>
                                    <p:animEffect transition="in" filter="fade">
                                      <p:cBhvr>
                                        <p:cTn id="89" dur="1"/>
                                        <p:tgtEl>
                                          <p:spTgt spid="2088"/>
                                        </p:tgtEl>
                                      </p:cBhvr>
                                    </p:animEffect>
                                  </p:childTnLst>
                                </p:cTn>
                              </p:par>
                              <p:par>
                                <p:cTn id="90" presetID="10" presetClass="entr" presetSubtype="0" fill="hold" nodeType="withEffect">
                                  <p:stCondLst>
                                    <p:cond delay="0"/>
                                  </p:stCondLst>
                                  <p:childTnLst>
                                    <p:set>
                                      <p:cBhvr>
                                        <p:cTn id="91" dur="1" fill="hold">
                                          <p:stCondLst>
                                            <p:cond delay="0"/>
                                          </p:stCondLst>
                                        </p:cTn>
                                        <p:tgtEl>
                                          <p:spTgt spid="2087"/>
                                        </p:tgtEl>
                                        <p:attrNameLst>
                                          <p:attrName>style.visibility</p:attrName>
                                        </p:attrNameLst>
                                      </p:cBhvr>
                                      <p:to>
                                        <p:strVal val="visible"/>
                                      </p:to>
                                    </p:set>
                                    <p:animEffect transition="in" filter="fade">
                                      <p:cBhvr>
                                        <p:cTn id="92" dur="1"/>
                                        <p:tgtEl>
                                          <p:spTgt spid="2087"/>
                                        </p:tgtEl>
                                      </p:cBhvr>
                                    </p:animEffect>
                                  </p:childTnLst>
                                </p:cTn>
                              </p:par>
                              <p:par>
                                <p:cTn id="93" presetID="10" presetClass="entr" presetSubtype="0" fill="hold" nodeType="withEffect">
                                  <p:stCondLst>
                                    <p:cond delay="0"/>
                                  </p:stCondLst>
                                  <p:childTnLst>
                                    <p:set>
                                      <p:cBhvr>
                                        <p:cTn id="94" dur="1" fill="hold">
                                          <p:stCondLst>
                                            <p:cond delay="0"/>
                                          </p:stCondLst>
                                        </p:cTn>
                                        <p:tgtEl>
                                          <p:spTgt spid="2080"/>
                                        </p:tgtEl>
                                        <p:attrNameLst>
                                          <p:attrName>style.visibility</p:attrName>
                                        </p:attrNameLst>
                                      </p:cBhvr>
                                      <p:to>
                                        <p:strVal val="visible"/>
                                      </p:to>
                                    </p:set>
                                    <p:animEffect transition="in" filter="fade">
                                      <p:cBhvr>
                                        <p:cTn id="95" dur="1"/>
                                        <p:tgtEl>
                                          <p:spTgt spid="2080"/>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2069"/>
                                        </p:tgtEl>
                                        <p:attrNameLst>
                                          <p:attrName>style.visibility</p:attrName>
                                        </p:attrNameLst>
                                      </p:cBhvr>
                                      <p:to>
                                        <p:strVal val="visible"/>
                                      </p:to>
                                    </p:set>
                                    <p:animEffect transition="in" filter="fade">
                                      <p:cBhvr>
                                        <p:cTn id="100" dur="1"/>
                                        <p:tgtEl>
                                          <p:spTgt spid="2069"/>
                                        </p:tgtEl>
                                      </p:cBhvr>
                                    </p:animEffect>
                                  </p:childTnLst>
                                </p:cTn>
                              </p:par>
                              <p:par>
                                <p:cTn id="101" presetID="10" presetClass="entr" presetSubtype="0" fill="hold" nodeType="withEffect">
                                  <p:stCondLst>
                                    <p:cond delay="0"/>
                                  </p:stCondLst>
                                  <p:childTnLst>
                                    <p:set>
                                      <p:cBhvr>
                                        <p:cTn id="102" dur="1" fill="hold">
                                          <p:stCondLst>
                                            <p:cond delay="0"/>
                                          </p:stCondLst>
                                        </p:cTn>
                                        <p:tgtEl>
                                          <p:spTgt spid="2070"/>
                                        </p:tgtEl>
                                        <p:attrNameLst>
                                          <p:attrName>style.visibility</p:attrName>
                                        </p:attrNameLst>
                                      </p:cBhvr>
                                      <p:to>
                                        <p:strVal val="visible"/>
                                      </p:to>
                                    </p:set>
                                    <p:animEffect transition="in" filter="fade">
                                      <p:cBhvr>
                                        <p:cTn id="103" dur="1"/>
                                        <p:tgtEl>
                                          <p:spTgt spid="2070"/>
                                        </p:tgtEl>
                                      </p:cBhvr>
                                    </p:animEffect>
                                  </p:childTnLst>
                                </p:cTn>
                              </p:par>
                              <p:par>
                                <p:cTn id="104" presetID="10" presetClass="entr" presetSubtype="0" fill="hold" nodeType="withEffect">
                                  <p:stCondLst>
                                    <p:cond delay="0"/>
                                  </p:stCondLst>
                                  <p:childTnLst>
                                    <p:set>
                                      <p:cBhvr>
                                        <p:cTn id="105" dur="1" fill="hold">
                                          <p:stCondLst>
                                            <p:cond delay="0"/>
                                          </p:stCondLst>
                                        </p:cTn>
                                        <p:tgtEl>
                                          <p:spTgt spid="2071"/>
                                        </p:tgtEl>
                                        <p:attrNameLst>
                                          <p:attrName>style.visibility</p:attrName>
                                        </p:attrNameLst>
                                      </p:cBhvr>
                                      <p:to>
                                        <p:strVal val="visible"/>
                                      </p:to>
                                    </p:set>
                                    <p:animEffect transition="in" filter="fade">
                                      <p:cBhvr>
                                        <p:cTn id="106" dur="1"/>
                                        <p:tgtEl>
                                          <p:spTgt spid="2071"/>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2072"/>
                                        </p:tgtEl>
                                        <p:attrNameLst>
                                          <p:attrName>style.visibility</p:attrName>
                                        </p:attrNameLst>
                                      </p:cBhvr>
                                      <p:to>
                                        <p:strVal val="visible"/>
                                      </p:to>
                                    </p:set>
                                    <p:animEffect transition="in" filter="fade">
                                      <p:cBhvr>
                                        <p:cTn id="111" dur="500"/>
                                        <p:tgtEl>
                                          <p:spTgt spid="2072"/>
                                        </p:tgtEl>
                                      </p:cBhvr>
                                    </p:animEffect>
                                  </p:childTnLst>
                                </p:cTn>
                              </p:par>
                              <p:par>
                                <p:cTn id="112" presetID="10" presetClass="entr" presetSubtype="0" fill="hold" nodeType="withEffect">
                                  <p:stCondLst>
                                    <p:cond delay="0"/>
                                  </p:stCondLst>
                                  <p:childTnLst>
                                    <p:set>
                                      <p:cBhvr>
                                        <p:cTn id="113" dur="1" fill="hold">
                                          <p:stCondLst>
                                            <p:cond delay="0"/>
                                          </p:stCondLst>
                                        </p:cTn>
                                        <p:tgtEl>
                                          <p:spTgt spid="2048"/>
                                        </p:tgtEl>
                                        <p:attrNameLst>
                                          <p:attrName>style.visibility</p:attrName>
                                        </p:attrNameLst>
                                      </p:cBhvr>
                                      <p:to>
                                        <p:strVal val="visible"/>
                                      </p:to>
                                    </p:set>
                                    <p:animEffect transition="in" filter="fade">
                                      <p:cBhvr>
                                        <p:cTn id="114" dur="500"/>
                                        <p:tgtEl>
                                          <p:spTgt spid="2048"/>
                                        </p:tgtEl>
                                      </p:cBhvr>
                                    </p:animEffect>
                                  </p:childTnLst>
                                </p:cTn>
                              </p:par>
                              <p:par>
                                <p:cTn id="115" presetID="10" presetClass="entr" presetSubtype="0" fill="hold" nodeType="withEffect">
                                  <p:stCondLst>
                                    <p:cond delay="0"/>
                                  </p:stCondLst>
                                  <p:childTnLst>
                                    <p:set>
                                      <p:cBhvr>
                                        <p:cTn id="116" dur="1" fill="hold">
                                          <p:stCondLst>
                                            <p:cond delay="0"/>
                                          </p:stCondLst>
                                        </p:cTn>
                                        <p:tgtEl>
                                          <p:spTgt spid="2073"/>
                                        </p:tgtEl>
                                        <p:attrNameLst>
                                          <p:attrName>style.visibility</p:attrName>
                                        </p:attrNameLst>
                                      </p:cBhvr>
                                      <p:to>
                                        <p:strVal val="visible"/>
                                      </p:to>
                                    </p:set>
                                    <p:animEffect transition="in" filter="fade">
                                      <p:cBhvr>
                                        <p:cTn id="117" dur="500"/>
                                        <p:tgtEl>
                                          <p:spTgt spid="2073"/>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2078"/>
                                        </p:tgtEl>
                                        <p:attrNameLst>
                                          <p:attrName>style.visibility</p:attrName>
                                        </p:attrNameLst>
                                      </p:cBhvr>
                                      <p:to>
                                        <p:strVal val="visible"/>
                                      </p:to>
                                    </p:set>
                                    <p:animEffect transition="in" filter="fade">
                                      <p:cBhvr>
                                        <p:cTn id="122" dur="500"/>
                                        <p:tgtEl>
                                          <p:spTgt spid="2078"/>
                                        </p:tgtEl>
                                      </p:cBhvr>
                                    </p:animEffect>
                                  </p:childTnLst>
                                </p:cTn>
                              </p:par>
                              <p:par>
                                <p:cTn id="123" presetID="10" presetClass="entr" presetSubtype="0" fill="hold" nodeType="withEffect">
                                  <p:stCondLst>
                                    <p:cond delay="0"/>
                                  </p:stCondLst>
                                  <p:childTnLst>
                                    <p:set>
                                      <p:cBhvr>
                                        <p:cTn id="124" dur="1" fill="hold">
                                          <p:stCondLst>
                                            <p:cond delay="0"/>
                                          </p:stCondLst>
                                        </p:cTn>
                                        <p:tgtEl>
                                          <p:spTgt spid="2076"/>
                                        </p:tgtEl>
                                        <p:attrNameLst>
                                          <p:attrName>style.visibility</p:attrName>
                                        </p:attrNameLst>
                                      </p:cBhvr>
                                      <p:to>
                                        <p:strVal val="visible"/>
                                      </p:to>
                                    </p:set>
                                    <p:animEffect transition="in" filter="fade">
                                      <p:cBhvr>
                                        <p:cTn id="125" dur="500"/>
                                        <p:tgtEl>
                                          <p:spTgt spid="2076"/>
                                        </p:tgtEl>
                                      </p:cBhvr>
                                    </p:animEffect>
                                  </p:childTnLst>
                                </p:cTn>
                              </p:par>
                              <p:par>
                                <p:cTn id="126" presetID="10" presetClass="entr" presetSubtype="0" fill="hold" nodeType="withEffect">
                                  <p:stCondLst>
                                    <p:cond delay="0"/>
                                  </p:stCondLst>
                                  <p:childTnLst>
                                    <p:set>
                                      <p:cBhvr>
                                        <p:cTn id="127" dur="1" fill="hold">
                                          <p:stCondLst>
                                            <p:cond delay="0"/>
                                          </p:stCondLst>
                                        </p:cTn>
                                        <p:tgtEl>
                                          <p:spTgt spid="2074"/>
                                        </p:tgtEl>
                                        <p:attrNameLst>
                                          <p:attrName>style.visibility</p:attrName>
                                        </p:attrNameLst>
                                      </p:cBhvr>
                                      <p:to>
                                        <p:strVal val="visible"/>
                                      </p:to>
                                    </p:set>
                                    <p:animEffect transition="in" filter="fade">
                                      <p:cBhvr>
                                        <p:cTn id="128" dur="500"/>
                                        <p:tgtEl>
                                          <p:spTgt spid="2074"/>
                                        </p:tgtEl>
                                      </p:cBhvr>
                                    </p:animEffect>
                                  </p:childTnLst>
                                </p:cTn>
                              </p:par>
                              <p:par>
                                <p:cTn id="129" presetID="10" presetClass="entr" presetSubtype="0" fill="hold" nodeType="withEffect">
                                  <p:stCondLst>
                                    <p:cond delay="0"/>
                                  </p:stCondLst>
                                  <p:childTnLst>
                                    <p:set>
                                      <p:cBhvr>
                                        <p:cTn id="130" dur="1" fill="hold">
                                          <p:stCondLst>
                                            <p:cond delay="0"/>
                                          </p:stCondLst>
                                        </p:cTn>
                                        <p:tgtEl>
                                          <p:spTgt spid="2075"/>
                                        </p:tgtEl>
                                        <p:attrNameLst>
                                          <p:attrName>style.visibility</p:attrName>
                                        </p:attrNameLst>
                                      </p:cBhvr>
                                      <p:to>
                                        <p:strVal val="visible"/>
                                      </p:to>
                                    </p:set>
                                    <p:animEffect transition="in" filter="fade">
                                      <p:cBhvr>
                                        <p:cTn id="131" dur="500"/>
                                        <p:tgtEl>
                                          <p:spTgt spid="2075"/>
                                        </p:tgtEl>
                                      </p:cBhvr>
                                    </p:animEffect>
                                  </p:childTnLst>
                                </p:cTn>
                              </p:par>
                              <p:par>
                                <p:cTn id="132" presetID="10" presetClass="entr" presetSubtype="0" fill="hold" nodeType="withEffect">
                                  <p:stCondLst>
                                    <p:cond delay="0"/>
                                  </p:stCondLst>
                                  <p:childTnLst>
                                    <p:set>
                                      <p:cBhvr>
                                        <p:cTn id="133" dur="1" fill="hold">
                                          <p:stCondLst>
                                            <p:cond delay="0"/>
                                          </p:stCondLst>
                                        </p:cTn>
                                        <p:tgtEl>
                                          <p:spTgt spid="2077"/>
                                        </p:tgtEl>
                                        <p:attrNameLst>
                                          <p:attrName>style.visibility</p:attrName>
                                        </p:attrNameLst>
                                      </p:cBhvr>
                                      <p:to>
                                        <p:strVal val="visible"/>
                                      </p:to>
                                    </p:set>
                                    <p:animEffect transition="in" filter="fade">
                                      <p:cBhvr>
                                        <p:cTn id="134" dur="500"/>
                                        <p:tgtEl>
                                          <p:spTgt spid="2077"/>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2083"/>
                                        </p:tgtEl>
                                        <p:attrNameLst>
                                          <p:attrName>style.visibility</p:attrName>
                                        </p:attrNameLst>
                                      </p:cBhvr>
                                      <p:to>
                                        <p:strVal val="visible"/>
                                      </p:to>
                                    </p:set>
                                    <p:animEffect transition="in" filter="fade">
                                      <p:cBhvr>
                                        <p:cTn id="139" dur="1"/>
                                        <p:tgtEl>
                                          <p:spTgt spid="2083"/>
                                        </p:tgtEl>
                                      </p:cBhvr>
                                    </p:animEffect>
                                  </p:childTnLst>
                                </p:cTn>
                              </p:par>
                              <p:par>
                                <p:cTn id="140" presetID="10" presetClass="entr" presetSubtype="0" fill="hold" nodeType="withEffect">
                                  <p:stCondLst>
                                    <p:cond delay="0"/>
                                  </p:stCondLst>
                                  <p:childTnLst>
                                    <p:set>
                                      <p:cBhvr>
                                        <p:cTn id="141" dur="1" fill="hold">
                                          <p:stCondLst>
                                            <p:cond delay="0"/>
                                          </p:stCondLst>
                                        </p:cTn>
                                        <p:tgtEl>
                                          <p:spTgt spid="2082"/>
                                        </p:tgtEl>
                                        <p:attrNameLst>
                                          <p:attrName>style.visibility</p:attrName>
                                        </p:attrNameLst>
                                      </p:cBhvr>
                                      <p:to>
                                        <p:strVal val="visible"/>
                                      </p:to>
                                    </p:set>
                                    <p:animEffect transition="in" filter="fade">
                                      <p:cBhvr>
                                        <p:cTn id="142" dur="1"/>
                                        <p:tgtEl>
                                          <p:spTgt spid="2082"/>
                                        </p:tgtEl>
                                      </p:cBhvr>
                                    </p:animEffect>
                                  </p:childTnLst>
                                </p:cTn>
                              </p:par>
                              <p:par>
                                <p:cTn id="143" presetID="10" presetClass="entr" presetSubtype="0" fill="hold" nodeType="withEffect">
                                  <p:stCondLst>
                                    <p:cond delay="0"/>
                                  </p:stCondLst>
                                  <p:childTnLst>
                                    <p:set>
                                      <p:cBhvr>
                                        <p:cTn id="144" dur="1" fill="hold">
                                          <p:stCondLst>
                                            <p:cond delay="0"/>
                                          </p:stCondLst>
                                        </p:cTn>
                                        <p:tgtEl>
                                          <p:spTgt spid="2084"/>
                                        </p:tgtEl>
                                        <p:attrNameLst>
                                          <p:attrName>style.visibility</p:attrName>
                                        </p:attrNameLst>
                                      </p:cBhvr>
                                      <p:to>
                                        <p:strVal val="visible"/>
                                      </p:to>
                                    </p:set>
                                    <p:animEffect transition="in" filter="fade">
                                      <p:cBhvr>
                                        <p:cTn id="145" dur="1"/>
                                        <p:tgtEl>
                                          <p:spTgt spid="2084"/>
                                        </p:tgtEl>
                                      </p:cBhvr>
                                    </p:animEffect>
                                  </p:childTnLst>
                                </p:cTn>
                              </p:par>
                              <p:par>
                                <p:cTn id="146" presetID="10" presetClass="entr" presetSubtype="0" fill="hold" nodeType="withEffect">
                                  <p:stCondLst>
                                    <p:cond delay="0"/>
                                  </p:stCondLst>
                                  <p:childTnLst>
                                    <p:set>
                                      <p:cBhvr>
                                        <p:cTn id="147" dur="1" fill="hold">
                                          <p:stCondLst>
                                            <p:cond delay="0"/>
                                          </p:stCondLst>
                                        </p:cTn>
                                        <p:tgtEl>
                                          <p:spTgt spid="2085"/>
                                        </p:tgtEl>
                                        <p:attrNameLst>
                                          <p:attrName>style.visibility</p:attrName>
                                        </p:attrNameLst>
                                      </p:cBhvr>
                                      <p:to>
                                        <p:strVal val="visible"/>
                                      </p:to>
                                    </p:set>
                                    <p:animEffect transition="in" filter="fade">
                                      <p:cBhvr>
                                        <p:cTn id="148" dur="1"/>
                                        <p:tgtEl>
                                          <p:spTgt spid="2085"/>
                                        </p:tgtEl>
                                      </p:cBhvr>
                                    </p:animEffect>
                                  </p:childTnLst>
                                </p:cTn>
                              </p:par>
                              <p:par>
                                <p:cTn id="149" presetID="10" presetClass="entr" presetSubtype="0" fill="hold" nodeType="withEffect">
                                  <p:stCondLst>
                                    <p:cond delay="0"/>
                                  </p:stCondLst>
                                  <p:childTnLst>
                                    <p:set>
                                      <p:cBhvr>
                                        <p:cTn id="150" dur="1" fill="hold">
                                          <p:stCondLst>
                                            <p:cond delay="0"/>
                                          </p:stCondLst>
                                        </p:cTn>
                                        <p:tgtEl>
                                          <p:spTgt spid="2086"/>
                                        </p:tgtEl>
                                        <p:attrNameLst>
                                          <p:attrName>style.visibility</p:attrName>
                                        </p:attrNameLst>
                                      </p:cBhvr>
                                      <p:to>
                                        <p:strVal val="visible"/>
                                      </p:to>
                                    </p:set>
                                    <p:animEffect transition="in" filter="fade">
                                      <p:cBhvr>
                                        <p:cTn id="151" dur="1"/>
                                        <p:tgtEl>
                                          <p:spTgt spid="2086"/>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2081"/>
                                        </p:tgtEl>
                                        <p:attrNameLst>
                                          <p:attrName>style.visibility</p:attrName>
                                        </p:attrNameLst>
                                      </p:cBhvr>
                                      <p:to>
                                        <p:strVal val="visible"/>
                                      </p:to>
                                    </p:set>
                                    <p:animEffect transition="in" filter="fade">
                                      <p:cBhvr>
                                        <p:cTn id="156" dur="1"/>
                                        <p:tgtEl>
                                          <p:spTgt spid="2081"/>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nodeType="clickEffect">
                                  <p:stCondLst>
                                    <p:cond delay="0"/>
                                  </p:stCondLst>
                                  <p:childTnLst>
                                    <p:set>
                                      <p:cBhvr>
                                        <p:cTn id="160" dur="1" fill="hold">
                                          <p:stCondLst>
                                            <p:cond delay="0"/>
                                          </p:stCondLst>
                                        </p:cTn>
                                        <p:tgtEl>
                                          <p:spTgt spid="2093"/>
                                        </p:tgtEl>
                                        <p:attrNameLst>
                                          <p:attrName>style.visibility</p:attrName>
                                        </p:attrNameLst>
                                      </p:cBhvr>
                                      <p:to>
                                        <p:strVal val="visible"/>
                                      </p:to>
                                    </p:set>
                                    <p:animEffect transition="in" filter="fade">
                                      <p:cBhvr>
                                        <p:cTn id="161" dur="1"/>
                                        <p:tgtEl>
                                          <p:spTgt spid="2093"/>
                                        </p:tgtEl>
                                      </p:cBhvr>
                                    </p:animEffect>
                                  </p:childTnLst>
                                </p:cTn>
                              </p:par>
                              <p:par>
                                <p:cTn id="162" presetID="10" presetClass="entr" presetSubtype="0" fill="hold" nodeType="withEffect">
                                  <p:stCondLst>
                                    <p:cond delay="0"/>
                                  </p:stCondLst>
                                  <p:childTnLst>
                                    <p:set>
                                      <p:cBhvr>
                                        <p:cTn id="163" dur="1" fill="hold">
                                          <p:stCondLst>
                                            <p:cond delay="0"/>
                                          </p:stCondLst>
                                        </p:cTn>
                                        <p:tgtEl>
                                          <p:spTgt spid="2095"/>
                                        </p:tgtEl>
                                        <p:attrNameLst>
                                          <p:attrName>style.visibility</p:attrName>
                                        </p:attrNameLst>
                                      </p:cBhvr>
                                      <p:to>
                                        <p:strVal val="visible"/>
                                      </p:to>
                                    </p:set>
                                    <p:animEffect transition="in" filter="fade">
                                      <p:cBhvr>
                                        <p:cTn id="164" dur="1"/>
                                        <p:tgtEl>
                                          <p:spTgt spid="2095"/>
                                        </p:tgtEl>
                                      </p:cBhvr>
                                    </p:animEffect>
                                  </p:childTnLst>
                                </p:cTn>
                              </p:par>
                              <p:par>
                                <p:cTn id="165" presetID="10" presetClass="entr" presetSubtype="0" fill="hold" nodeType="withEffect">
                                  <p:stCondLst>
                                    <p:cond delay="0"/>
                                  </p:stCondLst>
                                  <p:childTnLst>
                                    <p:set>
                                      <p:cBhvr>
                                        <p:cTn id="166" dur="1" fill="hold">
                                          <p:stCondLst>
                                            <p:cond delay="0"/>
                                          </p:stCondLst>
                                        </p:cTn>
                                        <p:tgtEl>
                                          <p:spTgt spid="2096"/>
                                        </p:tgtEl>
                                        <p:attrNameLst>
                                          <p:attrName>style.visibility</p:attrName>
                                        </p:attrNameLst>
                                      </p:cBhvr>
                                      <p:to>
                                        <p:strVal val="visible"/>
                                      </p:to>
                                    </p:set>
                                    <p:animEffect transition="in" filter="fade">
                                      <p:cBhvr>
                                        <p:cTn id="167" dur="1"/>
                                        <p:tgtEl>
                                          <p:spTgt spid="2096"/>
                                        </p:tgtEl>
                                      </p:cBhvr>
                                    </p:animEffect>
                                  </p:childTnLst>
                                </p:cTn>
                              </p:par>
                              <p:par>
                                <p:cTn id="168" presetID="10" presetClass="entr" presetSubtype="0" fill="hold" nodeType="withEffect">
                                  <p:stCondLst>
                                    <p:cond delay="0"/>
                                  </p:stCondLst>
                                  <p:childTnLst>
                                    <p:set>
                                      <p:cBhvr>
                                        <p:cTn id="169" dur="1" fill="hold">
                                          <p:stCondLst>
                                            <p:cond delay="0"/>
                                          </p:stCondLst>
                                        </p:cTn>
                                        <p:tgtEl>
                                          <p:spTgt spid="2097"/>
                                        </p:tgtEl>
                                        <p:attrNameLst>
                                          <p:attrName>style.visibility</p:attrName>
                                        </p:attrNameLst>
                                      </p:cBhvr>
                                      <p:to>
                                        <p:strVal val="visible"/>
                                      </p:to>
                                    </p:set>
                                    <p:animEffect transition="in" filter="fade">
                                      <p:cBhvr>
                                        <p:cTn id="170" dur="1"/>
                                        <p:tgtEl>
                                          <p:spTgt spid="2097"/>
                                        </p:tgtEl>
                                      </p:cBhvr>
                                    </p:animEffect>
                                  </p:childTnLst>
                                </p:cTn>
                              </p:par>
                              <p:par>
                                <p:cTn id="171" presetID="10" presetClass="entr" presetSubtype="0" fill="hold" nodeType="withEffect">
                                  <p:stCondLst>
                                    <p:cond delay="0"/>
                                  </p:stCondLst>
                                  <p:childTnLst>
                                    <p:set>
                                      <p:cBhvr>
                                        <p:cTn id="172" dur="1" fill="hold">
                                          <p:stCondLst>
                                            <p:cond delay="0"/>
                                          </p:stCondLst>
                                        </p:cTn>
                                        <p:tgtEl>
                                          <p:spTgt spid="2094"/>
                                        </p:tgtEl>
                                        <p:attrNameLst>
                                          <p:attrName>style.visibility</p:attrName>
                                        </p:attrNameLst>
                                      </p:cBhvr>
                                      <p:to>
                                        <p:strVal val="visible"/>
                                      </p:to>
                                    </p:set>
                                    <p:animEffect transition="in" filter="fade">
                                      <p:cBhvr>
                                        <p:cTn id="173" dur="1"/>
                                        <p:tgtEl>
                                          <p:spTgt spid="2094"/>
                                        </p:tgtEl>
                                      </p:cBhvr>
                                    </p:animEffect>
                                  </p:childTnLst>
                                </p:cTn>
                              </p:par>
                              <p:par>
                                <p:cTn id="174" presetID="10" presetClass="entr" presetSubtype="0" fill="hold" nodeType="withEffect">
                                  <p:stCondLst>
                                    <p:cond delay="0"/>
                                  </p:stCondLst>
                                  <p:childTnLst>
                                    <p:set>
                                      <p:cBhvr>
                                        <p:cTn id="175" dur="1" fill="hold">
                                          <p:stCondLst>
                                            <p:cond delay="0"/>
                                          </p:stCondLst>
                                        </p:cTn>
                                        <p:tgtEl>
                                          <p:spTgt spid="2042"/>
                                        </p:tgtEl>
                                        <p:attrNameLst>
                                          <p:attrName>style.visibility</p:attrName>
                                        </p:attrNameLst>
                                      </p:cBhvr>
                                      <p:to>
                                        <p:strVal val="visible"/>
                                      </p:to>
                                    </p:set>
                                    <p:animEffect transition="in" filter="fade">
                                      <p:cBhvr>
                                        <p:cTn id="176" dur="1"/>
                                        <p:tgtEl>
                                          <p:spTgt spid="2042"/>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nodeType="clickEffect">
                                  <p:stCondLst>
                                    <p:cond delay="0"/>
                                  </p:stCondLst>
                                  <p:childTnLst>
                                    <p:set>
                                      <p:cBhvr>
                                        <p:cTn id="180" dur="1" fill="hold">
                                          <p:stCondLst>
                                            <p:cond delay="0"/>
                                          </p:stCondLst>
                                        </p:cTn>
                                        <p:tgtEl>
                                          <p:spTgt spid="2089"/>
                                        </p:tgtEl>
                                        <p:attrNameLst>
                                          <p:attrName>style.visibility</p:attrName>
                                        </p:attrNameLst>
                                      </p:cBhvr>
                                      <p:to>
                                        <p:strVal val="visible"/>
                                      </p:to>
                                    </p:set>
                                    <p:animEffect transition="in" filter="fade">
                                      <p:cBhvr>
                                        <p:cTn id="181" dur="500"/>
                                        <p:tgtEl>
                                          <p:spTgt spid="2089"/>
                                        </p:tgtEl>
                                      </p:cBhvr>
                                    </p:animEffect>
                                  </p:childTnLst>
                                </p:cTn>
                              </p:par>
                              <p:par>
                                <p:cTn id="182" presetID="10" presetClass="entr" presetSubtype="0" fill="hold" nodeType="withEffect">
                                  <p:stCondLst>
                                    <p:cond delay="0"/>
                                  </p:stCondLst>
                                  <p:childTnLst>
                                    <p:set>
                                      <p:cBhvr>
                                        <p:cTn id="183" dur="1" fill="hold">
                                          <p:stCondLst>
                                            <p:cond delay="0"/>
                                          </p:stCondLst>
                                        </p:cTn>
                                        <p:tgtEl>
                                          <p:spTgt spid="2090"/>
                                        </p:tgtEl>
                                        <p:attrNameLst>
                                          <p:attrName>style.visibility</p:attrName>
                                        </p:attrNameLst>
                                      </p:cBhvr>
                                      <p:to>
                                        <p:strVal val="visible"/>
                                      </p:to>
                                    </p:set>
                                    <p:animEffect transition="in" filter="fade">
                                      <p:cBhvr>
                                        <p:cTn id="184" dur="500"/>
                                        <p:tgtEl>
                                          <p:spTgt spid="2090"/>
                                        </p:tgtEl>
                                      </p:cBhvr>
                                    </p:animEffect>
                                  </p:childTnLst>
                                </p:cTn>
                              </p:par>
                              <p:par>
                                <p:cTn id="185" presetID="10" presetClass="entr" presetSubtype="0" fill="hold" nodeType="withEffect">
                                  <p:stCondLst>
                                    <p:cond delay="0"/>
                                  </p:stCondLst>
                                  <p:childTnLst>
                                    <p:set>
                                      <p:cBhvr>
                                        <p:cTn id="186" dur="1" fill="hold">
                                          <p:stCondLst>
                                            <p:cond delay="0"/>
                                          </p:stCondLst>
                                        </p:cTn>
                                        <p:tgtEl>
                                          <p:spTgt spid="2091"/>
                                        </p:tgtEl>
                                        <p:attrNameLst>
                                          <p:attrName>style.visibility</p:attrName>
                                        </p:attrNameLst>
                                      </p:cBhvr>
                                      <p:to>
                                        <p:strVal val="visible"/>
                                      </p:to>
                                    </p:set>
                                    <p:animEffect transition="in" filter="fade">
                                      <p:cBhvr>
                                        <p:cTn id="187" dur="500"/>
                                        <p:tgtEl>
                                          <p:spTgt spid="2091"/>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nodeType="clickEffect">
                                  <p:stCondLst>
                                    <p:cond delay="0"/>
                                  </p:stCondLst>
                                  <p:childTnLst>
                                    <p:set>
                                      <p:cBhvr>
                                        <p:cTn id="191" dur="1" fill="hold">
                                          <p:stCondLst>
                                            <p:cond delay="0"/>
                                          </p:stCondLst>
                                        </p:cTn>
                                        <p:tgtEl>
                                          <p:spTgt spid="2104"/>
                                        </p:tgtEl>
                                        <p:attrNameLst>
                                          <p:attrName>style.visibility</p:attrName>
                                        </p:attrNameLst>
                                      </p:cBhvr>
                                      <p:to>
                                        <p:strVal val="visible"/>
                                      </p:to>
                                    </p:set>
                                    <p:animEffect transition="in" filter="fade">
                                      <p:cBhvr>
                                        <p:cTn id="192" dur="500"/>
                                        <p:tgtEl>
                                          <p:spTgt spid="2104"/>
                                        </p:tgtEl>
                                      </p:cBhvr>
                                    </p:animEffect>
                                  </p:childTnLst>
                                </p:cTn>
                              </p:par>
                              <p:par>
                                <p:cTn id="193" presetID="10" presetClass="entr" presetSubtype="0" fill="hold" nodeType="withEffect">
                                  <p:stCondLst>
                                    <p:cond delay="0"/>
                                  </p:stCondLst>
                                  <p:childTnLst>
                                    <p:set>
                                      <p:cBhvr>
                                        <p:cTn id="194" dur="1" fill="hold">
                                          <p:stCondLst>
                                            <p:cond delay="0"/>
                                          </p:stCondLst>
                                        </p:cTn>
                                        <p:tgtEl>
                                          <p:spTgt spid="2103"/>
                                        </p:tgtEl>
                                        <p:attrNameLst>
                                          <p:attrName>style.visibility</p:attrName>
                                        </p:attrNameLst>
                                      </p:cBhvr>
                                      <p:to>
                                        <p:strVal val="visible"/>
                                      </p:to>
                                    </p:set>
                                    <p:animEffect transition="in" filter="fade">
                                      <p:cBhvr>
                                        <p:cTn id="195" dur="500"/>
                                        <p:tgtEl>
                                          <p:spTgt spid="2103"/>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nodeType="clickEffect">
                                  <p:stCondLst>
                                    <p:cond delay="0"/>
                                  </p:stCondLst>
                                  <p:childTnLst>
                                    <p:set>
                                      <p:cBhvr>
                                        <p:cTn id="199" dur="1" fill="hold">
                                          <p:stCondLst>
                                            <p:cond delay="0"/>
                                          </p:stCondLst>
                                        </p:cTn>
                                        <p:tgtEl>
                                          <p:spTgt spid="2098"/>
                                        </p:tgtEl>
                                        <p:attrNameLst>
                                          <p:attrName>style.visibility</p:attrName>
                                        </p:attrNameLst>
                                      </p:cBhvr>
                                      <p:to>
                                        <p:strVal val="visible"/>
                                      </p:to>
                                    </p:set>
                                    <p:animEffect transition="in" filter="fade">
                                      <p:cBhvr>
                                        <p:cTn id="200" dur="1"/>
                                        <p:tgtEl>
                                          <p:spTgt spid="2098"/>
                                        </p:tgtEl>
                                      </p:cBhvr>
                                    </p:animEffect>
                                  </p:childTnLst>
                                </p:cTn>
                              </p:par>
                              <p:par>
                                <p:cTn id="201" presetID="10" presetClass="entr" presetSubtype="0" fill="hold" nodeType="withEffect">
                                  <p:stCondLst>
                                    <p:cond delay="0"/>
                                  </p:stCondLst>
                                  <p:childTnLst>
                                    <p:set>
                                      <p:cBhvr>
                                        <p:cTn id="202" dur="1" fill="hold">
                                          <p:stCondLst>
                                            <p:cond delay="0"/>
                                          </p:stCondLst>
                                        </p:cTn>
                                        <p:tgtEl>
                                          <p:spTgt spid="2099"/>
                                        </p:tgtEl>
                                        <p:attrNameLst>
                                          <p:attrName>style.visibility</p:attrName>
                                        </p:attrNameLst>
                                      </p:cBhvr>
                                      <p:to>
                                        <p:strVal val="visible"/>
                                      </p:to>
                                    </p:set>
                                    <p:animEffect transition="in" filter="fade">
                                      <p:cBhvr>
                                        <p:cTn id="203" dur="1"/>
                                        <p:tgtEl>
                                          <p:spTgt spid="2099"/>
                                        </p:tgtEl>
                                      </p:cBhvr>
                                    </p:animEffect>
                                  </p:childTnLst>
                                </p:cTn>
                              </p:par>
                              <p:par>
                                <p:cTn id="204" presetID="10" presetClass="entr" presetSubtype="0" fill="hold" nodeType="withEffect">
                                  <p:stCondLst>
                                    <p:cond delay="0"/>
                                  </p:stCondLst>
                                  <p:childTnLst>
                                    <p:set>
                                      <p:cBhvr>
                                        <p:cTn id="205" dur="1" fill="hold">
                                          <p:stCondLst>
                                            <p:cond delay="0"/>
                                          </p:stCondLst>
                                        </p:cTn>
                                        <p:tgtEl>
                                          <p:spTgt spid="2100"/>
                                        </p:tgtEl>
                                        <p:attrNameLst>
                                          <p:attrName>style.visibility</p:attrName>
                                        </p:attrNameLst>
                                      </p:cBhvr>
                                      <p:to>
                                        <p:strVal val="visible"/>
                                      </p:to>
                                    </p:set>
                                    <p:animEffect transition="in" filter="fade">
                                      <p:cBhvr>
                                        <p:cTn id="206" dur="1"/>
                                        <p:tgtEl>
                                          <p:spTgt spid="2100"/>
                                        </p:tgtEl>
                                      </p:cBhvr>
                                    </p:animEffect>
                                  </p:childTnLst>
                                </p:cTn>
                              </p:par>
                              <p:par>
                                <p:cTn id="207" presetID="10" presetClass="entr" presetSubtype="0" fill="hold" nodeType="withEffect">
                                  <p:stCondLst>
                                    <p:cond delay="0"/>
                                  </p:stCondLst>
                                  <p:childTnLst>
                                    <p:set>
                                      <p:cBhvr>
                                        <p:cTn id="208" dur="1" fill="hold">
                                          <p:stCondLst>
                                            <p:cond delay="0"/>
                                          </p:stCondLst>
                                        </p:cTn>
                                        <p:tgtEl>
                                          <p:spTgt spid="2101"/>
                                        </p:tgtEl>
                                        <p:attrNameLst>
                                          <p:attrName>style.visibility</p:attrName>
                                        </p:attrNameLst>
                                      </p:cBhvr>
                                      <p:to>
                                        <p:strVal val="visible"/>
                                      </p:to>
                                    </p:set>
                                    <p:animEffect transition="in" filter="fade">
                                      <p:cBhvr>
                                        <p:cTn id="209" dur="1"/>
                                        <p:tgtEl>
                                          <p:spTgt spid="2101"/>
                                        </p:tgtEl>
                                      </p:cBhvr>
                                    </p:animEffect>
                                  </p:childTnLst>
                                </p:cTn>
                              </p:par>
                              <p:par>
                                <p:cTn id="210" presetID="10" presetClass="entr" presetSubtype="0" fill="hold" nodeType="withEffect">
                                  <p:stCondLst>
                                    <p:cond delay="0"/>
                                  </p:stCondLst>
                                  <p:childTnLst>
                                    <p:set>
                                      <p:cBhvr>
                                        <p:cTn id="211" dur="1" fill="hold">
                                          <p:stCondLst>
                                            <p:cond delay="0"/>
                                          </p:stCondLst>
                                        </p:cTn>
                                        <p:tgtEl>
                                          <p:spTgt spid="2102"/>
                                        </p:tgtEl>
                                        <p:attrNameLst>
                                          <p:attrName>style.visibility</p:attrName>
                                        </p:attrNameLst>
                                      </p:cBhvr>
                                      <p:to>
                                        <p:strVal val="visible"/>
                                      </p:to>
                                    </p:set>
                                    <p:animEffect transition="in" filter="fade">
                                      <p:cBhvr>
                                        <p:cTn id="212" dur="1"/>
                                        <p:tgtEl>
                                          <p:spTgt spid="2102"/>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nodeType="clickEffect">
                                  <p:stCondLst>
                                    <p:cond delay="0"/>
                                  </p:stCondLst>
                                  <p:childTnLst>
                                    <p:set>
                                      <p:cBhvr>
                                        <p:cTn id="216" dur="1" fill="hold">
                                          <p:stCondLst>
                                            <p:cond delay="0"/>
                                          </p:stCondLst>
                                        </p:cTn>
                                        <p:tgtEl>
                                          <p:spTgt spid="2092"/>
                                        </p:tgtEl>
                                        <p:attrNameLst>
                                          <p:attrName>style.visibility</p:attrName>
                                        </p:attrNameLst>
                                      </p:cBhvr>
                                      <p:to>
                                        <p:strVal val="visible"/>
                                      </p:to>
                                    </p:set>
                                    <p:animEffect transition="in" filter="fade">
                                      <p:cBhvr>
                                        <p:cTn id="217" dur="1"/>
                                        <p:tgtEl>
                                          <p:spTgt spid="2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08"/>
        <p:cNvGrpSpPr/>
        <p:nvPr/>
      </p:nvGrpSpPr>
      <p:grpSpPr>
        <a:xfrm>
          <a:off x="0" y="0"/>
          <a:ext cx="0" cy="0"/>
          <a:chOff x="0" y="0"/>
          <a:chExt cx="0" cy="0"/>
        </a:xfrm>
      </p:grpSpPr>
      <p:sp>
        <p:nvSpPr>
          <p:cNvPr id="2109" name="Shape 2109"/>
          <p:cNvSpPr/>
          <p:nvPr/>
        </p:nvSpPr>
        <p:spPr>
          <a:xfrm>
            <a:off x="362803" y="448016"/>
            <a:ext cx="8305799" cy="1323439"/>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26"/>
            </a:pPr>
            <a:r>
              <a:rPr lang="en-US" sz="2000" b="1" i="0" u="none" strike="noStrike" cap="none" baseline="0">
                <a:solidFill>
                  <a:schemeClr val="dk1"/>
                </a:solidFill>
                <a:latin typeface="Calibri"/>
                <a:ea typeface="Calibri"/>
                <a:cs typeface="Calibri"/>
                <a:sym typeface="Calibri"/>
              </a:rPr>
              <a:t>A regular pentagonal lamina of 25mm side is resting on one of its corners on HP while the side opposite to this corner touches VP. If the lamina makes an angle of 60° with HP and 30° with VP, draw the projections of the lamina.</a:t>
            </a:r>
          </a:p>
        </p:txBody>
      </p:sp>
      <p:cxnSp>
        <p:nvCxnSpPr>
          <p:cNvPr id="2110" name="Shape 2110"/>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2111" name="Shape 2111"/>
          <p:cNvCxnSpPr/>
          <p:nvPr/>
        </p:nvCxnSpPr>
        <p:spPr>
          <a:xfrm rot="10800000">
            <a:off x="381000" y="1827211"/>
            <a:ext cx="8305799" cy="1588"/>
          </a:xfrm>
          <a:prstGeom prst="straightConnector1">
            <a:avLst/>
          </a:prstGeom>
          <a:noFill/>
          <a:ln w="9525" cap="flat" cmpd="sng">
            <a:solidFill>
              <a:srgbClr val="C4BD97"/>
            </a:solidFill>
            <a:prstDash val="solid"/>
            <a:round/>
            <a:headEnd type="none" w="med" len="med"/>
            <a:tailEnd type="none" w="med" len="med"/>
          </a:ln>
        </p:spPr>
      </p:cxnSp>
      <p:sp>
        <p:nvSpPr>
          <p:cNvPr id="2112" name="Shape 2112"/>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2113" name="Shape 2113"/>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2114" name="Shape 2114"/>
          <p:cNvCxnSpPr/>
          <p:nvPr/>
        </p:nvCxnSpPr>
        <p:spPr>
          <a:xfrm rot="10800000">
            <a:off x="4143212" y="3157954"/>
            <a:ext cx="0" cy="2354230"/>
          </a:xfrm>
          <a:prstGeom prst="straightConnector1">
            <a:avLst/>
          </a:prstGeom>
          <a:noFill/>
          <a:ln w="9525" cap="flat" cmpd="sng">
            <a:solidFill>
              <a:srgbClr val="C4BD97"/>
            </a:solidFill>
            <a:prstDash val="solid"/>
            <a:round/>
            <a:headEnd type="none" w="med" len="med"/>
            <a:tailEnd type="none" w="med" len="med"/>
          </a:ln>
        </p:spPr>
      </p:cxnSp>
      <p:cxnSp>
        <p:nvCxnSpPr>
          <p:cNvPr id="2115" name="Shape 2115"/>
          <p:cNvCxnSpPr/>
          <p:nvPr/>
        </p:nvCxnSpPr>
        <p:spPr>
          <a:xfrm rot="10800000">
            <a:off x="685801" y="3633519"/>
            <a:ext cx="7696198" cy="0"/>
          </a:xfrm>
          <a:prstGeom prst="straightConnector1">
            <a:avLst/>
          </a:prstGeom>
          <a:noFill/>
          <a:ln w="9525" cap="flat" cmpd="sng">
            <a:solidFill>
              <a:schemeClr val="dk1"/>
            </a:solidFill>
            <a:prstDash val="solid"/>
            <a:round/>
            <a:headEnd type="none" w="med" len="med"/>
            <a:tailEnd type="none" w="med" len="med"/>
          </a:ln>
        </p:spPr>
      </p:cxnSp>
      <p:sp>
        <p:nvSpPr>
          <p:cNvPr id="2116" name="Shape 2116"/>
          <p:cNvSpPr txBox="1"/>
          <p:nvPr/>
        </p:nvSpPr>
        <p:spPr>
          <a:xfrm>
            <a:off x="362803" y="3461628"/>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2117" name="Shape 2117"/>
          <p:cNvSpPr txBox="1"/>
          <p:nvPr/>
        </p:nvSpPr>
        <p:spPr>
          <a:xfrm>
            <a:off x="8382000" y="3450442"/>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2118" name="Shape 2118"/>
          <p:cNvSpPr txBox="1"/>
          <p:nvPr/>
        </p:nvSpPr>
        <p:spPr>
          <a:xfrm>
            <a:off x="616193" y="3310353"/>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sp>
        <p:nvSpPr>
          <p:cNvPr id="2119" name="Shape 2119"/>
          <p:cNvSpPr txBox="1"/>
          <p:nvPr/>
        </p:nvSpPr>
        <p:spPr>
          <a:xfrm>
            <a:off x="1845302" y="374433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grpSp>
        <p:nvGrpSpPr>
          <p:cNvPr id="2120" name="Shape 2120"/>
          <p:cNvGrpSpPr/>
          <p:nvPr/>
        </p:nvGrpSpPr>
        <p:grpSpPr>
          <a:xfrm rot="-2186900">
            <a:off x="1389972" y="4820433"/>
            <a:ext cx="532755" cy="968181"/>
            <a:chOff x="1051041" y="4419600"/>
            <a:chExt cx="532755" cy="968180"/>
          </a:xfrm>
        </p:grpSpPr>
        <p:cxnSp>
          <p:nvCxnSpPr>
            <p:cNvPr id="2121" name="Shape 2121"/>
            <p:cNvCxnSpPr/>
            <p:nvPr/>
          </p:nvCxnSpPr>
          <p:spPr>
            <a:xfrm>
              <a:off x="1102023" y="4419600"/>
              <a:ext cx="0" cy="968180"/>
            </a:xfrm>
            <a:prstGeom prst="straightConnector1">
              <a:avLst/>
            </a:prstGeom>
            <a:noFill/>
            <a:ln w="9525" cap="flat" cmpd="sng">
              <a:solidFill>
                <a:srgbClr val="4A7DBB"/>
              </a:solidFill>
              <a:prstDash val="solid"/>
              <a:round/>
              <a:headEnd type="triangle" w="lg" len="lg"/>
              <a:tailEnd type="triangle" w="lg" len="lg"/>
            </a:ln>
          </p:spPr>
        </p:cxnSp>
        <p:cxnSp>
          <p:nvCxnSpPr>
            <p:cNvPr id="2122" name="Shape 2122"/>
            <p:cNvCxnSpPr/>
            <p:nvPr/>
          </p:nvCxnSpPr>
          <p:spPr>
            <a:xfrm>
              <a:off x="1051041" y="4419600"/>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2123" name="Shape 2123"/>
            <p:cNvCxnSpPr/>
            <p:nvPr/>
          </p:nvCxnSpPr>
          <p:spPr>
            <a:xfrm>
              <a:off x="1051041" y="5362575"/>
              <a:ext cx="532755" cy="0"/>
            </a:xfrm>
            <a:prstGeom prst="straightConnector1">
              <a:avLst/>
            </a:prstGeom>
            <a:noFill/>
            <a:ln w="9525" cap="flat" cmpd="sng">
              <a:solidFill>
                <a:srgbClr val="4A7DBB"/>
              </a:solidFill>
              <a:prstDash val="solid"/>
              <a:round/>
              <a:headEnd type="none" w="med" len="med"/>
              <a:tailEnd type="none" w="med" len="med"/>
            </a:ln>
          </p:spPr>
        </p:cxnSp>
      </p:grpSp>
      <p:sp>
        <p:nvSpPr>
          <p:cNvPr id="2124" name="Shape 2124"/>
          <p:cNvSpPr txBox="1"/>
          <p:nvPr/>
        </p:nvSpPr>
        <p:spPr>
          <a:xfrm>
            <a:off x="3034749" y="3998526"/>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2125" name="Shape 2125"/>
          <p:cNvSpPr txBox="1"/>
          <p:nvPr/>
        </p:nvSpPr>
        <p:spPr>
          <a:xfrm>
            <a:off x="2970106" y="517403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cxnSp>
        <p:nvCxnSpPr>
          <p:cNvPr id="2126" name="Shape 2126"/>
          <p:cNvCxnSpPr/>
          <p:nvPr/>
        </p:nvCxnSpPr>
        <p:spPr>
          <a:xfrm rot="10800000">
            <a:off x="1600200" y="3633520"/>
            <a:ext cx="0" cy="1128726"/>
          </a:xfrm>
          <a:prstGeom prst="straightConnector1">
            <a:avLst/>
          </a:prstGeom>
          <a:noFill/>
          <a:ln w="9525" cap="flat" cmpd="sng">
            <a:solidFill>
              <a:srgbClr val="C4BD97"/>
            </a:solidFill>
            <a:prstDash val="solid"/>
            <a:round/>
            <a:headEnd type="none" w="med" len="med"/>
            <a:tailEnd type="none" w="med" len="med"/>
          </a:ln>
        </p:spPr>
      </p:cxnSp>
      <p:cxnSp>
        <p:nvCxnSpPr>
          <p:cNvPr id="2127" name="Shape 2127"/>
          <p:cNvCxnSpPr/>
          <p:nvPr/>
        </p:nvCxnSpPr>
        <p:spPr>
          <a:xfrm rot="10800000">
            <a:off x="1600200" y="3633518"/>
            <a:ext cx="1464502" cy="0"/>
          </a:xfrm>
          <a:prstGeom prst="straightConnector1">
            <a:avLst/>
          </a:prstGeom>
          <a:noFill/>
          <a:ln w="28575" cap="flat" cmpd="sng">
            <a:solidFill>
              <a:schemeClr val="dk1"/>
            </a:solidFill>
            <a:prstDash val="solid"/>
            <a:round/>
            <a:headEnd type="none" w="med" len="med"/>
            <a:tailEnd type="none" w="med" len="med"/>
          </a:ln>
        </p:spPr>
      </p:cxnSp>
      <p:sp>
        <p:nvSpPr>
          <p:cNvPr id="2128" name="Shape 2128"/>
          <p:cNvSpPr txBox="1"/>
          <p:nvPr/>
        </p:nvSpPr>
        <p:spPr>
          <a:xfrm>
            <a:off x="1898967" y="3267248"/>
            <a:ext cx="60946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e'(b')</a:t>
            </a:r>
          </a:p>
        </p:txBody>
      </p:sp>
      <p:sp>
        <p:nvSpPr>
          <p:cNvPr id="2129" name="Shape 2129"/>
          <p:cNvSpPr txBox="1"/>
          <p:nvPr/>
        </p:nvSpPr>
        <p:spPr>
          <a:xfrm>
            <a:off x="2702927" y="3261153"/>
            <a:ext cx="61427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d'(c')</a:t>
            </a:r>
          </a:p>
        </p:txBody>
      </p:sp>
      <p:sp>
        <p:nvSpPr>
          <p:cNvPr id="2130" name="Shape 2130"/>
          <p:cNvSpPr txBox="1"/>
          <p:nvPr/>
        </p:nvSpPr>
        <p:spPr>
          <a:xfrm>
            <a:off x="1827106" y="5291553"/>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cxnSp>
        <p:nvCxnSpPr>
          <p:cNvPr id="2131" name="Shape 2131"/>
          <p:cNvCxnSpPr/>
          <p:nvPr/>
        </p:nvCxnSpPr>
        <p:spPr>
          <a:xfrm rot="10800000">
            <a:off x="2151797" y="3605802"/>
            <a:ext cx="0" cy="1880015"/>
          </a:xfrm>
          <a:prstGeom prst="straightConnector1">
            <a:avLst/>
          </a:prstGeom>
          <a:noFill/>
          <a:ln w="9525" cap="flat" cmpd="sng">
            <a:solidFill>
              <a:srgbClr val="C4BD97"/>
            </a:solidFill>
            <a:prstDash val="solid"/>
            <a:round/>
            <a:headEnd type="none" w="med" len="med"/>
            <a:tailEnd type="none" w="med" len="med"/>
          </a:ln>
        </p:spPr>
      </p:cxnSp>
      <p:cxnSp>
        <p:nvCxnSpPr>
          <p:cNvPr id="2132" name="Shape 2132"/>
          <p:cNvCxnSpPr/>
          <p:nvPr/>
        </p:nvCxnSpPr>
        <p:spPr>
          <a:xfrm rot="10800000">
            <a:off x="3064702" y="3646293"/>
            <a:ext cx="0" cy="1073799"/>
          </a:xfrm>
          <a:prstGeom prst="straightConnector1">
            <a:avLst/>
          </a:prstGeom>
          <a:noFill/>
          <a:ln w="9525" cap="flat" cmpd="sng">
            <a:solidFill>
              <a:srgbClr val="C4BD97"/>
            </a:solidFill>
            <a:prstDash val="solid"/>
            <a:round/>
            <a:headEnd type="none" w="med" len="med"/>
            <a:tailEnd type="none" w="med" len="med"/>
          </a:ln>
        </p:spPr>
      </p:cxnSp>
      <p:sp>
        <p:nvSpPr>
          <p:cNvPr id="2133" name="Shape 2133"/>
          <p:cNvSpPr txBox="1"/>
          <p:nvPr/>
        </p:nvSpPr>
        <p:spPr>
          <a:xfrm>
            <a:off x="1317417" y="3264200"/>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cxnSp>
        <p:nvCxnSpPr>
          <p:cNvPr id="2134" name="Shape 2134"/>
          <p:cNvCxnSpPr/>
          <p:nvPr/>
        </p:nvCxnSpPr>
        <p:spPr>
          <a:xfrm rot="10800000">
            <a:off x="3854660" y="3648909"/>
            <a:ext cx="0" cy="1113337"/>
          </a:xfrm>
          <a:prstGeom prst="straightConnector1">
            <a:avLst/>
          </a:prstGeom>
          <a:noFill/>
          <a:ln w="9525" cap="flat" cmpd="sng">
            <a:solidFill>
              <a:srgbClr val="C4BD97"/>
            </a:solidFill>
            <a:prstDash val="solid"/>
            <a:round/>
            <a:headEnd type="none" w="med" len="med"/>
            <a:tailEnd type="none" w="med" len="med"/>
          </a:ln>
        </p:spPr>
      </p:cxnSp>
      <p:cxnSp>
        <p:nvCxnSpPr>
          <p:cNvPr id="2135" name="Shape 2135"/>
          <p:cNvCxnSpPr/>
          <p:nvPr/>
        </p:nvCxnSpPr>
        <p:spPr>
          <a:xfrm rot="10800000">
            <a:off x="4610100" y="2472155"/>
            <a:ext cx="0" cy="2758501"/>
          </a:xfrm>
          <a:prstGeom prst="straightConnector1">
            <a:avLst/>
          </a:prstGeom>
          <a:noFill/>
          <a:ln w="9525" cap="flat" cmpd="sng">
            <a:solidFill>
              <a:srgbClr val="C4BD97"/>
            </a:solidFill>
            <a:prstDash val="solid"/>
            <a:round/>
            <a:headEnd type="none" w="med" len="med"/>
            <a:tailEnd type="none" w="med" len="med"/>
          </a:ln>
        </p:spPr>
      </p:cxnSp>
      <p:cxnSp>
        <p:nvCxnSpPr>
          <p:cNvPr id="2136" name="Shape 2136"/>
          <p:cNvCxnSpPr/>
          <p:nvPr/>
        </p:nvCxnSpPr>
        <p:spPr>
          <a:xfrm>
            <a:off x="1600200" y="4762246"/>
            <a:ext cx="2254459" cy="0"/>
          </a:xfrm>
          <a:prstGeom prst="straightConnector1">
            <a:avLst/>
          </a:prstGeom>
          <a:noFill/>
          <a:ln w="9525" cap="flat" cmpd="sng">
            <a:solidFill>
              <a:srgbClr val="C4BD97"/>
            </a:solidFill>
            <a:prstDash val="solid"/>
            <a:round/>
            <a:headEnd type="none" w="med" len="med"/>
            <a:tailEnd type="none" w="med" len="med"/>
          </a:ln>
        </p:spPr>
      </p:cxnSp>
      <p:cxnSp>
        <p:nvCxnSpPr>
          <p:cNvPr id="2137" name="Shape 2137"/>
          <p:cNvCxnSpPr/>
          <p:nvPr/>
        </p:nvCxnSpPr>
        <p:spPr>
          <a:xfrm>
            <a:off x="3061109" y="5230657"/>
            <a:ext cx="1548990" cy="0"/>
          </a:xfrm>
          <a:prstGeom prst="straightConnector1">
            <a:avLst/>
          </a:prstGeom>
          <a:noFill/>
          <a:ln w="9525" cap="flat" cmpd="sng">
            <a:solidFill>
              <a:srgbClr val="C4BD97"/>
            </a:solidFill>
            <a:prstDash val="solid"/>
            <a:round/>
            <a:headEnd type="none" w="med" len="med"/>
            <a:tailEnd type="none" w="med" len="med"/>
          </a:ln>
        </p:spPr>
      </p:cxnSp>
      <p:cxnSp>
        <p:nvCxnSpPr>
          <p:cNvPr id="2138" name="Shape 2138"/>
          <p:cNvCxnSpPr/>
          <p:nvPr/>
        </p:nvCxnSpPr>
        <p:spPr>
          <a:xfrm>
            <a:off x="3061109" y="4293833"/>
            <a:ext cx="1548990" cy="0"/>
          </a:xfrm>
          <a:prstGeom prst="straightConnector1">
            <a:avLst/>
          </a:prstGeom>
          <a:noFill/>
          <a:ln w="9525" cap="flat" cmpd="sng">
            <a:solidFill>
              <a:srgbClr val="C4BD97"/>
            </a:solidFill>
            <a:prstDash val="solid"/>
            <a:round/>
            <a:headEnd type="none" w="med" len="med"/>
            <a:tailEnd type="none" w="med" len="med"/>
          </a:ln>
        </p:spPr>
      </p:cxnSp>
      <p:cxnSp>
        <p:nvCxnSpPr>
          <p:cNvPr id="2139" name="Shape 2139"/>
          <p:cNvCxnSpPr/>
          <p:nvPr/>
        </p:nvCxnSpPr>
        <p:spPr>
          <a:xfrm>
            <a:off x="2158218" y="5520151"/>
            <a:ext cx="1984992" cy="0"/>
          </a:xfrm>
          <a:prstGeom prst="straightConnector1">
            <a:avLst/>
          </a:prstGeom>
          <a:noFill/>
          <a:ln w="9525" cap="flat" cmpd="sng">
            <a:solidFill>
              <a:srgbClr val="C4BD97"/>
            </a:solidFill>
            <a:prstDash val="solid"/>
            <a:round/>
            <a:headEnd type="none" w="med" len="med"/>
            <a:tailEnd type="none" w="med" len="med"/>
          </a:ln>
        </p:spPr>
      </p:cxnSp>
      <p:cxnSp>
        <p:nvCxnSpPr>
          <p:cNvPr id="2140" name="Shape 2140"/>
          <p:cNvCxnSpPr/>
          <p:nvPr/>
        </p:nvCxnSpPr>
        <p:spPr>
          <a:xfrm>
            <a:off x="2158218" y="4004339"/>
            <a:ext cx="1984992" cy="0"/>
          </a:xfrm>
          <a:prstGeom prst="straightConnector1">
            <a:avLst/>
          </a:prstGeom>
          <a:noFill/>
          <a:ln w="9525" cap="flat" cmpd="sng">
            <a:solidFill>
              <a:srgbClr val="C4BD97"/>
            </a:solidFill>
            <a:prstDash val="solid"/>
            <a:round/>
            <a:headEnd type="none" w="med" len="med"/>
            <a:tailEnd type="none" w="med" len="med"/>
          </a:ln>
        </p:spPr>
      </p:cxnSp>
      <p:sp>
        <p:nvSpPr>
          <p:cNvPr id="2141" name="Shape 2141"/>
          <p:cNvSpPr/>
          <p:nvPr/>
        </p:nvSpPr>
        <p:spPr>
          <a:xfrm rot="-5400000">
            <a:off x="1572749" y="4031789"/>
            <a:ext cx="1515815" cy="1460912"/>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2142" name="Shape 2142"/>
          <p:cNvCxnSpPr/>
          <p:nvPr/>
        </p:nvCxnSpPr>
        <p:spPr>
          <a:xfrm flipH="1">
            <a:off x="3839364" y="2472153"/>
            <a:ext cx="770735" cy="1176755"/>
          </a:xfrm>
          <a:prstGeom prst="straightConnector1">
            <a:avLst/>
          </a:prstGeom>
          <a:noFill/>
          <a:ln w="28575" cap="flat" cmpd="sng">
            <a:solidFill>
              <a:schemeClr val="dk1"/>
            </a:solidFill>
            <a:prstDash val="solid"/>
            <a:round/>
            <a:headEnd type="none" w="med" len="med"/>
            <a:tailEnd type="none" w="med" len="med"/>
          </a:ln>
        </p:spPr>
      </p:cxnSp>
      <p:sp>
        <p:nvSpPr>
          <p:cNvPr id="2143" name="Shape 2143"/>
          <p:cNvSpPr txBox="1"/>
          <p:nvPr/>
        </p:nvSpPr>
        <p:spPr>
          <a:xfrm>
            <a:off x="3908550" y="3689414"/>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2144" name="Shape 2144"/>
          <p:cNvSpPr txBox="1"/>
          <p:nvPr/>
        </p:nvSpPr>
        <p:spPr>
          <a:xfrm>
            <a:off x="3602055" y="4432153"/>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145" name="Shape 2145"/>
          <p:cNvSpPr txBox="1"/>
          <p:nvPr/>
        </p:nvSpPr>
        <p:spPr>
          <a:xfrm>
            <a:off x="4610100" y="4062821"/>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2146" name="Shape 2146"/>
          <p:cNvSpPr txBox="1"/>
          <p:nvPr/>
        </p:nvSpPr>
        <p:spPr>
          <a:xfrm>
            <a:off x="4610101" y="5059262"/>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2147" name="Shape 2147"/>
          <p:cNvSpPr txBox="1"/>
          <p:nvPr/>
        </p:nvSpPr>
        <p:spPr>
          <a:xfrm>
            <a:off x="3908550" y="5441269"/>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sp>
        <p:nvSpPr>
          <p:cNvPr id="2148" name="Shape 2148"/>
          <p:cNvSpPr/>
          <p:nvPr/>
        </p:nvSpPr>
        <p:spPr>
          <a:xfrm rot="-5400000">
            <a:off x="3474473" y="4384524"/>
            <a:ext cx="1515815" cy="755442"/>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149" name="Shape 2149"/>
          <p:cNvSpPr txBox="1"/>
          <p:nvPr/>
        </p:nvSpPr>
        <p:spPr>
          <a:xfrm>
            <a:off x="3603819" y="2840644"/>
            <a:ext cx="60946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e'(b')</a:t>
            </a:r>
          </a:p>
        </p:txBody>
      </p:sp>
      <p:sp>
        <p:nvSpPr>
          <p:cNvPr id="2150" name="Shape 2150"/>
          <p:cNvSpPr txBox="1"/>
          <p:nvPr/>
        </p:nvSpPr>
        <p:spPr>
          <a:xfrm>
            <a:off x="4208567" y="2133600"/>
            <a:ext cx="61427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d'(c')</a:t>
            </a:r>
          </a:p>
        </p:txBody>
      </p:sp>
      <p:sp>
        <p:nvSpPr>
          <p:cNvPr id="2151" name="Shape 2151"/>
          <p:cNvSpPr txBox="1"/>
          <p:nvPr/>
        </p:nvSpPr>
        <p:spPr>
          <a:xfrm>
            <a:off x="3549928" y="3296555"/>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152" name="Shape 2152"/>
          <p:cNvSpPr txBox="1"/>
          <p:nvPr/>
        </p:nvSpPr>
        <p:spPr>
          <a:xfrm>
            <a:off x="1108066" y="5406882"/>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25</a:t>
            </a:r>
          </a:p>
        </p:txBody>
      </p:sp>
      <p:sp>
        <p:nvSpPr>
          <p:cNvPr id="2153" name="Shape 2153"/>
          <p:cNvSpPr txBox="1"/>
          <p:nvPr/>
        </p:nvSpPr>
        <p:spPr>
          <a:xfrm>
            <a:off x="1311779" y="4487337"/>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154" name="Shape 2154"/>
          <p:cNvSpPr txBox="1"/>
          <p:nvPr/>
        </p:nvSpPr>
        <p:spPr>
          <a:xfrm>
            <a:off x="4143212" y="3267248"/>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60°</a:t>
            </a:r>
          </a:p>
        </p:txBody>
      </p:sp>
      <p:sp>
        <p:nvSpPr>
          <p:cNvPr id="2155" name="Shape 2155"/>
          <p:cNvSpPr/>
          <p:nvPr/>
        </p:nvSpPr>
        <p:spPr>
          <a:xfrm rot="-798769">
            <a:off x="3761032" y="3318294"/>
            <a:ext cx="470865" cy="757165"/>
          </a:xfrm>
          <a:prstGeom prst="arc">
            <a:avLst>
              <a:gd name="adj1" fmla="val 17446589"/>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156" name="Shape 2156"/>
          <p:cNvSpPr/>
          <p:nvPr/>
        </p:nvSpPr>
        <p:spPr>
          <a:xfrm rot="10800000">
            <a:off x="6056977" y="3635109"/>
            <a:ext cx="1515815" cy="774879"/>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2157" name="Shape 2157"/>
          <p:cNvCxnSpPr>
            <a:stCxn id="2156" idx="5"/>
          </p:cNvCxnSpPr>
          <p:nvPr/>
        </p:nvCxnSpPr>
        <p:spPr>
          <a:xfrm rot="10800000">
            <a:off x="6048879" y="3186111"/>
            <a:ext cx="8100" cy="927900"/>
          </a:xfrm>
          <a:prstGeom prst="straightConnector1">
            <a:avLst/>
          </a:prstGeom>
          <a:noFill/>
          <a:ln w="9525" cap="flat" cmpd="sng">
            <a:solidFill>
              <a:srgbClr val="C4BD97"/>
            </a:solidFill>
            <a:prstDash val="solid"/>
            <a:round/>
            <a:headEnd type="none" w="med" len="med"/>
            <a:tailEnd type="none" w="med" len="med"/>
          </a:ln>
        </p:spPr>
      </p:cxnSp>
      <p:cxnSp>
        <p:nvCxnSpPr>
          <p:cNvPr id="2158" name="Shape 2158"/>
          <p:cNvCxnSpPr>
            <a:stCxn id="2156" idx="0"/>
          </p:cNvCxnSpPr>
          <p:nvPr/>
        </p:nvCxnSpPr>
        <p:spPr>
          <a:xfrm rot="10800000">
            <a:off x="6806485" y="3635089"/>
            <a:ext cx="8400" cy="774900"/>
          </a:xfrm>
          <a:prstGeom prst="straightConnector1">
            <a:avLst/>
          </a:prstGeom>
          <a:noFill/>
          <a:ln w="9525" cap="flat" cmpd="sng">
            <a:solidFill>
              <a:srgbClr val="C4BD97"/>
            </a:solidFill>
            <a:prstDash val="solid"/>
            <a:round/>
            <a:headEnd type="none" w="med" len="med"/>
            <a:tailEnd type="none" w="med" len="med"/>
          </a:ln>
        </p:spPr>
      </p:cxnSp>
      <p:cxnSp>
        <p:nvCxnSpPr>
          <p:cNvPr id="2159" name="Shape 2159"/>
          <p:cNvCxnSpPr>
            <a:stCxn id="2156" idx="1"/>
          </p:cNvCxnSpPr>
          <p:nvPr/>
        </p:nvCxnSpPr>
        <p:spPr>
          <a:xfrm rot="10800000">
            <a:off x="7564692" y="3187611"/>
            <a:ext cx="8100" cy="926400"/>
          </a:xfrm>
          <a:prstGeom prst="straightConnector1">
            <a:avLst/>
          </a:prstGeom>
          <a:noFill/>
          <a:ln w="9525" cap="flat" cmpd="sng">
            <a:solidFill>
              <a:srgbClr val="C4BD97"/>
            </a:solidFill>
            <a:prstDash val="solid"/>
            <a:round/>
            <a:headEnd type="none" w="med" len="med"/>
            <a:tailEnd type="none" w="med" len="med"/>
          </a:ln>
        </p:spPr>
      </p:cxnSp>
      <p:sp>
        <p:nvSpPr>
          <p:cNvPr id="2160" name="Shape 2160"/>
          <p:cNvSpPr/>
          <p:nvPr/>
        </p:nvSpPr>
        <p:spPr>
          <a:xfrm rot="-10796933">
            <a:off x="6049041" y="2461774"/>
            <a:ext cx="1515815" cy="1173333"/>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161" name="Shape 2161"/>
          <p:cNvSpPr txBox="1"/>
          <p:nvPr/>
        </p:nvSpPr>
        <p:spPr>
          <a:xfrm>
            <a:off x="5786639" y="3956685"/>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2162" name="Shape 2162"/>
          <p:cNvSpPr txBox="1"/>
          <p:nvPr/>
        </p:nvSpPr>
        <p:spPr>
          <a:xfrm>
            <a:off x="6666150" y="4335069"/>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163" name="Shape 2163"/>
          <p:cNvSpPr txBox="1"/>
          <p:nvPr/>
        </p:nvSpPr>
        <p:spPr>
          <a:xfrm>
            <a:off x="6017580" y="3539501"/>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2164" name="Shape 2164"/>
          <p:cNvSpPr txBox="1"/>
          <p:nvPr/>
        </p:nvSpPr>
        <p:spPr>
          <a:xfrm>
            <a:off x="7300664" y="3554891"/>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165" name="Shape 2165"/>
          <p:cNvSpPr txBox="1"/>
          <p:nvPr/>
        </p:nvSpPr>
        <p:spPr>
          <a:xfrm>
            <a:off x="7523217" y="3983723"/>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sp>
        <p:nvSpPr>
          <p:cNvPr id="2166" name="Shape 2166"/>
          <p:cNvSpPr txBox="1"/>
          <p:nvPr/>
        </p:nvSpPr>
        <p:spPr>
          <a:xfrm>
            <a:off x="6640960" y="3312257"/>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167" name="Shape 2167"/>
          <p:cNvSpPr txBox="1"/>
          <p:nvPr/>
        </p:nvSpPr>
        <p:spPr>
          <a:xfrm>
            <a:off x="5794603" y="3127277"/>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2168" name="Shape 2168"/>
          <p:cNvSpPr txBox="1"/>
          <p:nvPr/>
        </p:nvSpPr>
        <p:spPr>
          <a:xfrm>
            <a:off x="6093132" y="2180431"/>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169" name="Shape 2169"/>
          <p:cNvSpPr txBox="1"/>
          <p:nvPr/>
        </p:nvSpPr>
        <p:spPr>
          <a:xfrm>
            <a:off x="7221078" y="2180431"/>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170" name="Shape 2170"/>
          <p:cNvSpPr txBox="1"/>
          <p:nvPr/>
        </p:nvSpPr>
        <p:spPr>
          <a:xfrm>
            <a:off x="7507988" y="3111889"/>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cxnSp>
        <p:nvCxnSpPr>
          <p:cNvPr id="2171" name="Shape 2171"/>
          <p:cNvCxnSpPr>
            <a:endCxn id="2160" idx="2"/>
          </p:cNvCxnSpPr>
          <p:nvPr/>
        </p:nvCxnSpPr>
        <p:spPr>
          <a:xfrm>
            <a:off x="4610084" y="2458595"/>
            <a:ext cx="2665800" cy="3600"/>
          </a:xfrm>
          <a:prstGeom prst="straightConnector1">
            <a:avLst/>
          </a:prstGeom>
          <a:noFill/>
          <a:ln w="9525" cap="flat" cmpd="sng">
            <a:solidFill>
              <a:srgbClr val="C4BD97"/>
            </a:solidFill>
            <a:prstDash val="solid"/>
            <a:round/>
            <a:headEnd type="none" w="med" len="med"/>
            <a:tailEnd type="none" w="med" len="med"/>
          </a:ln>
        </p:spPr>
      </p:cxnSp>
      <p:cxnSp>
        <p:nvCxnSpPr>
          <p:cNvPr id="2172" name="Shape 2172"/>
          <p:cNvCxnSpPr/>
          <p:nvPr/>
        </p:nvCxnSpPr>
        <p:spPr>
          <a:xfrm>
            <a:off x="4143212" y="3184715"/>
            <a:ext cx="3421645" cy="0"/>
          </a:xfrm>
          <a:prstGeom prst="straightConnector1">
            <a:avLst/>
          </a:prstGeom>
          <a:noFill/>
          <a:ln w="9525" cap="flat" cmpd="sng">
            <a:solidFill>
              <a:srgbClr val="C4BD97"/>
            </a:solidFill>
            <a:prstDash val="solid"/>
            <a:round/>
            <a:headEnd type="none" w="med" len="med"/>
            <a:tailEnd type="none" w="med" len="med"/>
          </a:ln>
        </p:spPr>
      </p:cxnSp>
      <p:cxnSp>
        <p:nvCxnSpPr>
          <p:cNvPr id="2173" name="Shape 2173"/>
          <p:cNvCxnSpPr>
            <a:stCxn id="2156" idx="2"/>
            <a:endCxn id="2160" idx="2"/>
          </p:cNvCxnSpPr>
          <p:nvPr/>
        </p:nvCxnSpPr>
        <p:spPr>
          <a:xfrm rot="10800000">
            <a:off x="7275797" y="2462111"/>
            <a:ext cx="7500" cy="1173000"/>
          </a:xfrm>
          <a:prstGeom prst="straightConnector1">
            <a:avLst/>
          </a:prstGeom>
          <a:noFill/>
          <a:ln w="9525" cap="flat" cmpd="sng">
            <a:solidFill>
              <a:srgbClr val="C4BD97"/>
            </a:solidFill>
            <a:prstDash val="solid"/>
            <a:round/>
            <a:headEnd type="none" w="med" len="med"/>
            <a:tailEnd type="none" w="med" len="med"/>
          </a:ln>
        </p:spPr>
      </p:cxnSp>
      <p:cxnSp>
        <p:nvCxnSpPr>
          <p:cNvPr id="2174" name="Shape 2174"/>
          <p:cNvCxnSpPr>
            <a:stCxn id="2156" idx="4"/>
            <a:endCxn id="2160" idx="4"/>
          </p:cNvCxnSpPr>
          <p:nvPr/>
        </p:nvCxnSpPr>
        <p:spPr>
          <a:xfrm rot="10800000">
            <a:off x="6338973" y="2461211"/>
            <a:ext cx="7500" cy="1173900"/>
          </a:xfrm>
          <a:prstGeom prst="straightConnector1">
            <a:avLst/>
          </a:prstGeom>
          <a:noFill/>
          <a:ln w="9525" cap="flat" cmpd="sng">
            <a:solidFill>
              <a:srgbClr val="C4BD97"/>
            </a:solidFill>
            <a:prstDash val="solid"/>
            <a:round/>
            <a:headEnd type="none" w="med" len="med"/>
            <a:tailEnd type="none" w="med" len="med"/>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109"/>
                                        </p:tgtEl>
                                        <p:attrNameLst>
                                          <p:attrName>style.visibility</p:attrName>
                                        </p:attrNameLst>
                                      </p:cBhvr>
                                      <p:to>
                                        <p:strVal val="visible"/>
                                      </p:to>
                                    </p:set>
                                    <p:anim calcmode="lin" valueType="num">
                                      <p:cBhvr additive="base">
                                        <p:cTn id="7" dur="500"/>
                                        <p:tgtEl>
                                          <p:spTgt spid="2109"/>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16"/>
                                        </p:tgtEl>
                                        <p:attrNameLst>
                                          <p:attrName>style.visibility</p:attrName>
                                        </p:attrNameLst>
                                      </p:cBhvr>
                                      <p:to>
                                        <p:strVal val="visible"/>
                                      </p:to>
                                    </p:set>
                                    <p:animEffect transition="in" filter="fade">
                                      <p:cBhvr>
                                        <p:cTn id="12" dur="1"/>
                                        <p:tgtEl>
                                          <p:spTgt spid="2116"/>
                                        </p:tgtEl>
                                      </p:cBhvr>
                                    </p:animEffect>
                                  </p:childTnLst>
                                </p:cTn>
                              </p:par>
                              <p:par>
                                <p:cTn id="13" presetID="10" presetClass="entr" presetSubtype="0" fill="hold" nodeType="withEffect">
                                  <p:stCondLst>
                                    <p:cond delay="0"/>
                                  </p:stCondLst>
                                  <p:childTnLst>
                                    <p:set>
                                      <p:cBhvr>
                                        <p:cTn id="14" dur="1" fill="hold">
                                          <p:stCondLst>
                                            <p:cond delay="0"/>
                                          </p:stCondLst>
                                        </p:cTn>
                                        <p:tgtEl>
                                          <p:spTgt spid="2115"/>
                                        </p:tgtEl>
                                        <p:attrNameLst>
                                          <p:attrName>style.visibility</p:attrName>
                                        </p:attrNameLst>
                                      </p:cBhvr>
                                      <p:to>
                                        <p:strVal val="visible"/>
                                      </p:to>
                                    </p:set>
                                    <p:animEffect transition="in" filter="fade">
                                      <p:cBhvr>
                                        <p:cTn id="15" dur="1"/>
                                        <p:tgtEl>
                                          <p:spTgt spid="2115"/>
                                        </p:tgtEl>
                                      </p:cBhvr>
                                    </p:animEffect>
                                  </p:childTnLst>
                                </p:cTn>
                              </p:par>
                              <p:par>
                                <p:cTn id="16" presetID="10" presetClass="entr" presetSubtype="0" fill="hold" nodeType="withEffect">
                                  <p:stCondLst>
                                    <p:cond delay="0"/>
                                  </p:stCondLst>
                                  <p:childTnLst>
                                    <p:set>
                                      <p:cBhvr>
                                        <p:cTn id="17" dur="1" fill="hold">
                                          <p:stCondLst>
                                            <p:cond delay="0"/>
                                          </p:stCondLst>
                                        </p:cTn>
                                        <p:tgtEl>
                                          <p:spTgt spid="2117"/>
                                        </p:tgtEl>
                                        <p:attrNameLst>
                                          <p:attrName>style.visibility</p:attrName>
                                        </p:attrNameLst>
                                      </p:cBhvr>
                                      <p:to>
                                        <p:strVal val="visible"/>
                                      </p:to>
                                    </p:set>
                                    <p:animEffect transition="in" filter="fade">
                                      <p:cBhvr>
                                        <p:cTn id="18" dur="1"/>
                                        <p:tgtEl>
                                          <p:spTgt spid="2117"/>
                                        </p:tgtEl>
                                      </p:cBhvr>
                                    </p:animEffect>
                                  </p:childTnLst>
                                </p:cTn>
                              </p:par>
                              <p:par>
                                <p:cTn id="19" presetID="10" presetClass="entr" presetSubtype="0" fill="hold" nodeType="withEffect">
                                  <p:stCondLst>
                                    <p:cond delay="0"/>
                                  </p:stCondLst>
                                  <p:childTnLst>
                                    <p:set>
                                      <p:cBhvr>
                                        <p:cTn id="20" dur="1" fill="hold">
                                          <p:stCondLst>
                                            <p:cond delay="0"/>
                                          </p:stCondLst>
                                        </p:cTn>
                                        <p:tgtEl>
                                          <p:spTgt spid="2118"/>
                                        </p:tgtEl>
                                        <p:attrNameLst>
                                          <p:attrName>style.visibility</p:attrName>
                                        </p:attrNameLst>
                                      </p:cBhvr>
                                      <p:to>
                                        <p:strVal val="visible"/>
                                      </p:to>
                                    </p:set>
                                    <p:animEffect transition="in" filter="fade">
                                      <p:cBhvr>
                                        <p:cTn id="21" dur="1"/>
                                        <p:tgtEl>
                                          <p:spTgt spid="211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141"/>
                                        </p:tgtEl>
                                        <p:attrNameLst>
                                          <p:attrName>style.visibility</p:attrName>
                                        </p:attrNameLst>
                                      </p:cBhvr>
                                      <p:to>
                                        <p:strVal val="visible"/>
                                      </p:to>
                                    </p:set>
                                    <p:animEffect transition="in" filter="fade">
                                      <p:cBhvr>
                                        <p:cTn id="26" dur="1"/>
                                        <p:tgtEl>
                                          <p:spTgt spid="214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120"/>
                                        </p:tgtEl>
                                        <p:attrNameLst>
                                          <p:attrName>style.visibility</p:attrName>
                                        </p:attrNameLst>
                                      </p:cBhvr>
                                      <p:to>
                                        <p:strVal val="visible"/>
                                      </p:to>
                                    </p:set>
                                    <p:animEffect transition="in" filter="fade">
                                      <p:cBhvr>
                                        <p:cTn id="31" dur="1"/>
                                        <p:tgtEl>
                                          <p:spTgt spid="2120"/>
                                        </p:tgtEl>
                                      </p:cBhvr>
                                    </p:animEffect>
                                  </p:childTnLst>
                                </p:cTn>
                              </p:par>
                              <p:par>
                                <p:cTn id="32" presetID="10" presetClass="entr" presetSubtype="0" fill="hold" nodeType="withEffect">
                                  <p:stCondLst>
                                    <p:cond delay="0"/>
                                  </p:stCondLst>
                                  <p:childTnLst>
                                    <p:set>
                                      <p:cBhvr>
                                        <p:cTn id="33" dur="1" fill="hold">
                                          <p:stCondLst>
                                            <p:cond delay="0"/>
                                          </p:stCondLst>
                                        </p:cTn>
                                        <p:tgtEl>
                                          <p:spTgt spid="2152"/>
                                        </p:tgtEl>
                                        <p:attrNameLst>
                                          <p:attrName>style.visibility</p:attrName>
                                        </p:attrNameLst>
                                      </p:cBhvr>
                                      <p:to>
                                        <p:strVal val="visible"/>
                                      </p:to>
                                    </p:set>
                                    <p:animEffect transition="in" filter="fade">
                                      <p:cBhvr>
                                        <p:cTn id="34" dur="1"/>
                                        <p:tgtEl>
                                          <p:spTgt spid="215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153"/>
                                        </p:tgtEl>
                                        <p:attrNameLst>
                                          <p:attrName>style.visibility</p:attrName>
                                        </p:attrNameLst>
                                      </p:cBhvr>
                                      <p:to>
                                        <p:strVal val="visible"/>
                                      </p:to>
                                    </p:set>
                                    <p:animEffect transition="in" filter="fade">
                                      <p:cBhvr>
                                        <p:cTn id="39" dur="1"/>
                                        <p:tgtEl>
                                          <p:spTgt spid="2153"/>
                                        </p:tgtEl>
                                      </p:cBhvr>
                                    </p:animEffect>
                                  </p:childTnLst>
                                </p:cTn>
                              </p:par>
                              <p:par>
                                <p:cTn id="40" presetID="10" presetClass="entr" presetSubtype="0" fill="hold" nodeType="withEffect">
                                  <p:stCondLst>
                                    <p:cond delay="0"/>
                                  </p:stCondLst>
                                  <p:childTnLst>
                                    <p:set>
                                      <p:cBhvr>
                                        <p:cTn id="41" dur="1" fill="hold">
                                          <p:stCondLst>
                                            <p:cond delay="0"/>
                                          </p:stCondLst>
                                        </p:cTn>
                                        <p:tgtEl>
                                          <p:spTgt spid="2119"/>
                                        </p:tgtEl>
                                        <p:attrNameLst>
                                          <p:attrName>style.visibility</p:attrName>
                                        </p:attrNameLst>
                                      </p:cBhvr>
                                      <p:to>
                                        <p:strVal val="visible"/>
                                      </p:to>
                                    </p:set>
                                    <p:animEffect transition="in" filter="fade">
                                      <p:cBhvr>
                                        <p:cTn id="42" dur="1"/>
                                        <p:tgtEl>
                                          <p:spTgt spid="2119"/>
                                        </p:tgtEl>
                                      </p:cBhvr>
                                    </p:animEffect>
                                  </p:childTnLst>
                                </p:cTn>
                              </p:par>
                              <p:par>
                                <p:cTn id="43" presetID="10" presetClass="entr" presetSubtype="0" fill="hold" nodeType="withEffect">
                                  <p:stCondLst>
                                    <p:cond delay="0"/>
                                  </p:stCondLst>
                                  <p:childTnLst>
                                    <p:set>
                                      <p:cBhvr>
                                        <p:cTn id="44" dur="1" fill="hold">
                                          <p:stCondLst>
                                            <p:cond delay="0"/>
                                          </p:stCondLst>
                                        </p:cTn>
                                        <p:tgtEl>
                                          <p:spTgt spid="2124"/>
                                        </p:tgtEl>
                                        <p:attrNameLst>
                                          <p:attrName>style.visibility</p:attrName>
                                        </p:attrNameLst>
                                      </p:cBhvr>
                                      <p:to>
                                        <p:strVal val="visible"/>
                                      </p:to>
                                    </p:set>
                                    <p:animEffect transition="in" filter="fade">
                                      <p:cBhvr>
                                        <p:cTn id="45" dur="1"/>
                                        <p:tgtEl>
                                          <p:spTgt spid="2124"/>
                                        </p:tgtEl>
                                      </p:cBhvr>
                                    </p:animEffect>
                                  </p:childTnLst>
                                </p:cTn>
                              </p:par>
                              <p:par>
                                <p:cTn id="46" presetID="10" presetClass="entr" presetSubtype="0" fill="hold" nodeType="withEffect">
                                  <p:stCondLst>
                                    <p:cond delay="0"/>
                                  </p:stCondLst>
                                  <p:childTnLst>
                                    <p:set>
                                      <p:cBhvr>
                                        <p:cTn id="47" dur="1" fill="hold">
                                          <p:stCondLst>
                                            <p:cond delay="0"/>
                                          </p:stCondLst>
                                        </p:cTn>
                                        <p:tgtEl>
                                          <p:spTgt spid="2125"/>
                                        </p:tgtEl>
                                        <p:attrNameLst>
                                          <p:attrName>style.visibility</p:attrName>
                                        </p:attrNameLst>
                                      </p:cBhvr>
                                      <p:to>
                                        <p:strVal val="visible"/>
                                      </p:to>
                                    </p:set>
                                    <p:animEffect transition="in" filter="fade">
                                      <p:cBhvr>
                                        <p:cTn id="48" dur="1"/>
                                        <p:tgtEl>
                                          <p:spTgt spid="2125"/>
                                        </p:tgtEl>
                                      </p:cBhvr>
                                    </p:animEffect>
                                  </p:childTnLst>
                                </p:cTn>
                              </p:par>
                              <p:par>
                                <p:cTn id="49" presetID="10" presetClass="entr" presetSubtype="0" fill="hold" nodeType="withEffect">
                                  <p:stCondLst>
                                    <p:cond delay="0"/>
                                  </p:stCondLst>
                                  <p:childTnLst>
                                    <p:set>
                                      <p:cBhvr>
                                        <p:cTn id="50" dur="1" fill="hold">
                                          <p:stCondLst>
                                            <p:cond delay="0"/>
                                          </p:stCondLst>
                                        </p:cTn>
                                        <p:tgtEl>
                                          <p:spTgt spid="2130"/>
                                        </p:tgtEl>
                                        <p:attrNameLst>
                                          <p:attrName>style.visibility</p:attrName>
                                        </p:attrNameLst>
                                      </p:cBhvr>
                                      <p:to>
                                        <p:strVal val="visible"/>
                                      </p:to>
                                    </p:set>
                                    <p:animEffect transition="in" filter="fade">
                                      <p:cBhvr>
                                        <p:cTn id="51" dur="1"/>
                                        <p:tgtEl>
                                          <p:spTgt spid="213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126"/>
                                        </p:tgtEl>
                                        <p:attrNameLst>
                                          <p:attrName>style.visibility</p:attrName>
                                        </p:attrNameLst>
                                      </p:cBhvr>
                                      <p:to>
                                        <p:strVal val="visible"/>
                                      </p:to>
                                    </p:set>
                                    <p:animEffect transition="in" filter="fade">
                                      <p:cBhvr>
                                        <p:cTn id="56" dur="500"/>
                                        <p:tgtEl>
                                          <p:spTgt spid="2126"/>
                                        </p:tgtEl>
                                      </p:cBhvr>
                                    </p:animEffect>
                                  </p:childTnLst>
                                </p:cTn>
                              </p:par>
                              <p:par>
                                <p:cTn id="57" presetID="10" presetClass="entr" presetSubtype="0" fill="hold" nodeType="withEffect">
                                  <p:stCondLst>
                                    <p:cond delay="0"/>
                                  </p:stCondLst>
                                  <p:childTnLst>
                                    <p:set>
                                      <p:cBhvr>
                                        <p:cTn id="58" dur="1" fill="hold">
                                          <p:stCondLst>
                                            <p:cond delay="0"/>
                                          </p:stCondLst>
                                        </p:cTn>
                                        <p:tgtEl>
                                          <p:spTgt spid="2131"/>
                                        </p:tgtEl>
                                        <p:attrNameLst>
                                          <p:attrName>style.visibility</p:attrName>
                                        </p:attrNameLst>
                                      </p:cBhvr>
                                      <p:to>
                                        <p:strVal val="visible"/>
                                      </p:to>
                                    </p:set>
                                    <p:animEffect transition="in" filter="fade">
                                      <p:cBhvr>
                                        <p:cTn id="59" dur="500"/>
                                        <p:tgtEl>
                                          <p:spTgt spid="2131"/>
                                        </p:tgtEl>
                                      </p:cBhvr>
                                    </p:animEffect>
                                  </p:childTnLst>
                                </p:cTn>
                              </p:par>
                              <p:par>
                                <p:cTn id="60" presetID="10" presetClass="entr" presetSubtype="0" fill="hold" nodeType="withEffect">
                                  <p:stCondLst>
                                    <p:cond delay="0"/>
                                  </p:stCondLst>
                                  <p:childTnLst>
                                    <p:set>
                                      <p:cBhvr>
                                        <p:cTn id="61" dur="1" fill="hold">
                                          <p:stCondLst>
                                            <p:cond delay="0"/>
                                          </p:stCondLst>
                                        </p:cTn>
                                        <p:tgtEl>
                                          <p:spTgt spid="2132"/>
                                        </p:tgtEl>
                                        <p:attrNameLst>
                                          <p:attrName>style.visibility</p:attrName>
                                        </p:attrNameLst>
                                      </p:cBhvr>
                                      <p:to>
                                        <p:strVal val="visible"/>
                                      </p:to>
                                    </p:set>
                                    <p:animEffect transition="in" filter="fade">
                                      <p:cBhvr>
                                        <p:cTn id="62" dur="500"/>
                                        <p:tgtEl>
                                          <p:spTgt spid="213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127"/>
                                        </p:tgtEl>
                                        <p:attrNameLst>
                                          <p:attrName>style.visibility</p:attrName>
                                        </p:attrNameLst>
                                      </p:cBhvr>
                                      <p:to>
                                        <p:strVal val="visible"/>
                                      </p:to>
                                    </p:set>
                                    <p:animEffect transition="in" filter="fade">
                                      <p:cBhvr>
                                        <p:cTn id="67" dur="1"/>
                                        <p:tgtEl>
                                          <p:spTgt spid="212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133"/>
                                        </p:tgtEl>
                                        <p:attrNameLst>
                                          <p:attrName>style.visibility</p:attrName>
                                        </p:attrNameLst>
                                      </p:cBhvr>
                                      <p:to>
                                        <p:strVal val="visible"/>
                                      </p:to>
                                    </p:set>
                                    <p:animEffect transition="in" filter="fade">
                                      <p:cBhvr>
                                        <p:cTn id="72" dur="1"/>
                                        <p:tgtEl>
                                          <p:spTgt spid="2133"/>
                                        </p:tgtEl>
                                      </p:cBhvr>
                                    </p:animEffect>
                                  </p:childTnLst>
                                </p:cTn>
                              </p:par>
                              <p:par>
                                <p:cTn id="73" presetID="10" presetClass="entr" presetSubtype="0" fill="hold" nodeType="withEffect">
                                  <p:stCondLst>
                                    <p:cond delay="0"/>
                                  </p:stCondLst>
                                  <p:childTnLst>
                                    <p:set>
                                      <p:cBhvr>
                                        <p:cTn id="74" dur="1" fill="hold">
                                          <p:stCondLst>
                                            <p:cond delay="0"/>
                                          </p:stCondLst>
                                        </p:cTn>
                                        <p:tgtEl>
                                          <p:spTgt spid="2128"/>
                                        </p:tgtEl>
                                        <p:attrNameLst>
                                          <p:attrName>style.visibility</p:attrName>
                                        </p:attrNameLst>
                                      </p:cBhvr>
                                      <p:to>
                                        <p:strVal val="visible"/>
                                      </p:to>
                                    </p:set>
                                    <p:animEffect transition="in" filter="fade">
                                      <p:cBhvr>
                                        <p:cTn id="75" dur="1"/>
                                        <p:tgtEl>
                                          <p:spTgt spid="2128"/>
                                        </p:tgtEl>
                                      </p:cBhvr>
                                    </p:animEffect>
                                  </p:childTnLst>
                                </p:cTn>
                              </p:par>
                              <p:par>
                                <p:cTn id="76" presetID="10" presetClass="entr" presetSubtype="0" fill="hold" nodeType="withEffect">
                                  <p:stCondLst>
                                    <p:cond delay="0"/>
                                  </p:stCondLst>
                                  <p:childTnLst>
                                    <p:set>
                                      <p:cBhvr>
                                        <p:cTn id="77" dur="1" fill="hold">
                                          <p:stCondLst>
                                            <p:cond delay="0"/>
                                          </p:stCondLst>
                                        </p:cTn>
                                        <p:tgtEl>
                                          <p:spTgt spid="2129"/>
                                        </p:tgtEl>
                                        <p:attrNameLst>
                                          <p:attrName>style.visibility</p:attrName>
                                        </p:attrNameLst>
                                      </p:cBhvr>
                                      <p:to>
                                        <p:strVal val="visible"/>
                                      </p:to>
                                    </p:set>
                                    <p:animEffect transition="in" filter="fade">
                                      <p:cBhvr>
                                        <p:cTn id="78" dur="1"/>
                                        <p:tgtEl>
                                          <p:spTgt spid="212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2155"/>
                                        </p:tgtEl>
                                        <p:attrNameLst>
                                          <p:attrName>style.visibility</p:attrName>
                                        </p:attrNameLst>
                                      </p:cBhvr>
                                      <p:to>
                                        <p:strVal val="visible"/>
                                      </p:to>
                                    </p:set>
                                    <p:animEffect transition="in" filter="fade">
                                      <p:cBhvr>
                                        <p:cTn id="83" dur="1"/>
                                        <p:tgtEl>
                                          <p:spTgt spid="2155"/>
                                        </p:tgtEl>
                                      </p:cBhvr>
                                    </p:animEffect>
                                  </p:childTnLst>
                                </p:cTn>
                              </p:par>
                              <p:par>
                                <p:cTn id="84" presetID="10" presetClass="entr" presetSubtype="0" fill="hold" nodeType="withEffect">
                                  <p:stCondLst>
                                    <p:cond delay="0"/>
                                  </p:stCondLst>
                                  <p:childTnLst>
                                    <p:set>
                                      <p:cBhvr>
                                        <p:cTn id="85" dur="1" fill="hold">
                                          <p:stCondLst>
                                            <p:cond delay="0"/>
                                          </p:stCondLst>
                                        </p:cTn>
                                        <p:tgtEl>
                                          <p:spTgt spid="2154"/>
                                        </p:tgtEl>
                                        <p:attrNameLst>
                                          <p:attrName>style.visibility</p:attrName>
                                        </p:attrNameLst>
                                      </p:cBhvr>
                                      <p:to>
                                        <p:strVal val="visible"/>
                                      </p:to>
                                    </p:set>
                                    <p:animEffect transition="in" filter="fade">
                                      <p:cBhvr>
                                        <p:cTn id="86" dur="1"/>
                                        <p:tgtEl>
                                          <p:spTgt spid="2154"/>
                                        </p:tgtEl>
                                      </p:cBhvr>
                                    </p:animEffect>
                                  </p:childTnLst>
                                </p:cTn>
                              </p:par>
                              <p:par>
                                <p:cTn id="87" presetID="10" presetClass="entr" presetSubtype="0" fill="hold" nodeType="withEffect">
                                  <p:stCondLst>
                                    <p:cond delay="0"/>
                                  </p:stCondLst>
                                  <p:childTnLst>
                                    <p:set>
                                      <p:cBhvr>
                                        <p:cTn id="88" dur="1" fill="hold">
                                          <p:stCondLst>
                                            <p:cond delay="0"/>
                                          </p:stCondLst>
                                        </p:cTn>
                                        <p:tgtEl>
                                          <p:spTgt spid="2142"/>
                                        </p:tgtEl>
                                        <p:attrNameLst>
                                          <p:attrName>style.visibility</p:attrName>
                                        </p:attrNameLst>
                                      </p:cBhvr>
                                      <p:to>
                                        <p:strVal val="visible"/>
                                      </p:to>
                                    </p:set>
                                    <p:animEffect transition="in" filter="fade">
                                      <p:cBhvr>
                                        <p:cTn id="89" dur="1"/>
                                        <p:tgtEl>
                                          <p:spTgt spid="2142"/>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2151"/>
                                        </p:tgtEl>
                                        <p:attrNameLst>
                                          <p:attrName>style.visibility</p:attrName>
                                        </p:attrNameLst>
                                      </p:cBhvr>
                                      <p:to>
                                        <p:strVal val="visible"/>
                                      </p:to>
                                    </p:set>
                                    <p:animEffect transition="in" filter="fade">
                                      <p:cBhvr>
                                        <p:cTn id="94" dur="1"/>
                                        <p:tgtEl>
                                          <p:spTgt spid="2151"/>
                                        </p:tgtEl>
                                      </p:cBhvr>
                                    </p:animEffect>
                                  </p:childTnLst>
                                </p:cTn>
                              </p:par>
                              <p:par>
                                <p:cTn id="95" presetID="10" presetClass="entr" presetSubtype="0" fill="hold" nodeType="withEffect">
                                  <p:stCondLst>
                                    <p:cond delay="0"/>
                                  </p:stCondLst>
                                  <p:childTnLst>
                                    <p:set>
                                      <p:cBhvr>
                                        <p:cTn id="96" dur="1" fill="hold">
                                          <p:stCondLst>
                                            <p:cond delay="0"/>
                                          </p:stCondLst>
                                        </p:cTn>
                                        <p:tgtEl>
                                          <p:spTgt spid="2149"/>
                                        </p:tgtEl>
                                        <p:attrNameLst>
                                          <p:attrName>style.visibility</p:attrName>
                                        </p:attrNameLst>
                                      </p:cBhvr>
                                      <p:to>
                                        <p:strVal val="visible"/>
                                      </p:to>
                                    </p:set>
                                    <p:animEffect transition="in" filter="fade">
                                      <p:cBhvr>
                                        <p:cTn id="97" dur="1"/>
                                        <p:tgtEl>
                                          <p:spTgt spid="2149"/>
                                        </p:tgtEl>
                                      </p:cBhvr>
                                    </p:animEffect>
                                  </p:childTnLst>
                                </p:cTn>
                              </p:par>
                              <p:par>
                                <p:cTn id="98" presetID="10" presetClass="entr" presetSubtype="0" fill="hold" nodeType="withEffect">
                                  <p:stCondLst>
                                    <p:cond delay="0"/>
                                  </p:stCondLst>
                                  <p:childTnLst>
                                    <p:set>
                                      <p:cBhvr>
                                        <p:cTn id="99" dur="1" fill="hold">
                                          <p:stCondLst>
                                            <p:cond delay="0"/>
                                          </p:stCondLst>
                                        </p:cTn>
                                        <p:tgtEl>
                                          <p:spTgt spid="2150"/>
                                        </p:tgtEl>
                                        <p:attrNameLst>
                                          <p:attrName>style.visibility</p:attrName>
                                        </p:attrNameLst>
                                      </p:cBhvr>
                                      <p:to>
                                        <p:strVal val="visible"/>
                                      </p:to>
                                    </p:set>
                                    <p:animEffect transition="in" filter="fade">
                                      <p:cBhvr>
                                        <p:cTn id="100" dur="1"/>
                                        <p:tgtEl>
                                          <p:spTgt spid="2150"/>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2134"/>
                                        </p:tgtEl>
                                        <p:attrNameLst>
                                          <p:attrName>style.visibility</p:attrName>
                                        </p:attrNameLst>
                                      </p:cBhvr>
                                      <p:to>
                                        <p:strVal val="visible"/>
                                      </p:to>
                                    </p:set>
                                    <p:animEffect transition="in" filter="fade">
                                      <p:cBhvr>
                                        <p:cTn id="105" dur="500"/>
                                        <p:tgtEl>
                                          <p:spTgt spid="2134"/>
                                        </p:tgtEl>
                                      </p:cBhvr>
                                    </p:animEffect>
                                  </p:childTnLst>
                                </p:cTn>
                              </p:par>
                              <p:par>
                                <p:cTn id="106" presetID="10" presetClass="entr" presetSubtype="0" fill="hold" nodeType="withEffect">
                                  <p:stCondLst>
                                    <p:cond delay="0"/>
                                  </p:stCondLst>
                                  <p:childTnLst>
                                    <p:set>
                                      <p:cBhvr>
                                        <p:cTn id="107" dur="1" fill="hold">
                                          <p:stCondLst>
                                            <p:cond delay="0"/>
                                          </p:stCondLst>
                                        </p:cTn>
                                        <p:tgtEl>
                                          <p:spTgt spid="2114"/>
                                        </p:tgtEl>
                                        <p:attrNameLst>
                                          <p:attrName>style.visibility</p:attrName>
                                        </p:attrNameLst>
                                      </p:cBhvr>
                                      <p:to>
                                        <p:strVal val="visible"/>
                                      </p:to>
                                    </p:set>
                                    <p:animEffect transition="in" filter="fade">
                                      <p:cBhvr>
                                        <p:cTn id="108" dur="500"/>
                                        <p:tgtEl>
                                          <p:spTgt spid="2114"/>
                                        </p:tgtEl>
                                      </p:cBhvr>
                                    </p:animEffect>
                                  </p:childTnLst>
                                </p:cTn>
                              </p:par>
                              <p:par>
                                <p:cTn id="109" presetID="10" presetClass="entr" presetSubtype="0" fill="hold" nodeType="withEffect">
                                  <p:stCondLst>
                                    <p:cond delay="0"/>
                                  </p:stCondLst>
                                  <p:childTnLst>
                                    <p:set>
                                      <p:cBhvr>
                                        <p:cTn id="110" dur="1" fill="hold">
                                          <p:stCondLst>
                                            <p:cond delay="0"/>
                                          </p:stCondLst>
                                        </p:cTn>
                                        <p:tgtEl>
                                          <p:spTgt spid="2135"/>
                                        </p:tgtEl>
                                        <p:attrNameLst>
                                          <p:attrName>style.visibility</p:attrName>
                                        </p:attrNameLst>
                                      </p:cBhvr>
                                      <p:to>
                                        <p:strVal val="visible"/>
                                      </p:to>
                                    </p:set>
                                    <p:animEffect transition="in" filter="fade">
                                      <p:cBhvr>
                                        <p:cTn id="111" dur="500"/>
                                        <p:tgtEl>
                                          <p:spTgt spid="2135"/>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2140"/>
                                        </p:tgtEl>
                                        <p:attrNameLst>
                                          <p:attrName>style.visibility</p:attrName>
                                        </p:attrNameLst>
                                      </p:cBhvr>
                                      <p:to>
                                        <p:strVal val="visible"/>
                                      </p:to>
                                    </p:set>
                                    <p:animEffect transition="in" filter="fade">
                                      <p:cBhvr>
                                        <p:cTn id="116" dur="500"/>
                                        <p:tgtEl>
                                          <p:spTgt spid="2140"/>
                                        </p:tgtEl>
                                      </p:cBhvr>
                                    </p:animEffect>
                                  </p:childTnLst>
                                </p:cTn>
                              </p:par>
                              <p:par>
                                <p:cTn id="117" presetID="10" presetClass="entr" presetSubtype="0" fill="hold" nodeType="withEffect">
                                  <p:stCondLst>
                                    <p:cond delay="0"/>
                                  </p:stCondLst>
                                  <p:childTnLst>
                                    <p:set>
                                      <p:cBhvr>
                                        <p:cTn id="118" dur="1" fill="hold">
                                          <p:stCondLst>
                                            <p:cond delay="0"/>
                                          </p:stCondLst>
                                        </p:cTn>
                                        <p:tgtEl>
                                          <p:spTgt spid="2138"/>
                                        </p:tgtEl>
                                        <p:attrNameLst>
                                          <p:attrName>style.visibility</p:attrName>
                                        </p:attrNameLst>
                                      </p:cBhvr>
                                      <p:to>
                                        <p:strVal val="visible"/>
                                      </p:to>
                                    </p:set>
                                    <p:animEffect transition="in" filter="fade">
                                      <p:cBhvr>
                                        <p:cTn id="119" dur="500"/>
                                        <p:tgtEl>
                                          <p:spTgt spid="2138"/>
                                        </p:tgtEl>
                                      </p:cBhvr>
                                    </p:animEffect>
                                  </p:childTnLst>
                                </p:cTn>
                              </p:par>
                              <p:par>
                                <p:cTn id="120" presetID="10" presetClass="entr" presetSubtype="0" fill="hold" nodeType="withEffect">
                                  <p:stCondLst>
                                    <p:cond delay="0"/>
                                  </p:stCondLst>
                                  <p:childTnLst>
                                    <p:set>
                                      <p:cBhvr>
                                        <p:cTn id="121" dur="1" fill="hold">
                                          <p:stCondLst>
                                            <p:cond delay="0"/>
                                          </p:stCondLst>
                                        </p:cTn>
                                        <p:tgtEl>
                                          <p:spTgt spid="2136"/>
                                        </p:tgtEl>
                                        <p:attrNameLst>
                                          <p:attrName>style.visibility</p:attrName>
                                        </p:attrNameLst>
                                      </p:cBhvr>
                                      <p:to>
                                        <p:strVal val="visible"/>
                                      </p:to>
                                    </p:set>
                                    <p:animEffect transition="in" filter="fade">
                                      <p:cBhvr>
                                        <p:cTn id="122" dur="500"/>
                                        <p:tgtEl>
                                          <p:spTgt spid="2136"/>
                                        </p:tgtEl>
                                      </p:cBhvr>
                                    </p:animEffect>
                                  </p:childTnLst>
                                </p:cTn>
                              </p:par>
                              <p:par>
                                <p:cTn id="123" presetID="10" presetClass="entr" presetSubtype="0" fill="hold" nodeType="withEffect">
                                  <p:stCondLst>
                                    <p:cond delay="0"/>
                                  </p:stCondLst>
                                  <p:childTnLst>
                                    <p:set>
                                      <p:cBhvr>
                                        <p:cTn id="124" dur="1" fill="hold">
                                          <p:stCondLst>
                                            <p:cond delay="0"/>
                                          </p:stCondLst>
                                        </p:cTn>
                                        <p:tgtEl>
                                          <p:spTgt spid="2137"/>
                                        </p:tgtEl>
                                        <p:attrNameLst>
                                          <p:attrName>style.visibility</p:attrName>
                                        </p:attrNameLst>
                                      </p:cBhvr>
                                      <p:to>
                                        <p:strVal val="visible"/>
                                      </p:to>
                                    </p:set>
                                    <p:animEffect transition="in" filter="fade">
                                      <p:cBhvr>
                                        <p:cTn id="125" dur="500"/>
                                        <p:tgtEl>
                                          <p:spTgt spid="2137"/>
                                        </p:tgtEl>
                                      </p:cBhvr>
                                    </p:animEffect>
                                  </p:childTnLst>
                                </p:cTn>
                              </p:par>
                              <p:par>
                                <p:cTn id="126" presetID="10" presetClass="entr" presetSubtype="0" fill="hold" nodeType="withEffect">
                                  <p:stCondLst>
                                    <p:cond delay="0"/>
                                  </p:stCondLst>
                                  <p:childTnLst>
                                    <p:set>
                                      <p:cBhvr>
                                        <p:cTn id="127" dur="1" fill="hold">
                                          <p:stCondLst>
                                            <p:cond delay="0"/>
                                          </p:stCondLst>
                                        </p:cTn>
                                        <p:tgtEl>
                                          <p:spTgt spid="2139"/>
                                        </p:tgtEl>
                                        <p:attrNameLst>
                                          <p:attrName>style.visibility</p:attrName>
                                        </p:attrNameLst>
                                      </p:cBhvr>
                                      <p:to>
                                        <p:strVal val="visible"/>
                                      </p:to>
                                    </p:set>
                                    <p:animEffect transition="in" filter="fade">
                                      <p:cBhvr>
                                        <p:cTn id="128" dur="500"/>
                                        <p:tgtEl>
                                          <p:spTgt spid="2139"/>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2144"/>
                                        </p:tgtEl>
                                        <p:attrNameLst>
                                          <p:attrName>style.visibility</p:attrName>
                                        </p:attrNameLst>
                                      </p:cBhvr>
                                      <p:to>
                                        <p:strVal val="visible"/>
                                      </p:to>
                                    </p:set>
                                    <p:animEffect transition="in" filter="fade">
                                      <p:cBhvr>
                                        <p:cTn id="133" dur="1"/>
                                        <p:tgtEl>
                                          <p:spTgt spid="2144"/>
                                        </p:tgtEl>
                                      </p:cBhvr>
                                    </p:animEffect>
                                  </p:childTnLst>
                                </p:cTn>
                              </p:par>
                              <p:par>
                                <p:cTn id="134" presetID="10" presetClass="entr" presetSubtype="0" fill="hold" nodeType="withEffect">
                                  <p:stCondLst>
                                    <p:cond delay="0"/>
                                  </p:stCondLst>
                                  <p:childTnLst>
                                    <p:set>
                                      <p:cBhvr>
                                        <p:cTn id="135" dur="1" fill="hold">
                                          <p:stCondLst>
                                            <p:cond delay="0"/>
                                          </p:stCondLst>
                                        </p:cTn>
                                        <p:tgtEl>
                                          <p:spTgt spid="2143"/>
                                        </p:tgtEl>
                                        <p:attrNameLst>
                                          <p:attrName>style.visibility</p:attrName>
                                        </p:attrNameLst>
                                      </p:cBhvr>
                                      <p:to>
                                        <p:strVal val="visible"/>
                                      </p:to>
                                    </p:set>
                                    <p:animEffect transition="in" filter="fade">
                                      <p:cBhvr>
                                        <p:cTn id="136" dur="1"/>
                                        <p:tgtEl>
                                          <p:spTgt spid="2143"/>
                                        </p:tgtEl>
                                      </p:cBhvr>
                                    </p:animEffect>
                                  </p:childTnLst>
                                </p:cTn>
                              </p:par>
                              <p:par>
                                <p:cTn id="137" presetID="10" presetClass="entr" presetSubtype="0" fill="hold" nodeType="withEffect">
                                  <p:stCondLst>
                                    <p:cond delay="0"/>
                                  </p:stCondLst>
                                  <p:childTnLst>
                                    <p:set>
                                      <p:cBhvr>
                                        <p:cTn id="138" dur="1" fill="hold">
                                          <p:stCondLst>
                                            <p:cond delay="0"/>
                                          </p:stCondLst>
                                        </p:cTn>
                                        <p:tgtEl>
                                          <p:spTgt spid="2145"/>
                                        </p:tgtEl>
                                        <p:attrNameLst>
                                          <p:attrName>style.visibility</p:attrName>
                                        </p:attrNameLst>
                                      </p:cBhvr>
                                      <p:to>
                                        <p:strVal val="visible"/>
                                      </p:to>
                                    </p:set>
                                    <p:animEffect transition="in" filter="fade">
                                      <p:cBhvr>
                                        <p:cTn id="139" dur="1"/>
                                        <p:tgtEl>
                                          <p:spTgt spid="2145"/>
                                        </p:tgtEl>
                                      </p:cBhvr>
                                    </p:animEffect>
                                  </p:childTnLst>
                                </p:cTn>
                              </p:par>
                              <p:par>
                                <p:cTn id="140" presetID="10" presetClass="entr" presetSubtype="0" fill="hold" nodeType="withEffect">
                                  <p:stCondLst>
                                    <p:cond delay="0"/>
                                  </p:stCondLst>
                                  <p:childTnLst>
                                    <p:set>
                                      <p:cBhvr>
                                        <p:cTn id="141" dur="1" fill="hold">
                                          <p:stCondLst>
                                            <p:cond delay="0"/>
                                          </p:stCondLst>
                                        </p:cTn>
                                        <p:tgtEl>
                                          <p:spTgt spid="2146"/>
                                        </p:tgtEl>
                                        <p:attrNameLst>
                                          <p:attrName>style.visibility</p:attrName>
                                        </p:attrNameLst>
                                      </p:cBhvr>
                                      <p:to>
                                        <p:strVal val="visible"/>
                                      </p:to>
                                    </p:set>
                                    <p:animEffect transition="in" filter="fade">
                                      <p:cBhvr>
                                        <p:cTn id="142" dur="1"/>
                                        <p:tgtEl>
                                          <p:spTgt spid="2146"/>
                                        </p:tgtEl>
                                      </p:cBhvr>
                                    </p:animEffect>
                                  </p:childTnLst>
                                </p:cTn>
                              </p:par>
                              <p:par>
                                <p:cTn id="143" presetID="10" presetClass="entr" presetSubtype="0" fill="hold" nodeType="withEffect">
                                  <p:stCondLst>
                                    <p:cond delay="0"/>
                                  </p:stCondLst>
                                  <p:childTnLst>
                                    <p:set>
                                      <p:cBhvr>
                                        <p:cTn id="144" dur="1" fill="hold">
                                          <p:stCondLst>
                                            <p:cond delay="0"/>
                                          </p:stCondLst>
                                        </p:cTn>
                                        <p:tgtEl>
                                          <p:spTgt spid="2147"/>
                                        </p:tgtEl>
                                        <p:attrNameLst>
                                          <p:attrName>style.visibility</p:attrName>
                                        </p:attrNameLst>
                                      </p:cBhvr>
                                      <p:to>
                                        <p:strVal val="visible"/>
                                      </p:to>
                                    </p:set>
                                    <p:animEffect transition="in" filter="fade">
                                      <p:cBhvr>
                                        <p:cTn id="145" dur="1"/>
                                        <p:tgtEl>
                                          <p:spTgt spid="2147"/>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2148"/>
                                        </p:tgtEl>
                                        <p:attrNameLst>
                                          <p:attrName>style.visibility</p:attrName>
                                        </p:attrNameLst>
                                      </p:cBhvr>
                                      <p:to>
                                        <p:strVal val="visible"/>
                                      </p:to>
                                    </p:set>
                                    <p:animEffect transition="in" filter="fade">
                                      <p:cBhvr>
                                        <p:cTn id="150" dur="1"/>
                                        <p:tgtEl>
                                          <p:spTgt spid="2148"/>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2161"/>
                                        </p:tgtEl>
                                        <p:attrNameLst>
                                          <p:attrName>style.visibility</p:attrName>
                                        </p:attrNameLst>
                                      </p:cBhvr>
                                      <p:to>
                                        <p:strVal val="visible"/>
                                      </p:to>
                                    </p:set>
                                    <p:animEffect transition="in" filter="fade">
                                      <p:cBhvr>
                                        <p:cTn id="155" dur="1"/>
                                        <p:tgtEl>
                                          <p:spTgt spid="2161"/>
                                        </p:tgtEl>
                                      </p:cBhvr>
                                    </p:animEffect>
                                  </p:childTnLst>
                                </p:cTn>
                              </p:par>
                              <p:par>
                                <p:cTn id="156" presetID="10" presetClass="entr" presetSubtype="0" fill="hold" nodeType="withEffect">
                                  <p:stCondLst>
                                    <p:cond delay="0"/>
                                  </p:stCondLst>
                                  <p:childTnLst>
                                    <p:set>
                                      <p:cBhvr>
                                        <p:cTn id="157" dur="1" fill="hold">
                                          <p:stCondLst>
                                            <p:cond delay="0"/>
                                          </p:stCondLst>
                                        </p:cTn>
                                        <p:tgtEl>
                                          <p:spTgt spid="2163"/>
                                        </p:tgtEl>
                                        <p:attrNameLst>
                                          <p:attrName>style.visibility</p:attrName>
                                        </p:attrNameLst>
                                      </p:cBhvr>
                                      <p:to>
                                        <p:strVal val="visible"/>
                                      </p:to>
                                    </p:set>
                                    <p:animEffect transition="in" filter="fade">
                                      <p:cBhvr>
                                        <p:cTn id="158" dur="1"/>
                                        <p:tgtEl>
                                          <p:spTgt spid="2163"/>
                                        </p:tgtEl>
                                      </p:cBhvr>
                                    </p:animEffect>
                                  </p:childTnLst>
                                </p:cTn>
                              </p:par>
                              <p:par>
                                <p:cTn id="159" presetID="10" presetClass="entr" presetSubtype="0" fill="hold" nodeType="withEffect">
                                  <p:stCondLst>
                                    <p:cond delay="0"/>
                                  </p:stCondLst>
                                  <p:childTnLst>
                                    <p:set>
                                      <p:cBhvr>
                                        <p:cTn id="160" dur="1" fill="hold">
                                          <p:stCondLst>
                                            <p:cond delay="0"/>
                                          </p:stCondLst>
                                        </p:cTn>
                                        <p:tgtEl>
                                          <p:spTgt spid="2164"/>
                                        </p:tgtEl>
                                        <p:attrNameLst>
                                          <p:attrName>style.visibility</p:attrName>
                                        </p:attrNameLst>
                                      </p:cBhvr>
                                      <p:to>
                                        <p:strVal val="visible"/>
                                      </p:to>
                                    </p:set>
                                    <p:animEffect transition="in" filter="fade">
                                      <p:cBhvr>
                                        <p:cTn id="161" dur="1"/>
                                        <p:tgtEl>
                                          <p:spTgt spid="2164"/>
                                        </p:tgtEl>
                                      </p:cBhvr>
                                    </p:animEffect>
                                  </p:childTnLst>
                                </p:cTn>
                              </p:par>
                              <p:par>
                                <p:cTn id="162" presetID="10" presetClass="entr" presetSubtype="0" fill="hold" nodeType="withEffect">
                                  <p:stCondLst>
                                    <p:cond delay="0"/>
                                  </p:stCondLst>
                                  <p:childTnLst>
                                    <p:set>
                                      <p:cBhvr>
                                        <p:cTn id="163" dur="1" fill="hold">
                                          <p:stCondLst>
                                            <p:cond delay="0"/>
                                          </p:stCondLst>
                                        </p:cTn>
                                        <p:tgtEl>
                                          <p:spTgt spid="2165"/>
                                        </p:tgtEl>
                                        <p:attrNameLst>
                                          <p:attrName>style.visibility</p:attrName>
                                        </p:attrNameLst>
                                      </p:cBhvr>
                                      <p:to>
                                        <p:strVal val="visible"/>
                                      </p:to>
                                    </p:set>
                                    <p:animEffect transition="in" filter="fade">
                                      <p:cBhvr>
                                        <p:cTn id="164" dur="1"/>
                                        <p:tgtEl>
                                          <p:spTgt spid="2165"/>
                                        </p:tgtEl>
                                      </p:cBhvr>
                                    </p:animEffect>
                                  </p:childTnLst>
                                </p:cTn>
                              </p:par>
                              <p:par>
                                <p:cTn id="165" presetID="10" presetClass="entr" presetSubtype="0" fill="hold" nodeType="withEffect">
                                  <p:stCondLst>
                                    <p:cond delay="0"/>
                                  </p:stCondLst>
                                  <p:childTnLst>
                                    <p:set>
                                      <p:cBhvr>
                                        <p:cTn id="166" dur="1" fill="hold">
                                          <p:stCondLst>
                                            <p:cond delay="0"/>
                                          </p:stCondLst>
                                        </p:cTn>
                                        <p:tgtEl>
                                          <p:spTgt spid="2162"/>
                                        </p:tgtEl>
                                        <p:attrNameLst>
                                          <p:attrName>style.visibility</p:attrName>
                                        </p:attrNameLst>
                                      </p:cBhvr>
                                      <p:to>
                                        <p:strVal val="visible"/>
                                      </p:to>
                                    </p:set>
                                    <p:animEffect transition="in" filter="fade">
                                      <p:cBhvr>
                                        <p:cTn id="167" dur="1"/>
                                        <p:tgtEl>
                                          <p:spTgt spid="2162"/>
                                        </p:tgtEl>
                                      </p:cBhvr>
                                    </p:animEffect>
                                  </p:childTnLst>
                                </p:cTn>
                              </p:par>
                              <p:par>
                                <p:cTn id="168" presetID="10" presetClass="entr" presetSubtype="0" fill="hold" nodeType="withEffect">
                                  <p:stCondLst>
                                    <p:cond delay="0"/>
                                  </p:stCondLst>
                                  <p:childTnLst>
                                    <p:set>
                                      <p:cBhvr>
                                        <p:cTn id="169" dur="1" fill="hold">
                                          <p:stCondLst>
                                            <p:cond delay="0"/>
                                          </p:stCondLst>
                                        </p:cTn>
                                        <p:tgtEl>
                                          <p:spTgt spid="2156"/>
                                        </p:tgtEl>
                                        <p:attrNameLst>
                                          <p:attrName>style.visibility</p:attrName>
                                        </p:attrNameLst>
                                      </p:cBhvr>
                                      <p:to>
                                        <p:strVal val="visible"/>
                                      </p:to>
                                    </p:set>
                                    <p:animEffect transition="in" filter="fade">
                                      <p:cBhvr>
                                        <p:cTn id="170" dur="1"/>
                                        <p:tgtEl>
                                          <p:spTgt spid="2156"/>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2157"/>
                                        </p:tgtEl>
                                        <p:attrNameLst>
                                          <p:attrName>style.visibility</p:attrName>
                                        </p:attrNameLst>
                                      </p:cBhvr>
                                      <p:to>
                                        <p:strVal val="visible"/>
                                      </p:to>
                                    </p:set>
                                    <p:animEffect transition="in" filter="fade">
                                      <p:cBhvr>
                                        <p:cTn id="175" dur="500"/>
                                        <p:tgtEl>
                                          <p:spTgt spid="2157"/>
                                        </p:tgtEl>
                                      </p:cBhvr>
                                    </p:animEffect>
                                  </p:childTnLst>
                                </p:cTn>
                              </p:par>
                              <p:par>
                                <p:cTn id="176" presetID="10" presetClass="entr" presetSubtype="0" fill="hold" nodeType="withEffect">
                                  <p:stCondLst>
                                    <p:cond delay="0"/>
                                  </p:stCondLst>
                                  <p:childTnLst>
                                    <p:set>
                                      <p:cBhvr>
                                        <p:cTn id="177" dur="1" fill="hold">
                                          <p:stCondLst>
                                            <p:cond delay="0"/>
                                          </p:stCondLst>
                                        </p:cTn>
                                        <p:tgtEl>
                                          <p:spTgt spid="2158"/>
                                        </p:tgtEl>
                                        <p:attrNameLst>
                                          <p:attrName>style.visibility</p:attrName>
                                        </p:attrNameLst>
                                      </p:cBhvr>
                                      <p:to>
                                        <p:strVal val="visible"/>
                                      </p:to>
                                    </p:set>
                                    <p:animEffect transition="in" filter="fade">
                                      <p:cBhvr>
                                        <p:cTn id="178" dur="500"/>
                                        <p:tgtEl>
                                          <p:spTgt spid="2158"/>
                                        </p:tgtEl>
                                      </p:cBhvr>
                                    </p:animEffect>
                                  </p:childTnLst>
                                </p:cTn>
                              </p:par>
                              <p:par>
                                <p:cTn id="179" presetID="10" presetClass="entr" presetSubtype="0" fill="hold" nodeType="withEffect">
                                  <p:stCondLst>
                                    <p:cond delay="0"/>
                                  </p:stCondLst>
                                  <p:childTnLst>
                                    <p:set>
                                      <p:cBhvr>
                                        <p:cTn id="180" dur="1" fill="hold">
                                          <p:stCondLst>
                                            <p:cond delay="0"/>
                                          </p:stCondLst>
                                        </p:cTn>
                                        <p:tgtEl>
                                          <p:spTgt spid="2159"/>
                                        </p:tgtEl>
                                        <p:attrNameLst>
                                          <p:attrName>style.visibility</p:attrName>
                                        </p:attrNameLst>
                                      </p:cBhvr>
                                      <p:to>
                                        <p:strVal val="visible"/>
                                      </p:to>
                                    </p:set>
                                    <p:animEffect transition="in" filter="fade">
                                      <p:cBhvr>
                                        <p:cTn id="181" dur="500"/>
                                        <p:tgtEl>
                                          <p:spTgt spid="2159"/>
                                        </p:tgtEl>
                                      </p:cBhvr>
                                    </p:animEffect>
                                  </p:childTnLst>
                                </p:cTn>
                              </p:par>
                              <p:par>
                                <p:cTn id="182" presetID="10" presetClass="entr" presetSubtype="0" fill="hold" nodeType="withEffect">
                                  <p:stCondLst>
                                    <p:cond delay="0"/>
                                  </p:stCondLst>
                                  <p:childTnLst>
                                    <p:set>
                                      <p:cBhvr>
                                        <p:cTn id="183" dur="1" fill="hold">
                                          <p:stCondLst>
                                            <p:cond delay="0"/>
                                          </p:stCondLst>
                                        </p:cTn>
                                        <p:tgtEl>
                                          <p:spTgt spid="2173"/>
                                        </p:tgtEl>
                                        <p:attrNameLst>
                                          <p:attrName>style.visibility</p:attrName>
                                        </p:attrNameLst>
                                      </p:cBhvr>
                                      <p:to>
                                        <p:strVal val="visible"/>
                                      </p:to>
                                    </p:set>
                                    <p:animEffect transition="in" filter="fade">
                                      <p:cBhvr>
                                        <p:cTn id="184" dur="500"/>
                                        <p:tgtEl>
                                          <p:spTgt spid="2173"/>
                                        </p:tgtEl>
                                      </p:cBhvr>
                                    </p:animEffect>
                                  </p:childTnLst>
                                </p:cTn>
                              </p:par>
                              <p:par>
                                <p:cTn id="185" presetID="10" presetClass="entr" presetSubtype="0" fill="hold" nodeType="withEffect">
                                  <p:stCondLst>
                                    <p:cond delay="0"/>
                                  </p:stCondLst>
                                  <p:childTnLst>
                                    <p:set>
                                      <p:cBhvr>
                                        <p:cTn id="186" dur="1" fill="hold">
                                          <p:stCondLst>
                                            <p:cond delay="0"/>
                                          </p:stCondLst>
                                        </p:cTn>
                                        <p:tgtEl>
                                          <p:spTgt spid="2174"/>
                                        </p:tgtEl>
                                        <p:attrNameLst>
                                          <p:attrName>style.visibility</p:attrName>
                                        </p:attrNameLst>
                                      </p:cBhvr>
                                      <p:to>
                                        <p:strVal val="visible"/>
                                      </p:to>
                                    </p:set>
                                    <p:animEffect transition="in" filter="fade">
                                      <p:cBhvr>
                                        <p:cTn id="187" dur="500"/>
                                        <p:tgtEl>
                                          <p:spTgt spid="2174"/>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nodeType="clickEffect">
                                  <p:stCondLst>
                                    <p:cond delay="0"/>
                                  </p:stCondLst>
                                  <p:childTnLst>
                                    <p:set>
                                      <p:cBhvr>
                                        <p:cTn id="191" dur="1" fill="hold">
                                          <p:stCondLst>
                                            <p:cond delay="0"/>
                                          </p:stCondLst>
                                        </p:cTn>
                                        <p:tgtEl>
                                          <p:spTgt spid="2172"/>
                                        </p:tgtEl>
                                        <p:attrNameLst>
                                          <p:attrName>style.visibility</p:attrName>
                                        </p:attrNameLst>
                                      </p:cBhvr>
                                      <p:to>
                                        <p:strVal val="visible"/>
                                      </p:to>
                                    </p:set>
                                    <p:animEffect transition="in" filter="fade">
                                      <p:cBhvr>
                                        <p:cTn id="192" dur="500"/>
                                        <p:tgtEl>
                                          <p:spTgt spid="2172"/>
                                        </p:tgtEl>
                                      </p:cBhvr>
                                    </p:animEffect>
                                  </p:childTnLst>
                                </p:cTn>
                              </p:par>
                              <p:par>
                                <p:cTn id="193" presetID="10" presetClass="entr" presetSubtype="0" fill="hold" nodeType="withEffect">
                                  <p:stCondLst>
                                    <p:cond delay="0"/>
                                  </p:stCondLst>
                                  <p:childTnLst>
                                    <p:set>
                                      <p:cBhvr>
                                        <p:cTn id="194" dur="1" fill="hold">
                                          <p:stCondLst>
                                            <p:cond delay="0"/>
                                          </p:stCondLst>
                                        </p:cTn>
                                        <p:tgtEl>
                                          <p:spTgt spid="2171"/>
                                        </p:tgtEl>
                                        <p:attrNameLst>
                                          <p:attrName>style.visibility</p:attrName>
                                        </p:attrNameLst>
                                      </p:cBhvr>
                                      <p:to>
                                        <p:strVal val="visible"/>
                                      </p:to>
                                    </p:set>
                                    <p:animEffect transition="in" filter="fade">
                                      <p:cBhvr>
                                        <p:cTn id="195" dur="500"/>
                                        <p:tgtEl>
                                          <p:spTgt spid="2171"/>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nodeType="clickEffect">
                                  <p:stCondLst>
                                    <p:cond delay="0"/>
                                  </p:stCondLst>
                                  <p:childTnLst>
                                    <p:set>
                                      <p:cBhvr>
                                        <p:cTn id="199" dur="1" fill="hold">
                                          <p:stCondLst>
                                            <p:cond delay="0"/>
                                          </p:stCondLst>
                                        </p:cTn>
                                        <p:tgtEl>
                                          <p:spTgt spid="2166"/>
                                        </p:tgtEl>
                                        <p:attrNameLst>
                                          <p:attrName>style.visibility</p:attrName>
                                        </p:attrNameLst>
                                      </p:cBhvr>
                                      <p:to>
                                        <p:strVal val="visible"/>
                                      </p:to>
                                    </p:set>
                                    <p:animEffect transition="in" filter="fade">
                                      <p:cBhvr>
                                        <p:cTn id="200" dur="1"/>
                                        <p:tgtEl>
                                          <p:spTgt spid="2166"/>
                                        </p:tgtEl>
                                      </p:cBhvr>
                                    </p:animEffect>
                                  </p:childTnLst>
                                </p:cTn>
                              </p:par>
                              <p:par>
                                <p:cTn id="201" presetID="10" presetClass="entr" presetSubtype="0" fill="hold" nodeType="withEffect">
                                  <p:stCondLst>
                                    <p:cond delay="0"/>
                                  </p:stCondLst>
                                  <p:childTnLst>
                                    <p:set>
                                      <p:cBhvr>
                                        <p:cTn id="202" dur="1" fill="hold">
                                          <p:stCondLst>
                                            <p:cond delay="0"/>
                                          </p:stCondLst>
                                        </p:cTn>
                                        <p:tgtEl>
                                          <p:spTgt spid="2167"/>
                                        </p:tgtEl>
                                        <p:attrNameLst>
                                          <p:attrName>style.visibility</p:attrName>
                                        </p:attrNameLst>
                                      </p:cBhvr>
                                      <p:to>
                                        <p:strVal val="visible"/>
                                      </p:to>
                                    </p:set>
                                    <p:animEffect transition="in" filter="fade">
                                      <p:cBhvr>
                                        <p:cTn id="203" dur="1"/>
                                        <p:tgtEl>
                                          <p:spTgt spid="2167"/>
                                        </p:tgtEl>
                                      </p:cBhvr>
                                    </p:animEffect>
                                  </p:childTnLst>
                                </p:cTn>
                              </p:par>
                              <p:par>
                                <p:cTn id="204" presetID="10" presetClass="entr" presetSubtype="0" fill="hold" nodeType="withEffect">
                                  <p:stCondLst>
                                    <p:cond delay="0"/>
                                  </p:stCondLst>
                                  <p:childTnLst>
                                    <p:set>
                                      <p:cBhvr>
                                        <p:cTn id="205" dur="1" fill="hold">
                                          <p:stCondLst>
                                            <p:cond delay="0"/>
                                          </p:stCondLst>
                                        </p:cTn>
                                        <p:tgtEl>
                                          <p:spTgt spid="2168"/>
                                        </p:tgtEl>
                                        <p:attrNameLst>
                                          <p:attrName>style.visibility</p:attrName>
                                        </p:attrNameLst>
                                      </p:cBhvr>
                                      <p:to>
                                        <p:strVal val="visible"/>
                                      </p:to>
                                    </p:set>
                                    <p:animEffect transition="in" filter="fade">
                                      <p:cBhvr>
                                        <p:cTn id="206" dur="1"/>
                                        <p:tgtEl>
                                          <p:spTgt spid="2168"/>
                                        </p:tgtEl>
                                      </p:cBhvr>
                                    </p:animEffect>
                                  </p:childTnLst>
                                </p:cTn>
                              </p:par>
                              <p:par>
                                <p:cTn id="207" presetID="10" presetClass="entr" presetSubtype="0" fill="hold" nodeType="withEffect">
                                  <p:stCondLst>
                                    <p:cond delay="0"/>
                                  </p:stCondLst>
                                  <p:childTnLst>
                                    <p:set>
                                      <p:cBhvr>
                                        <p:cTn id="208" dur="1" fill="hold">
                                          <p:stCondLst>
                                            <p:cond delay="0"/>
                                          </p:stCondLst>
                                        </p:cTn>
                                        <p:tgtEl>
                                          <p:spTgt spid="2169"/>
                                        </p:tgtEl>
                                        <p:attrNameLst>
                                          <p:attrName>style.visibility</p:attrName>
                                        </p:attrNameLst>
                                      </p:cBhvr>
                                      <p:to>
                                        <p:strVal val="visible"/>
                                      </p:to>
                                    </p:set>
                                    <p:animEffect transition="in" filter="fade">
                                      <p:cBhvr>
                                        <p:cTn id="209" dur="1"/>
                                        <p:tgtEl>
                                          <p:spTgt spid="2169"/>
                                        </p:tgtEl>
                                      </p:cBhvr>
                                    </p:animEffect>
                                  </p:childTnLst>
                                </p:cTn>
                              </p:par>
                              <p:par>
                                <p:cTn id="210" presetID="10" presetClass="entr" presetSubtype="0" fill="hold" nodeType="withEffect">
                                  <p:stCondLst>
                                    <p:cond delay="0"/>
                                  </p:stCondLst>
                                  <p:childTnLst>
                                    <p:set>
                                      <p:cBhvr>
                                        <p:cTn id="211" dur="1" fill="hold">
                                          <p:stCondLst>
                                            <p:cond delay="0"/>
                                          </p:stCondLst>
                                        </p:cTn>
                                        <p:tgtEl>
                                          <p:spTgt spid="2170"/>
                                        </p:tgtEl>
                                        <p:attrNameLst>
                                          <p:attrName>style.visibility</p:attrName>
                                        </p:attrNameLst>
                                      </p:cBhvr>
                                      <p:to>
                                        <p:strVal val="visible"/>
                                      </p:to>
                                    </p:set>
                                    <p:animEffect transition="in" filter="fade">
                                      <p:cBhvr>
                                        <p:cTn id="212" dur="1"/>
                                        <p:tgtEl>
                                          <p:spTgt spid="2170"/>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nodeType="clickEffect">
                                  <p:stCondLst>
                                    <p:cond delay="0"/>
                                  </p:stCondLst>
                                  <p:childTnLst>
                                    <p:set>
                                      <p:cBhvr>
                                        <p:cTn id="216" dur="1" fill="hold">
                                          <p:stCondLst>
                                            <p:cond delay="0"/>
                                          </p:stCondLst>
                                        </p:cTn>
                                        <p:tgtEl>
                                          <p:spTgt spid="2160"/>
                                        </p:tgtEl>
                                        <p:attrNameLst>
                                          <p:attrName>style.visibility</p:attrName>
                                        </p:attrNameLst>
                                      </p:cBhvr>
                                      <p:to>
                                        <p:strVal val="visible"/>
                                      </p:to>
                                    </p:set>
                                    <p:animEffect transition="in" filter="fade">
                                      <p:cBhvr>
                                        <p:cTn id="217" dur="1"/>
                                        <p:tgtEl>
                                          <p:spTgt spid="2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cxnSp>
        <p:nvCxnSpPr>
          <p:cNvPr id="2179" name="Shape 2179"/>
          <p:cNvCxnSpPr/>
          <p:nvPr/>
        </p:nvCxnSpPr>
        <p:spPr>
          <a:xfrm rot="10800000">
            <a:off x="6718175" y="3227455"/>
            <a:ext cx="0" cy="1764823"/>
          </a:xfrm>
          <a:prstGeom prst="straightConnector1">
            <a:avLst/>
          </a:prstGeom>
          <a:noFill/>
          <a:ln w="9525" cap="flat" cmpd="sng">
            <a:solidFill>
              <a:srgbClr val="C4BD97"/>
            </a:solidFill>
            <a:prstDash val="solid"/>
            <a:round/>
            <a:headEnd type="none" w="med" len="med"/>
            <a:tailEnd type="none" w="med" len="med"/>
          </a:ln>
        </p:spPr>
      </p:cxnSp>
      <p:sp>
        <p:nvSpPr>
          <p:cNvPr id="2180" name="Shape 2180"/>
          <p:cNvSpPr/>
          <p:nvPr/>
        </p:nvSpPr>
        <p:spPr>
          <a:xfrm>
            <a:off x="362803" y="448016"/>
            <a:ext cx="8305799" cy="1631215"/>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27"/>
            </a:pPr>
            <a:r>
              <a:rPr lang="en-US" sz="2000" b="1" i="0" u="none" strike="noStrike" cap="none" baseline="0">
                <a:solidFill>
                  <a:schemeClr val="dk1"/>
                </a:solidFill>
                <a:latin typeface="Calibri"/>
                <a:ea typeface="Calibri"/>
                <a:cs typeface="Calibri"/>
                <a:sym typeface="Calibri"/>
              </a:rPr>
              <a:t>A pentagonal lamina having edges 25mm is placed on one of its corners on HP such that the surface makes an angle 30° with HP and perpendicular bisector of the edge passing through the corner on which the lamina rests appears to be inclined at 30° to VP. Draw the top and front views of the lamina.</a:t>
            </a:r>
          </a:p>
        </p:txBody>
      </p:sp>
      <p:cxnSp>
        <p:nvCxnSpPr>
          <p:cNvPr id="2181" name="Shape 2181"/>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2182" name="Shape 2182"/>
          <p:cNvCxnSpPr/>
          <p:nvPr/>
        </p:nvCxnSpPr>
        <p:spPr>
          <a:xfrm rot="10800000">
            <a:off x="381000" y="2132011"/>
            <a:ext cx="8305799" cy="1588"/>
          </a:xfrm>
          <a:prstGeom prst="straightConnector1">
            <a:avLst/>
          </a:prstGeom>
          <a:noFill/>
          <a:ln w="9525" cap="flat" cmpd="sng">
            <a:solidFill>
              <a:srgbClr val="C4BD97"/>
            </a:solidFill>
            <a:prstDash val="solid"/>
            <a:round/>
            <a:headEnd type="none" w="med" len="med"/>
            <a:tailEnd type="none" w="med" len="med"/>
          </a:ln>
        </p:spPr>
      </p:cxnSp>
      <p:sp>
        <p:nvSpPr>
          <p:cNvPr id="2183" name="Shape 2183"/>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2184" name="Shape 2184"/>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2185" name="Shape 2185"/>
          <p:cNvCxnSpPr/>
          <p:nvPr/>
        </p:nvCxnSpPr>
        <p:spPr>
          <a:xfrm rot="10800000">
            <a:off x="4332398" y="3191916"/>
            <a:ext cx="0" cy="2201831"/>
          </a:xfrm>
          <a:prstGeom prst="straightConnector1">
            <a:avLst/>
          </a:prstGeom>
          <a:noFill/>
          <a:ln w="9525" cap="flat" cmpd="sng">
            <a:solidFill>
              <a:srgbClr val="C4BD97"/>
            </a:solidFill>
            <a:prstDash val="solid"/>
            <a:round/>
            <a:headEnd type="none" w="med" len="med"/>
            <a:tailEnd type="none" w="med" len="med"/>
          </a:ln>
        </p:spPr>
      </p:cxnSp>
      <p:cxnSp>
        <p:nvCxnSpPr>
          <p:cNvPr id="2186" name="Shape 2186"/>
          <p:cNvCxnSpPr/>
          <p:nvPr/>
        </p:nvCxnSpPr>
        <p:spPr>
          <a:xfrm rot="10800000">
            <a:off x="685801" y="3515082"/>
            <a:ext cx="7696198" cy="0"/>
          </a:xfrm>
          <a:prstGeom prst="straightConnector1">
            <a:avLst/>
          </a:prstGeom>
          <a:noFill/>
          <a:ln w="9525" cap="flat" cmpd="sng">
            <a:solidFill>
              <a:schemeClr val="dk1"/>
            </a:solidFill>
            <a:prstDash val="solid"/>
            <a:round/>
            <a:headEnd type="none" w="med" len="med"/>
            <a:tailEnd type="none" w="med" len="med"/>
          </a:ln>
        </p:spPr>
      </p:cxnSp>
      <p:sp>
        <p:nvSpPr>
          <p:cNvPr id="2187" name="Shape 2187"/>
          <p:cNvSpPr txBox="1"/>
          <p:nvPr/>
        </p:nvSpPr>
        <p:spPr>
          <a:xfrm>
            <a:off x="362803" y="3343191"/>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2188" name="Shape 2188"/>
          <p:cNvSpPr txBox="1"/>
          <p:nvPr/>
        </p:nvSpPr>
        <p:spPr>
          <a:xfrm>
            <a:off x="8382000" y="3332005"/>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2189" name="Shape 2189"/>
          <p:cNvSpPr txBox="1"/>
          <p:nvPr/>
        </p:nvSpPr>
        <p:spPr>
          <a:xfrm>
            <a:off x="616193" y="3191916"/>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sp>
        <p:nvSpPr>
          <p:cNvPr id="2190" name="Shape 2190"/>
          <p:cNvSpPr txBox="1"/>
          <p:nvPr/>
        </p:nvSpPr>
        <p:spPr>
          <a:xfrm>
            <a:off x="1845302" y="3625901"/>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grpSp>
        <p:nvGrpSpPr>
          <p:cNvPr id="2191" name="Shape 2191"/>
          <p:cNvGrpSpPr/>
          <p:nvPr/>
        </p:nvGrpSpPr>
        <p:grpSpPr>
          <a:xfrm rot="-2186900">
            <a:off x="1389972" y="4701995"/>
            <a:ext cx="532755" cy="968181"/>
            <a:chOff x="1051041" y="4419600"/>
            <a:chExt cx="532755" cy="968180"/>
          </a:xfrm>
        </p:grpSpPr>
        <p:cxnSp>
          <p:nvCxnSpPr>
            <p:cNvPr id="2192" name="Shape 2192"/>
            <p:cNvCxnSpPr/>
            <p:nvPr/>
          </p:nvCxnSpPr>
          <p:spPr>
            <a:xfrm>
              <a:off x="1102023" y="4419600"/>
              <a:ext cx="0" cy="968180"/>
            </a:xfrm>
            <a:prstGeom prst="straightConnector1">
              <a:avLst/>
            </a:prstGeom>
            <a:noFill/>
            <a:ln w="9525" cap="flat" cmpd="sng">
              <a:solidFill>
                <a:srgbClr val="4A7DBB"/>
              </a:solidFill>
              <a:prstDash val="solid"/>
              <a:round/>
              <a:headEnd type="triangle" w="lg" len="lg"/>
              <a:tailEnd type="triangle" w="lg" len="lg"/>
            </a:ln>
          </p:spPr>
        </p:cxnSp>
        <p:cxnSp>
          <p:nvCxnSpPr>
            <p:cNvPr id="2193" name="Shape 2193"/>
            <p:cNvCxnSpPr/>
            <p:nvPr/>
          </p:nvCxnSpPr>
          <p:spPr>
            <a:xfrm>
              <a:off x="1051041" y="4419600"/>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2194" name="Shape 2194"/>
            <p:cNvCxnSpPr/>
            <p:nvPr/>
          </p:nvCxnSpPr>
          <p:spPr>
            <a:xfrm>
              <a:off x="1051041" y="5362575"/>
              <a:ext cx="532755" cy="0"/>
            </a:xfrm>
            <a:prstGeom prst="straightConnector1">
              <a:avLst/>
            </a:prstGeom>
            <a:noFill/>
            <a:ln w="9525" cap="flat" cmpd="sng">
              <a:solidFill>
                <a:srgbClr val="4A7DBB"/>
              </a:solidFill>
              <a:prstDash val="solid"/>
              <a:round/>
              <a:headEnd type="none" w="med" len="med"/>
              <a:tailEnd type="none" w="med" len="med"/>
            </a:ln>
          </p:spPr>
        </p:cxnSp>
      </p:grpSp>
      <p:sp>
        <p:nvSpPr>
          <p:cNvPr id="2195" name="Shape 2195"/>
          <p:cNvSpPr txBox="1"/>
          <p:nvPr/>
        </p:nvSpPr>
        <p:spPr>
          <a:xfrm>
            <a:off x="3034749" y="3880089"/>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2196" name="Shape 2196"/>
          <p:cNvSpPr txBox="1"/>
          <p:nvPr/>
        </p:nvSpPr>
        <p:spPr>
          <a:xfrm>
            <a:off x="2970106" y="5055601"/>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cxnSp>
        <p:nvCxnSpPr>
          <p:cNvPr id="2197" name="Shape 2197"/>
          <p:cNvCxnSpPr/>
          <p:nvPr/>
        </p:nvCxnSpPr>
        <p:spPr>
          <a:xfrm rot="10800000">
            <a:off x="1600200" y="3515082"/>
            <a:ext cx="0" cy="1128726"/>
          </a:xfrm>
          <a:prstGeom prst="straightConnector1">
            <a:avLst/>
          </a:prstGeom>
          <a:noFill/>
          <a:ln w="9525" cap="flat" cmpd="sng">
            <a:solidFill>
              <a:srgbClr val="C4BD97"/>
            </a:solidFill>
            <a:prstDash val="solid"/>
            <a:round/>
            <a:headEnd type="none" w="med" len="med"/>
            <a:tailEnd type="none" w="med" len="med"/>
          </a:ln>
        </p:spPr>
      </p:cxnSp>
      <p:cxnSp>
        <p:nvCxnSpPr>
          <p:cNvPr id="2198" name="Shape 2198"/>
          <p:cNvCxnSpPr/>
          <p:nvPr/>
        </p:nvCxnSpPr>
        <p:spPr>
          <a:xfrm rot="10800000">
            <a:off x="1600200" y="3515081"/>
            <a:ext cx="1464502" cy="0"/>
          </a:xfrm>
          <a:prstGeom prst="straightConnector1">
            <a:avLst/>
          </a:prstGeom>
          <a:noFill/>
          <a:ln w="28575" cap="flat" cmpd="sng">
            <a:solidFill>
              <a:schemeClr val="dk1"/>
            </a:solidFill>
            <a:prstDash val="solid"/>
            <a:round/>
            <a:headEnd type="none" w="med" len="med"/>
            <a:tailEnd type="none" w="med" len="med"/>
          </a:ln>
        </p:spPr>
      </p:cxnSp>
      <p:sp>
        <p:nvSpPr>
          <p:cNvPr id="2199" name="Shape 2199"/>
          <p:cNvSpPr txBox="1"/>
          <p:nvPr/>
        </p:nvSpPr>
        <p:spPr>
          <a:xfrm>
            <a:off x="1898967" y="3148810"/>
            <a:ext cx="60946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e'(b')</a:t>
            </a:r>
          </a:p>
        </p:txBody>
      </p:sp>
      <p:sp>
        <p:nvSpPr>
          <p:cNvPr id="2200" name="Shape 2200"/>
          <p:cNvSpPr txBox="1"/>
          <p:nvPr/>
        </p:nvSpPr>
        <p:spPr>
          <a:xfrm>
            <a:off x="2702927" y="3142716"/>
            <a:ext cx="61427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d'(c')</a:t>
            </a:r>
          </a:p>
        </p:txBody>
      </p:sp>
      <p:sp>
        <p:nvSpPr>
          <p:cNvPr id="2201" name="Shape 2201"/>
          <p:cNvSpPr txBox="1"/>
          <p:nvPr/>
        </p:nvSpPr>
        <p:spPr>
          <a:xfrm>
            <a:off x="1827106" y="517311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cxnSp>
        <p:nvCxnSpPr>
          <p:cNvPr id="2202" name="Shape 2202"/>
          <p:cNvCxnSpPr/>
          <p:nvPr/>
        </p:nvCxnSpPr>
        <p:spPr>
          <a:xfrm rot="10800000">
            <a:off x="2151797" y="3487365"/>
            <a:ext cx="0" cy="1880015"/>
          </a:xfrm>
          <a:prstGeom prst="straightConnector1">
            <a:avLst/>
          </a:prstGeom>
          <a:noFill/>
          <a:ln w="9525" cap="flat" cmpd="sng">
            <a:solidFill>
              <a:srgbClr val="C4BD97"/>
            </a:solidFill>
            <a:prstDash val="solid"/>
            <a:round/>
            <a:headEnd type="none" w="med" len="med"/>
            <a:tailEnd type="none" w="med" len="med"/>
          </a:ln>
        </p:spPr>
      </p:cxnSp>
      <p:cxnSp>
        <p:nvCxnSpPr>
          <p:cNvPr id="2203" name="Shape 2203"/>
          <p:cNvCxnSpPr/>
          <p:nvPr/>
        </p:nvCxnSpPr>
        <p:spPr>
          <a:xfrm rot="10800000">
            <a:off x="3064702" y="3527856"/>
            <a:ext cx="0" cy="1073799"/>
          </a:xfrm>
          <a:prstGeom prst="straightConnector1">
            <a:avLst/>
          </a:prstGeom>
          <a:noFill/>
          <a:ln w="9525" cap="flat" cmpd="sng">
            <a:solidFill>
              <a:srgbClr val="C4BD97"/>
            </a:solidFill>
            <a:prstDash val="solid"/>
            <a:round/>
            <a:headEnd type="none" w="med" len="med"/>
            <a:tailEnd type="none" w="med" len="med"/>
          </a:ln>
        </p:spPr>
      </p:cxnSp>
      <p:sp>
        <p:nvSpPr>
          <p:cNvPr id="2204" name="Shape 2204"/>
          <p:cNvSpPr txBox="1"/>
          <p:nvPr/>
        </p:nvSpPr>
        <p:spPr>
          <a:xfrm>
            <a:off x="1317417" y="3145764"/>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cxnSp>
        <p:nvCxnSpPr>
          <p:cNvPr id="2205" name="Shape 2205"/>
          <p:cNvCxnSpPr/>
          <p:nvPr/>
        </p:nvCxnSpPr>
        <p:spPr>
          <a:xfrm rot="10800000">
            <a:off x="3854660" y="3530473"/>
            <a:ext cx="0" cy="1113335"/>
          </a:xfrm>
          <a:prstGeom prst="straightConnector1">
            <a:avLst/>
          </a:prstGeom>
          <a:noFill/>
          <a:ln w="9525" cap="flat" cmpd="sng">
            <a:solidFill>
              <a:srgbClr val="C4BD97"/>
            </a:solidFill>
            <a:prstDash val="solid"/>
            <a:round/>
            <a:headEnd type="none" w="med" len="med"/>
            <a:tailEnd type="none" w="med" len="med"/>
          </a:ln>
        </p:spPr>
      </p:cxnSp>
      <p:cxnSp>
        <p:nvCxnSpPr>
          <p:cNvPr id="2206" name="Shape 2206"/>
          <p:cNvCxnSpPr/>
          <p:nvPr/>
        </p:nvCxnSpPr>
        <p:spPr>
          <a:xfrm rot="10800000">
            <a:off x="5102557" y="2740857"/>
            <a:ext cx="0" cy="2290090"/>
          </a:xfrm>
          <a:prstGeom prst="straightConnector1">
            <a:avLst/>
          </a:prstGeom>
          <a:noFill/>
          <a:ln w="9525" cap="flat" cmpd="sng">
            <a:solidFill>
              <a:srgbClr val="C4BD97"/>
            </a:solidFill>
            <a:prstDash val="solid"/>
            <a:round/>
            <a:headEnd type="none" w="med" len="med"/>
            <a:tailEnd type="none" w="med" len="med"/>
          </a:ln>
        </p:spPr>
      </p:cxnSp>
      <p:cxnSp>
        <p:nvCxnSpPr>
          <p:cNvPr id="2207" name="Shape 2207"/>
          <p:cNvCxnSpPr/>
          <p:nvPr/>
        </p:nvCxnSpPr>
        <p:spPr>
          <a:xfrm>
            <a:off x="1600200" y="4643808"/>
            <a:ext cx="2254459" cy="0"/>
          </a:xfrm>
          <a:prstGeom prst="straightConnector1">
            <a:avLst/>
          </a:prstGeom>
          <a:noFill/>
          <a:ln w="9525" cap="flat" cmpd="sng">
            <a:solidFill>
              <a:srgbClr val="C4BD97"/>
            </a:solidFill>
            <a:prstDash val="solid"/>
            <a:round/>
            <a:headEnd type="none" w="med" len="med"/>
            <a:tailEnd type="none" w="med" len="med"/>
          </a:ln>
        </p:spPr>
      </p:cxnSp>
      <p:cxnSp>
        <p:nvCxnSpPr>
          <p:cNvPr id="2208" name="Shape 2208"/>
          <p:cNvCxnSpPr/>
          <p:nvPr/>
        </p:nvCxnSpPr>
        <p:spPr>
          <a:xfrm>
            <a:off x="3061109" y="5112221"/>
            <a:ext cx="2044287" cy="0"/>
          </a:xfrm>
          <a:prstGeom prst="straightConnector1">
            <a:avLst/>
          </a:prstGeom>
          <a:noFill/>
          <a:ln w="9525" cap="flat" cmpd="sng">
            <a:solidFill>
              <a:srgbClr val="C4BD97"/>
            </a:solidFill>
            <a:prstDash val="solid"/>
            <a:round/>
            <a:headEnd type="none" w="med" len="med"/>
            <a:tailEnd type="none" w="med" len="med"/>
          </a:ln>
        </p:spPr>
      </p:cxnSp>
      <p:cxnSp>
        <p:nvCxnSpPr>
          <p:cNvPr id="2209" name="Shape 2209"/>
          <p:cNvCxnSpPr/>
          <p:nvPr/>
        </p:nvCxnSpPr>
        <p:spPr>
          <a:xfrm>
            <a:off x="3061109" y="4175396"/>
            <a:ext cx="2044287" cy="0"/>
          </a:xfrm>
          <a:prstGeom prst="straightConnector1">
            <a:avLst/>
          </a:prstGeom>
          <a:noFill/>
          <a:ln w="9525" cap="flat" cmpd="sng">
            <a:solidFill>
              <a:srgbClr val="C4BD97"/>
            </a:solidFill>
            <a:prstDash val="solid"/>
            <a:round/>
            <a:headEnd type="none" w="med" len="med"/>
            <a:tailEnd type="none" w="med" len="med"/>
          </a:ln>
        </p:spPr>
      </p:cxnSp>
      <p:cxnSp>
        <p:nvCxnSpPr>
          <p:cNvPr id="2210" name="Shape 2210"/>
          <p:cNvCxnSpPr/>
          <p:nvPr/>
        </p:nvCxnSpPr>
        <p:spPr>
          <a:xfrm>
            <a:off x="2158218" y="5401714"/>
            <a:ext cx="2174180" cy="0"/>
          </a:xfrm>
          <a:prstGeom prst="straightConnector1">
            <a:avLst/>
          </a:prstGeom>
          <a:noFill/>
          <a:ln w="9525" cap="flat" cmpd="sng">
            <a:solidFill>
              <a:srgbClr val="C4BD97"/>
            </a:solidFill>
            <a:prstDash val="solid"/>
            <a:round/>
            <a:headEnd type="none" w="med" len="med"/>
            <a:tailEnd type="none" w="med" len="med"/>
          </a:ln>
        </p:spPr>
      </p:cxnSp>
      <p:cxnSp>
        <p:nvCxnSpPr>
          <p:cNvPr id="2211" name="Shape 2211"/>
          <p:cNvCxnSpPr/>
          <p:nvPr/>
        </p:nvCxnSpPr>
        <p:spPr>
          <a:xfrm>
            <a:off x="2158218" y="3885903"/>
            <a:ext cx="2174180" cy="0"/>
          </a:xfrm>
          <a:prstGeom prst="straightConnector1">
            <a:avLst/>
          </a:prstGeom>
          <a:noFill/>
          <a:ln w="9525" cap="flat" cmpd="sng">
            <a:solidFill>
              <a:srgbClr val="C4BD97"/>
            </a:solidFill>
            <a:prstDash val="solid"/>
            <a:round/>
            <a:headEnd type="none" w="med" len="med"/>
            <a:tailEnd type="none" w="med" len="med"/>
          </a:ln>
        </p:spPr>
      </p:cxnSp>
      <p:sp>
        <p:nvSpPr>
          <p:cNvPr id="2212" name="Shape 2212"/>
          <p:cNvSpPr/>
          <p:nvPr/>
        </p:nvSpPr>
        <p:spPr>
          <a:xfrm rot="-5400000">
            <a:off x="1572749" y="3913351"/>
            <a:ext cx="1515815" cy="1460912"/>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2213" name="Shape 2213"/>
          <p:cNvCxnSpPr/>
          <p:nvPr/>
        </p:nvCxnSpPr>
        <p:spPr>
          <a:xfrm flipH="1">
            <a:off x="3839363" y="2722208"/>
            <a:ext cx="1266036" cy="808264"/>
          </a:xfrm>
          <a:prstGeom prst="straightConnector1">
            <a:avLst/>
          </a:prstGeom>
          <a:noFill/>
          <a:ln w="28575" cap="flat" cmpd="sng">
            <a:solidFill>
              <a:schemeClr val="dk1"/>
            </a:solidFill>
            <a:prstDash val="solid"/>
            <a:round/>
            <a:headEnd type="none" w="med" len="med"/>
            <a:tailEnd type="none" w="med" len="med"/>
          </a:ln>
        </p:spPr>
      </p:cxnSp>
      <p:sp>
        <p:nvSpPr>
          <p:cNvPr id="2214" name="Shape 2214"/>
          <p:cNvSpPr txBox="1"/>
          <p:nvPr/>
        </p:nvSpPr>
        <p:spPr>
          <a:xfrm>
            <a:off x="4036905" y="3570978"/>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2215" name="Shape 2215"/>
          <p:cNvSpPr txBox="1"/>
          <p:nvPr/>
        </p:nvSpPr>
        <p:spPr>
          <a:xfrm>
            <a:off x="3602055" y="431371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216" name="Shape 2216"/>
          <p:cNvSpPr txBox="1"/>
          <p:nvPr/>
        </p:nvSpPr>
        <p:spPr>
          <a:xfrm>
            <a:off x="5127750" y="3944385"/>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2217" name="Shape 2217"/>
          <p:cNvSpPr txBox="1"/>
          <p:nvPr/>
        </p:nvSpPr>
        <p:spPr>
          <a:xfrm>
            <a:off x="5103705" y="4940826"/>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2218" name="Shape 2218"/>
          <p:cNvSpPr txBox="1"/>
          <p:nvPr/>
        </p:nvSpPr>
        <p:spPr>
          <a:xfrm>
            <a:off x="4113105" y="5322832"/>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sp>
        <p:nvSpPr>
          <p:cNvPr id="2219" name="Shape 2219"/>
          <p:cNvSpPr/>
          <p:nvPr/>
        </p:nvSpPr>
        <p:spPr>
          <a:xfrm rot="-5400000">
            <a:off x="3722122" y="4018439"/>
            <a:ext cx="1515815" cy="1250739"/>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220" name="Shape 2220"/>
          <p:cNvSpPr txBox="1"/>
          <p:nvPr/>
        </p:nvSpPr>
        <p:spPr>
          <a:xfrm>
            <a:off x="3818846" y="2853363"/>
            <a:ext cx="60946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e'(b')</a:t>
            </a:r>
          </a:p>
        </p:txBody>
      </p:sp>
      <p:sp>
        <p:nvSpPr>
          <p:cNvPr id="2221" name="Shape 2221"/>
          <p:cNvSpPr txBox="1"/>
          <p:nvPr/>
        </p:nvSpPr>
        <p:spPr>
          <a:xfrm>
            <a:off x="4634551" y="2402303"/>
            <a:ext cx="61427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d'(c')</a:t>
            </a:r>
          </a:p>
        </p:txBody>
      </p:sp>
      <p:sp>
        <p:nvSpPr>
          <p:cNvPr id="2222" name="Shape 2222"/>
          <p:cNvSpPr txBox="1"/>
          <p:nvPr/>
        </p:nvSpPr>
        <p:spPr>
          <a:xfrm>
            <a:off x="3549928" y="3178117"/>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223" name="Shape 2223"/>
          <p:cNvSpPr txBox="1"/>
          <p:nvPr/>
        </p:nvSpPr>
        <p:spPr>
          <a:xfrm>
            <a:off x="1108066" y="5288444"/>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25</a:t>
            </a:r>
          </a:p>
        </p:txBody>
      </p:sp>
      <p:sp>
        <p:nvSpPr>
          <p:cNvPr id="2224" name="Shape 2224"/>
          <p:cNvSpPr txBox="1"/>
          <p:nvPr/>
        </p:nvSpPr>
        <p:spPr>
          <a:xfrm>
            <a:off x="1311779" y="4368901"/>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225" name="Shape 2225"/>
          <p:cNvSpPr txBox="1"/>
          <p:nvPr/>
        </p:nvSpPr>
        <p:spPr>
          <a:xfrm>
            <a:off x="6190269" y="3549757"/>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30°</a:t>
            </a:r>
          </a:p>
        </p:txBody>
      </p:sp>
      <p:sp>
        <p:nvSpPr>
          <p:cNvPr id="2226" name="Shape 2226"/>
          <p:cNvSpPr/>
          <p:nvPr/>
        </p:nvSpPr>
        <p:spPr>
          <a:xfrm rot="2677616">
            <a:off x="5690596" y="3283697"/>
            <a:ext cx="470864" cy="757164"/>
          </a:xfrm>
          <a:prstGeom prst="arc">
            <a:avLst>
              <a:gd name="adj1" fmla="val 17422594"/>
              <a:gd name="adj2" fmla="val 20700143"/>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2227" name="Shape 2227"/>
          <p:cNvCxnSpPr/>
          <p:nvPr/>
        </p:nvCxnSpPr>
        <p:spPr>
          <a:xfrm>
            <a:off x="5655767" y="3515082"/>
            <a:ext cx="2933700" cy="1654608"/>
          </a:xfrm>
          <a:prstGeom prst="straightConnector1">
            <a:avLst/>
          </a:prstGeom>
          <a:noFill/>
          <a:ln w="9525" cap="flat" cmpd="sng">
            <a:solidFill>
              <a:srgbClr val="C4BD97"/>
            </a:solidFill>
            <a:prstDash val="solid"/>
            <a:round/>
            <a:headEnd type="none" w="med" len="med"/>
            <a:tailEnd type="none" w="med" len="med"/>
          </a:ln>
        </p:spPr>
      </p:cxnSp>
      <p:cxnSp>
        <p:nvCxnSpPr>
          <p:cNvPr id="2228" name="Shape 2228"/>
          <p:cNvCxnSpPr>
            <a:stCxn id="2219" idx="0"/>
            <a:endCxn id="2219" idx="3"/>
          </p:cNvCxnSpPr>
          <p:nvPr/>
        </p:nvCxnSpPr>
        <p:spPr>
          <a:xfrm>
            <a:off x="3854660" y="4643809"/>
            <a:ext cx="1250700" cy="0"/>
          </a:xfrm>
          <a:prstGeom prst="straightConnector1">
            <a:avLst/>
          </a:prstGeom>
          <a:noFill/>
          <a:ln w="9525" cap="flat" cmpd="sng">
            <a:solidFill>
              <a:srgbClr val="595959"/>
            </a:solidFill>
            <a:prstDash val="solid"/>
            <a:round/>
            <a:headEnd type="none" w="med" len="med"/>
            <a:tailEnd type="none" w="med" len="med"/>
          </a:ln>
        </p:spPr>
      </p:cxnSp>
      <p:sp>
        <p:nvSpPr>
          <p:cNvPr id="2229" name="Shape 2229"/>
          <p:cNvSpPr txBox="1"/>
          <p:nvPr/>
        </p:nvSpPr>
        <p:spPr>
          <a:xfrm>
            <a:off x="5074737" y="4427371"/>
            <a:ext cx="34817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m</a:t>
            </a:r>
          </a:p>
        </p:txBody>
      </p:sp>
      <p:cxnSp>
        <p:nvCxnSpPr>
          <p:cNvPr id="2230" name="Shape 2230"/>
          <p:cNvCxnSpPr/>
          <p:nvPr/>
        </p:nvCxnSpPr>
        <p:spPr>
          <a:xfrm>
            <a:off x="6677878" y="4097273"/>
            <a:ext cx="1087005" cy="618684"/>
          </a:xfrm>
          <a:prstGeom prst="straightConnector1">
            <a:avLst/>
          </a:prstGeom>
          <a:noFill/>
          <a:ln w="9525" cap="flat" cmpd="sng">
            <a:solidFill>
              <a:srgbClr val="595959"/>
            </a:solidFill>
            <a:prstDash val="solid"/>
            <a:round/>
            <a:headEnd type="none" w="med" len="med"/>
            <a:tailEnd type="none" w="med" len="med"/>
          </a:ln>
        </p:spPr>
      </p:cxnSp>
      <p:sp>
        <p:nvSpPr>
          <p:cNvPr id="2231" name="Shape 2231"/>
          <p:cNvSpPr/>
          <p:nvPr/>
        </p:nvSpPr>
        <p:spPr>
          <a:xfrm rot="-3621183">
            <a:off x="6463474" y="3781246"/>
            <a:ext cx="1515816" cy="1250740"/>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232" name="Shape 2232"/>
          <p:cNvSpPr txBox="1"/>
          <p:nvPr/>
        </p:nvSpPr>
        <p:spPr>
          <a:xfrm>
            <a:off x="7677603" y="4717046"/>
            <a:ext cx="34817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m</a:t>
            </a:r>
          </a:p>
        </p:txBody>
      </p:sp>
      <p:sp>
        <p:nvSpPr>
          <p:cNvPr id="2233" name="Shape 2233"/>
          <p:cNvSpPr txBox="1"/>
          <p:nvPr/>
        </p:nvSpPr>
        <p:spPr>
          <a:xfrm>
            <a:off x="7227820" y="3449928"/>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2234" name="Shape 2234"/>
          <p:cNvSpPr txBox="1"/>
          <p:nvPr/>
        </p:nvSpPr>
        <p:spPr>
          <a:xfrm>
            <a:off x="6391842" y="3838248"/>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235" name="Shape 2235"/>
          <p:cNvSpPr txBox="1"/>
          <p:nvPr/>
        </p:nvSpPr>
        <p:spPr>
          <a:xfrm>
            <a:off x="7958461" y="4064857"/>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2236" name="Shape 2236"/>
          <p:cNvSpPr txBox="1"/>
          <p:nvPr/>
        </p:nvSpPr>
        <p:spPr>
          <a:xfrm>
            <a:off x="7390865" y="5057633"/>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2237" name="Shape 2237"/>
          <p:cNvSpPr txBox="1"/>
          <p:nvPr/>
        </p:nvSpPr>
        <p:spPr>
          <a:xfrm>
            <a:off x="6482589" y="492278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cxnSp>
        <p:nvCxnSpPr>
          <p:cNvPr id="2238" name="Shape 2238"/>
          <p:cNvCxnSpPr>
            <a:stCxn id="2231" idx="0"/>
          </p:cNvCxnSpPr>
          <p:nvPr/>
        </p:nvCxnSpPr>
        <p:spPr>
          <a:xfrm rot="10800000">
            <a:off x="6677879" y="3514974"/>
            <a:ext cx="0" cy="582300"/>
          </a:xfrm>
          <a:prstGeom prst="straightConnector1">
            <a:avLst/>
          </a:prstGeom>
          <a:noFill/>
          <a:ln w="9525" cap="flat" cmpd="sng">
            <a:solidFill>
              <a:srgbClr val="C4BD97"/>
            </a:solidFill>
            <a:prstDash val="solid"/>
            <a:round/>
            <a:headEnd type="none" w="med" len="med"/>
            <a:tailEnd type="none" w="med" len="med"/>
          </a:ln>
        </p:spPr>
      </p:cxnSp>
      <p:cxnSp>
        <p:nvCxnSpPr>
          <p:cNvPr id="2239" name="Shape 2239"/>
          <p:cNvCxnSpPr>
            <a:stCxn id="2231" idx="2"/>
          </p:cNvCxnSpPr>
          <p:nvPr/>
        </p:nvCxnSpPr>
        <p:spPr>
          <a:xfrm rot="10800000" flipH="1">
            <a:off x="7533180" y="2731148"/>
            <a:ext cx="2400" cy="2391900"/>
          </a:xfrm>
          <a:prstGeom prst="straightConnector1">
            <a:avLst/>
          </a:prstGeom>
          <a:noFill/>
          <a:ln w="9525" cap="flat" cmpd="sng">
            <a:solidFill>
              <a:srgbClr val="C4BD97"/>
            </a:solidFill>
            <a:prstDash val="solid"/>
            <a:round/>
            <a:headEnd type="none" w="med" len="med"/>
            <a:tailEnd type="none" w="med" len="med"/>
          </a:ln>
        </p:spPr>
      </p:cxnSp>
      <p:cxnSp>
        <p:nvCxnSpPr>
          <p:cNvPr id="2240" name="Shape 2240"/>
          <p:cNvCxnSpPr>
            <a:stCxn id="2231" idx="4"/>
          </p:cNvCxnSpPr>
          <p:nvPr/>
        </p:nvCxnSpPr>
        <p:spPr>
          <a:xfrm rot="10800000">
            <a:off x="7996584" y="2731164"/>
            <a:ext cx="0" cy="1577700"/>
          </a:xfrm>
          <a:prstGeom prst="straightConnector1">
            <a:avLst/>
          </a:prstGeom>
          <a:noFill/>
          <a:ln w="9525" cap="flat" cmpd="sng">
            <a:solidFill>
              <a:srgbClr val="C4BD97"/>
            </a:solidFill>
            <a:prstDash val="solid"/>
            <a:round/>
            <a:headEnd type="none" w="med" len="med"/>
            <a:tailEnd type="none" w="med" len="med"/>
          </a:ln>
        </p:spPr>
      </p:cxnSp>
      <p:cxnSp>
        <p:nvCxnSpPr>
          <p:cNvPr id="2241" name="Shape 2241"/>
          <p:cNvCxnSpPr/>
          <p:nvPr/>
        </p:nvCxnSpPr>
        <p:spPr>
          <a:xfrm flipH="1">
            <a:off x="5096758" y="2731050"/>
            <a:ext cx="2899825" cy="0"/>
          </a:xfrm>
          <a:prstGeom prst="straightConnector1">
            <a:avLst/>
          </a:prstGeom>
          <a:noFill/>
          <a:ln w="9525" cap="flat" cmpd="sng">
            <a:solidFill>
              <a:srgbClr val="C4BD97"/>
            </a:solidFill>
            <a:prstDash val="solid"/>
            <a:round/>
            <a:headEnd type="none" w="med" len="med"/>
            <a:tailEnd type="none" w="med" len="med"/>
          </a:ln>
        </p:spPr>
      </p:cxnSp>
      <p:cxnSp>
        <p:nvCxnSpPr>
          <p:cNvPr id="2242" name="Shape 2242"/>
          <p:cNvCxnSpPr>
            <a:stCxn id="2231" idx="5"/>
          </p:cNvCxnSpPr>
          <p:nvPr/>
        </p:nvCxnSpPr>
        <p:spPr>
          <a:xfrm rot="10800000">
            <a:off x="7467979" y="3234501"/>
            <a:ext cx="0" cy="440400"/>
          </a:xfrm>
          <a:prstGeom prst="straightConnector1">
            <a:avLst/>
          </a:prstGeom>
          <a:noFill/>
          <a:ln w="9525" cap="flat" cmpd="sng">
            <a:solidFill>
              <a:srgbClr val="C4BD97"/>
            </a:solidFill>
            <a:prstDash val="solid"/>
            <a:round/>
            <a:headEnd type="none" w="med" len="med"/>
            <a:tailEnd type="none" w="med" len="med"/>
          </a:ln>
        </p:spPr>
      </p:cxnSp>
      <p:cxnSp>
        <p:nvCxnSpPr>
          <p:cNvPr id="2243" name="Shape 2243"/>
          <p:cNvCxnSpPr/>
          <p:nvPr/>
        </p:nvCxnSpPr>
        <p:spPr>
          <a:xfrm flipH="1">
            <a:off x="4343109" y="3227455"/>
            <a:ext cx="3130558" cy="0"/>
          </a:xfrm>
          <a:prstGeom prst="straightConnector1">
            <a:avLst/>
          </a:prstGeom>
          <a:noFill/>
          <a:ln w="9525" cap="flat" cmpd="sng">
            <a:solidFill>
              <a:srgbClr val="C4BD97"/>
            </a:solidFill>
            <a:prstDash val="solid"/>
            <a:round/>
            <a:headEnd type="none" w="med" len="med"/>
            <a:tailEnd type="none" w="med" len="med"/>
          </a:ln>
        </p:spPr>
      </p:cxnSp>
      <p:cxnSp>
        <p:nvCxnSpPr>
          <p:cNvPr id="2244" name="Shape 2244"/>
          <p:cNvCxnSpPr/>
          <p:nvPr/>
        </p:nvCxnSpPr>
        <p:spPr>
          <a:xfrm flipH="1">
            <a:off x="6677878" y="3227455"/>
            <a:ext cx="790100" cy="295341"/>
          </a:xfrm>
          <a:prstGeom prst="straightConnector1">
            <a:avLst/>
          </a:prstGeom>
          <a:noFill/>
          <a:ln w="28575" cap="flat" cmpd="sng">
            <a:solidFill>
              <a:schemeClr val="dk1"/>
            </a:solidFill>
            <a:prstDash val="solid"/>
            <a:round/>
            <a:headEnd type="none" w="med" len="med"/>
            <a:tailEnd type="none" w="med" len="med"/>
          </a:ln>
        </p:spPr>
      </p:cxnSp>
      <p:cxnSp>
        <p:nvCxnSpPr>
          <p:cNvPr id="2245" name="Shape 2245"/>
          <p:cNvCxnSpPr/>
          <p:nvPr/>
        </p:nvCxnSpPr>
        <p:spPr>
          <a:xfrm flipH="1">
            <a:off x="6677879" y="3234363"/>
            <a:ext cx="36317" cy="282309"/>
          </a:xfrm>
          <a:prstGeom prst="straightConnector1">
            <a:avLst/>
          </a:prstGeom>
          <a:noFill/>
          <a:ln w="28575" cap="flat" cmpd="sng">
            <a:solidFill>
              <a:schemeClr val="dk1"/>
            </a:solidFill>
            <a:prstDash val="solid"/>
            <a:round/>
            <a:headEnd type="none" w="med" len="med"/>
            <a:tailEnd type="none" w="med" len="med"/>
          </a:ln>
        </p:spPr>
      </p:cxnSp>
      <p:cxnSp>
        <p:nvCxnSpPr>
          <p:cNvPr id="2246" name="Shape 2246"/>
          <p:cNvCxnSpPr/>
          <p:nvPr/>
        </p:nvCxnSpPr>
        <p:spPr>
          <a:xfrm flipH="1">
            <a:off x="7467979" y="2731050"/>
            <a:ext cx="528605" cy="496405"/>
          </a:xfrm>
          <a:prstGeom prst="straightConnector1">
            <a:avLst/>
          </a:prstGeom>
          <a:noFill/>
          <a:ln w="28575" cap="flat" cmpd="sng">
            <a:solidFill>
              <a:schemeClr val="dk1"/>
            </a:solidFill>
            <a:prstDash val="solid"/>
            <a:round/>
            <a:headEnd type="none" w="med" len="med"/>
            <a:tailEnd type="none" w="med" len="med"/>
          </a:ln>
        </p:spPr>
      </p:cxnSp>
      <p:cxnSp>
        <p:nvCxnSpPr>
          <p:cNvPr id="2247" name="Shape 2247"/>
          <p:cNvCxnSpPr/>
          <p:nvPr/>
        </p:nvCxnSpPr>
        <p:spPr>
          <a:xfrm rot="10800000" flipH="1">
            <a:off x="6718175" y="2740859"/>
            <a:ext cx="817273" cy="486595"/>
          </a:xfrm>
          <a:prstGeom prst="straightConnector1">
            <a:avLst/>
          </a:prstGeom>
          <a:noFill/>
          <a:ln w="28575" cap="flat" cmpd="sng">
            <a:solidFill>
              <a:schemeClr val="dk1"/>
            </a:solidFill>
            <a:prstDash val="solid"/>
            <a:round/>
            <a:headEnd type="none" w="med" len="med"/>
            <a:tailEnd type="none" w="med" len="med"/>
          </a:ln>
        </p:spPr>
      </p:cxnSp>
      <p:cxnSp>
        <p:nvCxnSpPr>
          <p:cNvPr id="2248" name="Shape 2248"/>
          <p:cNvCxnSpPr/>
          <p:nvPr/>
        </p:nvCxnSpPr>
        <p:spPr>
          <a:xfrm>
            <a:off x="7535449" y="2731050"/>
            <a:ext cx="461134" cy="1"/>
          </a:xfrm>
          <a:prstGeom prst="straightConnector1">
            <a:avLst/>
          </a:prstGeom>
          <a:noFill/>
          <a:ln w="28575" cap="flat" cmpd="sng">
            <a:solidFill>
              <a:schemeClr val="dk1"/>
            </a:solidFill>
            <a:prstDash val="solid"/>
            <a:round/>
            <a:headEnd type="none" w="med" len="med"/>
            <a:tailEnd type="none" w="med" len="med"/>
          </a:ln>
        </p:spPr>
      </p:cxnSp>
      <p:sp>
        <p:nvSpPr>
          <p:cNvPr id="2249" name="Shape 2249"/>
          <p:cNvSpPr txBox="1"/>
          <p:nvPr/>
        </p:nvSpPr>
        <p:spPr>
          <a:xfrm>
            <a:off x="4143212" y="3234363"/>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30°</a:t>
            </a:r>
          </a:p>
        </p:txBody>
      </p:sp>
      <p:sp>
        <p:nvSpPr>
          <p:cNvPr id="2250" name="Shape 2250"/>
          <p:cNvSpPr/>
          <p:nvPr/>
        </p:nvSpPr>
        <p:spPr>
          <a:xfrm rot="-798769">
            <a:off x="3761032" y="3199857"/>
            <a:ext cx="470865" cy="757165"/>
          </a:xfrm>
          <a:prstGeom prst="arc">
            <a:avLst>
              <a:gd name="adj1" fmla="val 19055840"/>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251" name="Shape 2251"/>
          <p:cNvSpPr txBox="1"/>
          <p:nvPr/>
        </p:nvSpPr>
        <p:spPr>
          <a:xfrm>
            <a:off x="6635836" y="3456623"/>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252" name="Shape 2252"/>
          <p:cNvSpPr txBox="1"/>
          <p:nvPr/>
        </p:nvSpPr>
        <p:spPr>
          <a:xfrm>
            <a:off x="7467978" y="3150068"/>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2253" name="Shape 2253"/>
          <p:cNvSpPr txBox="1"/>
          <p:nvPr/>
        </p:nvSpPr>
        <p:spPr>
          <a:xfrm>
            <a:off x="7941631" y="2436499"/>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254" name="Shape 2254"/>
          <p:cNvSpPr txBox="1"/>
          <p:nvPr/>
        </p:nvSpPr>
        <p:spPr>
          <a:xfrm>
            <a:off x="7299503" y="2436499"/>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255" name="Shape 2255"/>
          <p:cNvSpPr txBox="1"/>
          <p:nvPr/>
        </p:nvSpPr>
        <p:spPr>
          <a:xfrm>
            <a:off x="6462551" y="2957063"/>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180"/>
                                        </p:tgtEl>
                                        <p:attrNameLst>
                                          <p:attrName>style.visibility</p:attrName>
                                        </p:attrNameLst>
                                      </p:cBhvr>
                                      <p:to>
                                        <p:strVal val="visible"/>
                                      </p:to>
                                    </p:set>
                                    <p:anim calcmode="lin" valueType="num">
                                      <p:cBhvr additive="base">
                                        <p:cTn id="7" dur="500"/>
                                        <p:tgtEl>
                                          <p:spTgt spid="218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87"/>
                                        </p:tgtEl>
                                        <p:attrNameLst>
                                          <p:attrName>style.visibility</p:attrName>
                                        </p:attrNameLst>
                                      </p:cBhvr>
                                      <p:to>
                                        <p:strVal val="visible"/>
                                      </p:to>
                                    </p:set>
                                    <p:animEffect transition="in" filter="fade">
                                      <p:cBhvr>
                                        <p:cTn id="12" dur="1"/>
                                        <p:tgtEl>
                                          <p:spTgt spid="2187"/>
                                        </p:tgtEl>
                                      </p:cBhvr>
                                    </p:animEffect>
                                  </p:childTnLst>
                                </p:cTn>
                              </p:par>
                              <p:par>
                                <p:cTn id="13" presetID="10" presetClass="entr" presetSubtype="0" fill="hold" nodeType="withEffect">
                                  <p:stCondLst>
                                    <p:cond delay="0"/>
                                  </p:stCondLst>
                                  <p:childTnLst>
                                    <p:set>
                                      <p:cBhvr>
                                        <p:cTn id="14" dur="1" fill="hold">
                                          <p:stCondLst>
                                            <p:cond delay="0"/>
                                          </p:stCondLst>
                                        </p:cTn>
                                        <p:tgtEl>
                                          <p:spTgt spid="2186"/>
                                        </p:tgtEl>
                                        <p:attrNameLst>
                                          <p:attrName>style.visibility</p:attrName>
                                        </p:attrNameLst>
                                      </p:cBhvr>
                                      <p:to>
                                        <p:strVal val="visible"/>
                                      </p:to>
                                    </p:set>
                                    <p:animEffect transition="in" filter="fade">
                                      <p:cBhvr>
                                        <p:cTn id="15" dur="1"/>
                                        <p:tgtEl>
                                          <p:spTgt spid="2186"/>
                                        </p:tgtEl>
                                      </p:cBhvr>
                                    </p:animEffect>
                                  </p:childTnLst>
                                </p:cTn>
                              </p:par>
                              <p:par>
                                <p:cTn id="16" presetID="10" presetClass="entr" presetSubtype="0" fill="hold" nodeType="withEffect">
                                  <p:stCondLst>
                                    <p:cond delay="0"/>
                                  </p:stCondLst>
                                  <p:childTnLst>
                                    <p:set>
                                      <p:cBhvr>
                                        <p:cTn id="17" dur="1" fill="hold">
                                          <p:stCondLst>
                                            <p:cond delay="0"/>
                                          </p:stCondLst>
                                        </p:cTn>
                                        <p:tgtEl>
                                          <p:spTgt spid="2188"/>
                                        </p:tgtEl>
                                        <p:attrNameLst>
                                          <p:attrName>style.visibility</p:attrName>
                                        </p:attrNameLst>
                                      </p:cBhvr>
                                      <p:to>
                                        <p:strVal val="visible"/>
                                      </p:to>
                                    </p:set>
                                    <p:animEffect transition="in" filter="fade">
                                      <p:cBhvr>
                                        <p:cTn id="18" dur="1"/>
                                        <p:tgtEl>
                                          <p:spTgt spid="2188"/>
                                        </p:tgtEl>
                                      </p:cBhvr>
                                    </p:animEffect>
                                  </p:childTnLst>
                                </p:cTn>
                              </p:par>
                              <p:par>
                                <p:cTn id="19" presetID="10" presetClass="entr" presetSubtype="0" fill="hold" nodeType="withEffect">
                                  <p:stCondLst>
                                    <p:cond delay="0"/>
                                  </p:stCondLst>
                                  <p:childTnLst>
                                    <p:set>
                                      <p:cBhvr>
                                        <p:cTn id="20" dur="1" fill="hold">
                                          <p:stCondLst>
                                            <p:cond delay="0"/>
                                          </p:stCondLst>
                                        </p:cTn>
                                        <p:tgtEl>
                                          <p:spTgt spid="2189"/>
                                        </p:tgtEl>
                                        <p:attrNameLst>
                                          <p:attrName>style.visibility</p:attrName>
                                        </p:attrNameLst>
                                      </p:cBhvr>
                                      <p:to>
                                        <p:strVal val="visible"/>
                                      </p:to>
                                    </p:set>
                                    <p:animEffect transition="in" filter="fade">
                                      <p:cBhvr>
                                        <p:cTn id="21" dur="1"/>
                                        <p:tgtEl>
                                          <p:spTgt spid="218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212"/>
                                        </p:tgtEl>
                                        <p:attrNameLst>
                                          <p:attrName>style.visibility</p:attrName>
                                        </p:attrNameLst>
                                      </p:cBhvr>
                                      <p:to>
                                        <p:strVal val="visible"/>
                                      </p:to>
                                    </p:set>
                                    <p:animEffect transition="in" filter="fade">
                                      <p:cBhvr>
                                        <p:cTn id="26" dur="1"/>
                                        <p:tgtEl>
                                          <p:spTgt spid="22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191"/>
                                        </p:tgtEl>
                                        <p:attrNameLst>
                                          <p:attrName>style.visibility</p:attrName>
                                        </p:attrNameLst>
                                      </p:cBhvr>
                                      <p:to>
                                        <p:strVal val="visible"/>
                                      </p:to>
                                    </p:set>
                                    <p:animEffect transition="in" filter="fade">
                                      <p:cBhvr>
                                        <p:cTn id="31" dur="1"/>
                                        <p:tgtEl>
                                          <p:spTgt spid="2191"/>
                                        </p:tgtEl>
                                      </p:cBhvr>
                                    </p:animEffect>
                                  </p:childTnLst>
                                </p:cTn>
                              </p:par>
                              <p:par>
                                <p:cTn id="32" presetID="10" presetClass="entr" presetSubtype="0" fill="hold" nodeType="withEffect">
                                  <p:stCondLst>
                                    <p:cond delay="0"/>
                                  </p:stCondLst>
                                  <p:childTnLst>
                                    <p:set>
                                      <p:cBhvr>
                                        <p:cTn id="33" dur="1" fill="hold">
                                          <p:stCondLst>
                                            <p:cond delay="0"/>
                                          </p:stCondLst>
                                        </p:cTn>
                                        <p:tgtEl>
                                          <p:spTgt spid="2223"/>
                                        </p:tgtEl>
                                        <p:attrNameLst>
                                          <p:attrName>style.visibility</p:attrName>
                                        </p:attrNameLst>
                                      </p:cBhvr>
                                      <p:to>
                                        <p:strVal val="visible"/>
                                      </p:to>
                                    </p:set>
                                    <p:animEffect transition="in" filter="fade">
                                      <p:cBhvr>
                                        <p:cTn id="34" dur="1"/>
                                        <p:tgtEl>
                                          <p:spTgt spid="22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224"/>
                                        </p:tgtEl>
                                        <p:attrNameLst>
                                          <p:attrName>style.visibility</p:attrName>
                                        </p:attrNameLst>
                                      </p:cBhvr>
                                      <p:to>
                                        <p:strVal val="visible"/>
                                      </p:to>
                                    </p:set>
                                    <p:animEffect transition="in" filter="fade">
                                      <p:cBhvr>
                                        <p:cTn id="39" dur="1"/>
                                        <p:tgtEl>
                                          <p:spTgt spid="2224"/>
                                        </p:tgtEl>
                                      </p:cBhvr>
                                    </p:animEffect>
                                  </p:childTnLst>
                                </p:cTn>
                              </p:par>
                              <p:par>
                                <p:cTn id="40" presetID="10" presetClass="entr" presetSubtype="0" fill="hold" nodeType="withEffect">
                                  <p:stCondLst>
                                    <p:cond delay="0"/>
                                  </p:stCondLst>
                                  <p:childTnLst>
                                    <p:set>
                                      <p:cBhvr>
                                        <p:cTn id="41" dur="1" fill="hold">
                                          <p:stCondLst>
                                            <p:cond delay="0"/>
                                          </p:stCondLst>
                                        </p:cTn>
                                        <p:tgtEl>
                                          <p:spTgt spid="2190"/>
                                        </p:tgtEl>
                                        <p:attrNameLst>
                                          <p:attrName>style.visibility</p:attrName>
                                        </p:attrNameLst>
                                      </p:cBhvr>
                                      <p:to>
                                        <p:strVal val="visible"/>
                                      </p:to>
                                    </p:set>
                                    <p:animEffect transition="in" filter="fade">
                                      <p:cBhvr>
                                        <p:cTn id="42" dur="1"/>
                                        <p:tgtEl>
                                          <p:spTgt spid="2190"/>
                                        </p:tgtEl>
                                      </p:cBhvr>
                                    </p:animEffect>
                                  </p:childTnLst>
                                </p:cTn>
                              </p:par>
                              <p:par>
                                <p:cTn id="43" presetID="10" presetClass="entr" presetSubtype="0" fill="hold" nodeType="withEffect">
                                  <p:stCondLst>
                                    <p:cond delay="0"/>
                                  </p:stCondLst>
                                  <p:childTnLst>
                                    <p:set>
                                      <p:cBhvr>
                                        <p:cTn id="44" dur="1" fill="hold">
                                          <p:stCondLst>
                                            <p:cond delay="0"/>
                                          </p:stCondLst>
                                        </p:cTn>
                                        <p:tgtEl>
                                          <p:spTgt spid="2195"/>
                                        </p:tgtEl>
                                        <p:attrNameLst>
                                          <p:attrName>style.visibility</p:attrName>
                                        </p:attrNameLst>
                                      </p:cBhvr>
                                      <p:to>
                                        <p:strVal val="visible"/>
                                      </p:to>
                                    </p:set>
                                    <p:animEffect transition="in" filter="fade">
                                      <p:cBhvr>
                                        <p:cTn id="45" dur="1"/>
                                        <p:tgtEl>
                                          <p:spTgt spid="2195"/>
                                        </p:tgtEl>
                                      </p:cBhvr>
                                    </p:animEffect>
                                  </p:childTnLst>
                                </p:cTn>
                              </p:par>
                              <p:par>
                                <p:cTn id="46" presetID="10" presetClass="entr" presetSubtype="0" fill="hold" nodeType="withEffect">
                                  <p:stCondLst>
                                    <p:cond delay="0"/>
                                  </p:stCondLst>
                                  <p:childTnLst>
                                    <p:set>
                                      <p:cBhvr>
                                        <p:cTn id="47" dur="1" fill="hold">
                                          <p:stCondLst>
                                            <p:cond delay="0"/>
                                          </p:stCondLst>
                                        </p:cTn>
                                        <p:tgtEl>
                                          <p:spTgt spid="2196"/>
                                        </p:tgtEl>
                                        <p:attrNameLst>
                                          <p:attrName>style.visibility</p:attrName>
                                        </p:attrNameLst>
                                      </p:cBhvr>
                                      <p:to>
                                        <p:strVal val="visible"/>
                                      </p:to>
                                    </p:set>
                                    <p:animEffect transition="in" filter="fade">
                                      <p:cBhvr>
                                        <p:cTn id="48" dur="1"/>
                                        <p:tgtEl>
                                          <p:spTgt spid="2196"/>
                                        </p:tgtEl>
                                      </p:cBhvr>
                                    </p:animEffect>
                                  </p:childTnLst>
                                </p:cTn>
                              </p:par>
                              <p:par>
                                <p:cTn id="49" presetID="10" presetClass="entr" presetSubtype="0" fill="hold" nodeType="withEffect">
                                  <p:stCondLst>
                                    <p:cond delay="0"/>
                                  </p:stCondLst>
                                  <p:childTnLst>
                                    <p:set>
                                      <p:cBhvr>
                                        <p:cTn id="50" dur="1" fill="hold">
                                          <p:stCondLst>
                                            <p:cond delay="0"/>
                                          </p:stCondLst>
                                        </p:cTn>
                                        <p:tgtEl>
                                          <p:spTgt spid="2201"/>
                                        </p:tgtEl>
                                        <p:attrNameLst>
                                          <p:attrName>style.visibility</p:attrName>
                                        </p:attrNameLst>
                                      </p:cBhvr>
                                      <p:to>
                                        <p:strVal val="visible"/>
                                      </p:to>
                                    </p:set>
                                    <p:animEffect transition="in" filter="fade">
                                      <p:cBhvr>
                                        <p:cTn id="51" dur="1"/>
                                        <p:tgtEl>
                                          <p:spTgt spid="220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197"/>
                                        </p:tgtEl>
                                        <p:attrNameLst>
                                          <p:attrName>style.visibility</p:attrName>
                                        </p:attrNameLst>
                                      </p:cBhvr>
                                      <p:to>
                                        <p:strVal val="visible"/>
                                      </p:to>
                                    </p:set>
                                    <p:animEffect transition="in" filter="fade">
                                      <p:cBhvr>
                                        <p:cTn id="56" dur="500"/>
                                        <p:tgtEl>
                                          <p:spTgt spid="2197"/>
                                        </p:tgtEl>
                                      </p:cBhvr>
                                    </p:animEffect>
                                  </p:childTnLst>
                                </p:cTn>
                              </p:par>
                              <p:par>
                                <p:cTn id="57" presetID="10" presetClass="entr" presetSubtype="0" fill="hold" nodeType="withEffect">
                                  <p:stCondLst>
                                    <p:cond delay="0"/>
                                  </p:stCondLst>
                                  <p:childTnLst>
                                    <p:set>
                                      <p:cBhvr>
                                        <p:cTn id="58" dur="1" fill="hold">
                                          <p:stCondLst>
                                            <p:cond delay="0"/>
                                          </p:stCondLst>
                                        </p:cTn>
                                        <p:tgtEl>
                                          <p:spTgt spid="2202"/>
                                        </p:tgtEl>
                                        <p:attrNameLst>
                                          <p:attrName>style.visibility</p:attrName>
                                        </p:attrNameLst>
                                      </p:cBhvr>
                                      <p:to>
                                        <p:strVal val="visible"/>
                                      </p:to>
                                    </p:set>
                                    <p:animEffect transition="in" filter="fade">
                                      <p:cBhvr>
                                        <p:cTn id="59" dur="500"/>
                                        <p:tgtEl>
                                          <p:spTgt spid="2202"/>
                                        </p:tgtEl>
                                      </p:cBhvr>
                                    </p:animEffect>
                                  </p:childTnLst>
                                </p:cTn>
                              </p:par>
                              <p:par>
                                <p:cTn id="60" presetID="10" presetClass="entr" presetSubtype="0" fill="hold" nodeType="withEffect">
                                  <p:stCondLst>
                                    <p:cond delay="0"/>
                                  </p:stCondLst>
                                  <p:childTnLst>
                                    <p:set>
                                      <p:cBhvr>
                                        <p:cTn id="61" dur="1" fill="hold">
                                          <p:stCondLst>
                                            <p:cond delay="0"/>
                                          </p:stCondLst>
                                        </p:cTn>
                                        <p:tgtEl>
                                          <p:spTgt spid="2203"/>
                                        </p:tgtEl>
                                        <p:attrNameLst>
                                          <p:attrName>style.visibility</p:attrName>
                                        </p:attrNameLst>
                                      </p:cBhvr>
                                      <p:to>
                                        <p:strVal val="visible"/>
                                      </p:to>
                                    </p:set>
                                    <p:animEffect transition="in" filter="fade">
                                      <p:cBhvr>
                                        <p:cTn id="62" dur="500"/>
                                        <p:tgtEl>
                                          <p:spTgt spid="220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198"/>
                                        </p:tgtEl>
                                        <p:attrNameLst>
                                          <p:attrName>style.visibility</p:attrName>
                                        </p:attrNameLst>
                                      </p:cBhvr>
                                      <p:to>
                                        <p:strVal val="visible"/>
                                      </p:to>
                                    </p:set>
                                    <p:animEffect transition="in" filter="fade">
                                      <p:cBhvr>
                                        <p:cTn id="67" dur="1"/>
                                        <p:tgtEl>
                                          <p:spTgt spid="219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204"/>
                                        </p:tgtEl>
                                        <p:attrNameLst>
                                          <p:attrName>style.visibility</p:attrName>
                                        </p:attrNameLst>
                                      </p:cBhvr>
                                      <p:to>
                                        <p:strVal val="visible"/>
                                      </p:to>
                                    </p:set>
                                    <p:animEffect transition="in" filter="fade">
                                      <p:cBhvr>
                                        <p:cTn id="72" dur="1"/>
                                        <p:tgtEl>
                                          <p:spTgt spid="2204"/>
                                        </p:tgtEl>
                                      </p:cBhvr>
                                    </p:animEffect>
                                  </p:childTnLst>
                                </p:cTn>
                              </p:par>
                              <p:par>
                                <p:cTn id="73" presetID="10" presetClass="entr" presetSubtype="0" fill="hold" nodeType="withEffect">
                                  <p:stCondLst>
                                    <p:cond delay="0"/>
                                  </p:stCondLst>
                                  <p:childTnLst>
                                    <p:set>
                                      <p:cBhvr>
                                        <p:cTn id="74" dur="1" fill="hold">
                                          <p:stCondLst>
                                            <p:cond delay="0"/>
                                          </p:stCondLst>
                                        </p:cTn>
                                        <p:tgtEl>
                                          <p:spTgt spid="2199"/>
                                        </p:tgtEl>
                                        <p:attrNameLst>
                                          <p:attrName>style.visibility</p:attrName>
                                        </p:attrNameLst>
                                      </p:cBhvr>
                                      <p:to>
                                        <p:strVal val="visible"/>
                                      </p:to>
                                    </p:set>
                                    <p:animEffect transition="in" filter="fade">
                                      <p:cBhvr>
                                        <p:cTn id="75" dur="1"/>
                                        <p:tgtEl>
                                          <p:spTgt spid="2199"/>
                                        </p:tgtEl>
                                      </p:cBhvr>
                                    </p:animEffect>
                                  </p:childTnLst>
                                </p:cTn>
                              </p:par>
                              <p:par>
                                <p:cTn id="76" presetID="10" presetClass="entr" presetSubtype="0" fill="hold" nodeType="withEffect">
                                  <p:stCondLst>
                                    <p:cond delay="0"/>
                                  </p:stCondLst>
                                  <p:childTnLst>
                                    <p:set>
                                      <p:cBhvr>
                                        <p:cTn id="77" dur="1" fill="hold">
                                          <p:stCondLst>
                                            <p:cond delay="0"/>
                                          </p:stCondLst>
                                        </p:cTn>
                                        <p:tgtEl>
                                          <p:spTgt spid="2200"/>
                                        </p:tgtEl>
                                        <p:attrNameLst>
                                          <p:attrName>style.visibility</p:attrName>
                                        </p:attrNameLst>
                                      </p:cBhvr>
                                      <p:to>
                                        <p:strVal val="visible"/>
                                      </p:to>
                                    </p:set>
                                    <p:animEffect transition="in" filter="fade">
                                      <p:cBhvr>
                                        <p:cTn id="78" dur="1"/>
                                        <p:tgtEl>
                                          <p:spTgt spid="220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2250"/>
                                        </p:tgtEl>
                                        <p:attrNameLst>
                                          <p:attrName>style.visibility</p:attrName>
                                        </p:attrNameLst>
                                      </p:cBhvr>
                                      <p:to>
                                        <p:strVal val="visible"/>
                                      </p:to>
                                    </p:set>
                                    <p:animEffect transition="in" filter="fade">
                                      <p:cBhvr>
                                        <p:cTn id="83" dur="1"/>
                                        <p:tgtEl>
                                          <p:spTgt spid="2250"/>
                                        </p:tgtEl>
                                      </p:cBhvr>
                                    </p:animEffect>
                                  </p:childTnLst>
                                </p:cTn>
                              </p:par>
                              <p:par>
                                <p:cTn id="84" presetID="10" presetClass="entr" presetSubtype="0" fill="hold" nodeType="withEffect">
                                  <p:stCondLst>
                                    <p:cond delay="0"/>
                                  </p:stCondLst>
                                  <p:childTnLst>
                                    <p:set>
                                      <p:cBhvr>
                                        <p:cTn id="85" dur="1" fill="hold">
                                          <p:stCondLst>
                                            <p:cond delay="0"/>
                                          </p:stCondLst>
                                        </p:cTn>
                                        <p:tgtEl>
                                          <p:spTgt spid="2249"/>
                                        </p:tgtEl>
                                        <p:attrNameLst>
                                          <p:attrName>style.visibility</p:attrName>
                                        </p:attrNameLst>
                                      </p:cBhvr>
                                      <p:to>
                                        <p:strVal val="visible"/>
                                      </p:to>
                                    </p:set>
                                    <p:animEffect transition="in" filter="fade">
                                      <p:cBhvr>
                                        <p:cTn id="86" dur="1"/>
                                        <p:tgtEl>
                                          <p:spTgt spid="2249"/>
                                        </p:tgtEl>
                                      </p:cBhvr>
                                    </p:animEffect>
                                  </p:childTnLst>
                                </p:cTn>
                              </p:par>
                              <p:par>
                                <p:cTn id="87" presetID="10" presetClass="entr" presetSubtype="0" fill="hold" nodeType="withEffect">
                                  <p:stCondLst>
                                    <p:cond delay="0"/>
                                  </p:stCondLst>
                                  <p:childTnLst>
                                    <p:set>
                                      <p:cBhvr>
                                        <p:cTn id="88" dur="1" fill="hold">
                                          <p:stCondLst>
                                            <p:cond delay="0"/>
                                          </p:stCondLst>
                                        </p:cTn>
                                        <p:tgtEl>
                                          <p:spTgt spid="2213"/>
                                        </p:tgtEl>
                                        <p:attrNameLst>
                                          <p:attrName>style.visibility</p:attrName>
                                        </p:attrNameLst>
                                      </p:cBhvr>
                                      <p:to>
                                        <p:strVal val="visible"/>
                                      </p:to>
                                    </p:set>
                                    <p:animEffect transition="in" filter="fade">
                                      <p:cBhvr>
                                        <p:cTn id="89" dur="1"/>
                                        <p:tgtEl>
                                          <p:spTgt spid="2213"/>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2222"/>
                                        </p:tgtEl>
                                        <p:attrNameLst>
                                          <p:attrName>style.visibility</p:attrName>
                                        </p:attrNameLst>
                                      </p:cBhvr>
                                      <p:to>
                                        <p:strVal val="visible"/>
                                      </p:to>
                                    </p:set>
                                    <p:animEffect transition="in" filter="fade">
                                      <p:cBhvr>
                                        <p:cTn id="94" dur="1"/>
                                        <p:tgtEl>
                                          <p:spTgt spid="2222"/>
                                        </p:tgtEl>
                                      </p:cBhvr>
                                    </p:animEffect>
                                  </p:childTnLst>
                                </p:cTn>
                              </p:par>
                              <p:par>
                                <p:cTn id="95" presetID="10" presetClass="entr" presetSubtype="0" fill="hold" nodeType="withEffect">
                                  <p:stCondLst>
                                    <p:cond delay="0"/>
                                  </p:stCondLst>
                                  <p:childTnLst>
                                    <p:set>
                                      <p:cBhvr>
                                        <p:cTn id="96" dur="1" fill="hold">
                                          <p:stCondLst>
                                            <p:cond delay="0"/>
                                          </p:stCondLst>
                                        </p:cTn>
                                        <p:tgtEl>
                                          <p:spTgt spid="2220"/>
                                        </p:tgtEl>
                                        <p:attrNameLst>
                                          <p:attrName>style.visibility</p:attrName>
                                        </p:attrNameLst>
                                      </p:cBhvr>
                                      <p:to>
                                        <p:strVal val="visible"/>
                                      </p:to>
                                    </p:set>
                                    <p:animEffect transition="in" filter="fade">
                                      <p:cBhvr>
                                        <p:cTn id="97" dur="1"/>
                                        <p:tgtEl>
                                          <p:spTgt spid="2220"/>
                                        </p:tgtEl>
                                      </p:cBhvr>
                                    </p:animEffect>
                                  </p:childTnLst>
                                </p:cTn>
                              </p:par>
                              <p:par>
                                <p:cTn id="98" presetID="10" presetClass="entr" presetSubtype="0" fill="hold" nodeType="withEffect">
                                  <p:stCondLst>
                                    <p:cond delay="0"/>
                                  </p:stCondLst>
                                  <p:childTnLst>
                                    <p:set>
                                      <p:cBhvr>
                                        <p:cTn id="99" dur="1" fill="hold">
                                          <p:stCondLst>
                                            <p:cond delay="0"/>
                                          </p:stCondLst>
                                        </p:cTn>
                                        <p:tgtEl>
                                          <p:spTgt spid="2221"/>
                                        </p:tgtEl>
                                        <p:attrNameLst>
                                          <p:attrName>style.visibility</p:attrName>
                                        </p:attrNameLst>
                                      </p:cBhvr>
                                      <p:to>
                                        <p:strVal val="visible"/>
                                      </p:to>
                                    </p:set>
                                    <p:animEffect transition="in" filter="fade">
                                      <p:cBhvr>
                                        <p:cTn id="100" dur="1"/>
                                        <p:tgtEl>
                                          <p:spTgt spid="2221"/>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2205"/>
                                        </p:tgtEl>
                                        <p:attrNameLst>
                                          <p:attrName>style.visibility</p:attrName>
                                        </p:attrNameLst>
                                      </p:cBhvr>
                                      <p:to>
                                        <p:strVal val="visible"/>
                                      </p:to>
                                    </p:set>
                                    <p:animEffect transition="in" filter="fade">
                                      <p:cBhvr>
                                        <p:cTn id="105" dur="500"/>
                                        <p:tgtEl>
                                          <p:spTgt spid="2205"/>
                                        </p:tgtEl>
                                      </p:cBhvr>
                                    </p:animEffect>
                                  </p:childTnLst>
                                </p:cTn>
                              </p:par>
                              <p:par>
                                <p:cTn id="106" presetID="10" presetClass="entr" presetSubtype="0" fill="hold" nodeType="withEffect">
                                  <p:stCondLst>
                                    <p:cond delay="0"/>
                                  </p:stCondLst>
                                  <p:childTnLst>
                                    <p:set>
                                      <p:cBhvr>
                                        <p:cTn id="107" dur="1" fill="hold">
                                          <p:stCondLst>
                                            <p:cond delay="0"/>
                                          </p:stCondLst>
                                        </p:cTn>
                                        <p:tgtEl>
                                          <p:spTgt spid="2185"/>
                                        </p:tgtEl>
                                        <p:attrNameLst>
                                          <p:attrName>style.visibility</p:attrName>
                                        </p:attrNameLst>
                                      </p:cBhvr>
                                      <p:to>
                                        <p:strVal val="visible"/>
                                      </p:to>
                                    </p:set>
                                    <p:animEffect transition="in" filter="fade">
                                      <p:cBhvr>
                                        <p:cTn id="108" dur="500"/>
                                        <p:tgtEl>
                                          <p:spTgt spid="2185"/>
                                        </p:tgtEl>
                                      </p:cBhvr>
                                    </p:animEffect>
                                  </p:childTnLst>
                                </p:cTn>
                              </p:par>
                              <p:par>
                                <p:cTn id="109" presetID="10" presetClass="entr" presetSubtype="0" fill="hold" nodeType="withEffect">
                                  <p:stCondLst>
                                    <p:cond delay="0"/>
                                  </p:stCondLst>
                                  <p:childTnLst>
                                    <p:set>
                                      <p:cBhvr>
                                        <p:cTn id="110" dur="1" fill="hold">
                                          <p:stCondLst>
                                            <p:cond delay="0"/>
                                          </p:stCondLst>
                                        </p:cTn>
                                        <p:tgtEl>
                                          <p:spTgt spid="2206"/>
                                        </p:tgtEl>
                                        <p:attrNameLst>
                                          <p:attrName>style.visibility</p:attrName>
                                        </p:attrNameLst>
                                      </p:cBhvr>
                                      <p:to>
                                        <p:strVal val="visible"/>
                                      </p:to>
                                    </p:set>
                                    <p:animEffect transition="in" filter="fade">
                                      <p:cBhvr>
                                        <p:cTn id="111" dur="500"/>
                                        <p:tgtEl>
                                          <p:spTgt spid="2206"/>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2211"/>
                                        </p:tgtEl>
                                        <p:attrNameLst>
                                          <p:attrName>style.visibility</p:attrName>
                                        </p:attrNameLst>
                                      </p:cBhvr>
                                      <p:to>
                                        <p:strVal val="visible"/>
                                      </p:to>
                                    </p:set>
                                    <p:animEffect transition="in" filter="fade">
                                      <p:cBhvr>
                                        <p:cTn id="116" dur="500"/>
                                        <p:tgtEl>
                                          <p:spTgt spid="2211"/>
                                        </p:tgtEl>
                                      </p:cBhvr>
                                    </p:animEffect>
                                  </p:childTnLst>
                                </p:cTn>
                              </p:par>
                              <p:par>
                                <p:cTn id="117" presetID="10" presetClass="entr" presetSubtype="0" fill="hold" nodeType="withEffect">
                                  <p:stCondLst>
                                    <p:cond delay="0"/>
                                  </p:stCondLst>
                                  <p:childTnLst>
                                    <p:set>
                                      <p:cBhvr>
                                        <p:cTn id="118" dur="1" fill="hold">
                                          <p:stCondLst>
                                            <p:cond delay="0"/>
                                          </p:stCondLst>
                                        </p:cTn>
                                        <p:tgtEl>
                                          <p:spTgt spid="2209"/>
                                        </p:tgtEl>
                                        <p:attrNameLst>
                                          <p:attrName>style.visibility</p:attrName>
                                        </p:attrNameLst>
                                      </p:cBhvr>
                                      <p:to>
                                        <p:strVal val="visible"/>
                                      </p:to>
                                    </p:set>
                                    <p:animEffect transition="in" filter="fade">
                                      <p:cBhvr>
                                        <p:cTn id="119" dur="500"/>
                                        <p:tgtEl>
                                          <p:spTgt spid="2209"/>
                                        </p:tgtEl>
                                      </p:cBhvr>
                                    </p:animEffect>
                                  </p:childTnLst>
                                </p:cTn>
                              </p:par>
                              <p:par>
                                <p:cTn id="120" presetID="10" presetClass="entr" presetSubtype="0" fill="hold" nodeType="withEffect">
                                  <p:stCondLst>
                                    <p:cond delay="0"/>
                                  </p:stCondLst>
                                  <p:childTnLst>
                                    <p:set>
                                      <p:cBhvr>
                                        <p:cTn id="121" dur="1" fill="hold">
                                          <p:stCondLst>
                                            <p:cond delay="0"/>
                                          </p:stCondLst>
                                        </p:cTn>
                                        <p:tgtEl>
                                          <p:spTgt spid="2207"/>
                                        </p:tgtEl>
                                        <p:attrNameLst>
                                          <p:attrName>style.visibility</p:attrName>
                                        </p:attrNameLst>
                                      </p:cBhvr>
                                      <p:to>
                                        <p:strVal val="visible"/>
                                      </p:to>
                                    </p:set>
                                    <p:animEffect transition="in" filter="fade">
                                      <p:cBhvr>
                                        <p:cTn id="122" dur="500"/>
                                        <p:tgtEl>
                                          <p:spTgt spid="2207"/>
                                        </p:tgtEl>
                                      </p:cBhvr>
                                    </p:animEffect>
                                  </p:childTnLst>
                                </p:cTn>
                              </p:par>
                              <p:par>
                                <p:cTn id="123" presetID="10" presetClass="entr" presetSubtype="0" fill="hold" nodeType="withEffect">
                                  <p:stCondLst>
                                    <p:cond delay="0"/>
                                  </p:stCondLst>
                                  <p:childTnLst>
                                    <p:set>
                                      <p:cBhvr>
                                        <p:cTn id="124" dur="1" fill="hold">
                                          <p:stCondLst>
                                            <p:cond delay="0"/>
                                          </p:stCondLst>
                                        </p:cTn>
                                        <p:tgtEl>
                                          <p:spTgt spid="2208"/>
                                        </p:tgtEl>
                                        <p:attrNameLst>
                                          <p:attrName>style.visibility</p:attrName>
                                        </p:attrNameLst>
                                      </p:cBhvr>
                                      <p:to>
                                        <p:strVal val="visible"/>
                                      </p:to>
                                    </p:set>
                                    <p:animEffect transition="in" filter="fade">
                                      <p:cBhvr>
                                        <p:cTn id="125" dur="500"/>
                                        <p:tgtEl>
                                          <p:spTgt spid="2208"/>
                                        </p:tgtEl>
                                      </p:cBhvr>
                                    </p:animEffect>
                                  </p:childTnLst>
                                </p:cTn>
                              </p:par>
                              <p:par>
                                <p:cTn id="126" presetID="10" presetClass="entr" presetSubtype="0" fill="hold" nodeType="withEffect">
                                  <p:stCondLst>
                                    <p:cond delay="0"/>
                                  </p:stCondLst>
                                  <p:childTnLst>
                                    <p:set>
                                      <p:cBhvr>
                                        <p:cTn id="127" dur="1" fill="hold">
                                          <p:stCondLst>
                                            <p:cond delay="0"/>
                                          </p:stCondLst>
                                        </p:cTn>
                                        <p:tgtEl>
                                          <p:spTgt spid="2210"/>
                                        </p:tgtEl>
                                        <p:attrNameLst>
                                          <p:attrName>style.visibility</p:attrName>
                                        </p:attrNameLst>
                                      </p:cBhvr>
                                      <p:to>
                                        <p:strVal val="visible"/>
                                      </p:to>
                                    </p:set>
                                    <p:animEffect transition="in" filter="fade">
                                      <p:cBhvr>
                                        <p:cTn id="128" dur="500"/>
                                        <p:tgtEl>
                                          <p:spTgt spid="2210"/>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2215"/>
                                        </p:tgtEl>
                                        <p:attrNameLst>
                                          <p:attrName>style.visibility</p:attrName>
                                        </p:attrNameLst>
                                      </p:cBhvr>
                                      <p:to>
                                        <p:strVal val="visible"/>
                                      </p:to>
                                    </p:set>
                                    <p:animEffect transition="in" filter="fade">
                                      <p:cBhvr>
                                        <p:cTn id="133" dur="1"/>
                                        <p:tgtEl>
                                          <p:spTgt spid="2215"/>
                                        </p:tgtEl>
                                      </p:cBhvr>
                                    </p:animEffect>
                                  </p:childTnLst>
                                </p:cTn>
                              </p:par>
                              <p:par>
                                <p:cTn id="134" presetID="10" presetClass="entr" presetSubtype="0" fill="hold" nodeType="withEffect">
                                  <p:stCondLst>
                                    <p:cond delay="0"/>
                                  </p:stCondLst>
                                  <p:childTnLst>
                                    <p:set>
                                      <p:cBhvr>
                                        <p:cTn id="135" dur="1" fill="hold">
                                          <p:stCondLst>
                                            <p:cond delay="0"/>
                                          </p:stCondLst>
                                        </p:cTn>
                                        <p:tgtEl>
                                          <p:spTgt spid="2214"/>
                                        </p:tgtEl>
                                        <p:attrNameLst>
                                          <p:attrName>style.visibility</p:attrName>
                                        </p:attrNameLst>
                                      </p:cBhvr>
                                      <p:to>
                                        <p:strVal val="visible"/>
                                      </p:to>
                                    </p:set>
                                    <p:animEffect transition="in" filter="fade">
                                      <p:cBhvr>
                                        <p:cTn id="136" dur="1"/>
                                        <p:tgtEl>
                                          <p:spTgt spid="2214"/>
                                        </p:tgtEl>
                                      </p:cBhvr>
                                    </p:animEffect>
                                  </p:childTnLst>
                                </p:cTn>
                              </p:par>
                              <p:par>
                                <p:cTn id="137" presetID="10" presetClass="entr" presetSubtype="0" fill="hold" nodeType="withEffect">
                                  <p:stCondLst>
                                    <p:cond delay="0"/>
                                  </p:stCondLst>
                                  <p:childTnLst>
                                    <p:set>
                                      <p:cBhvr>
                                        <p:cTn id="138" dur="1" fill="hold">
                                          <p:stCondLst>
                                            <p:cond delay="0"/>
                                          </p:stCondLst>
                                        </p:cTn>
                                        <p:tgtEl>
                                          <p:spTgt spid="2216"/>
                                        </p:tgtEl>
                                        <p:attrNameLst>
                                          <p:attrName>style.visibility</p:attrName>
                                        </p:attrNameLst>
                                      </p:cBhvr>
                                      <p:to>
                                        <p:strVal val="visible"/>
                                      </p:to>
                                    </p:set>
                                    <p:animEffect transition="in" filter="fade">
                                      <p:cBhvr>
                                        <p:cTn id="139" dur="1"/>
                                        <p:tgtEl>
                                          <p:spTgt spid="2216"/>
                                        </p:tgtEl>
                                      </p:cBhvr>
                                    </p:animEffect>
                                  </p:childTnLst>
                                </p:cTn>
                              </p:par>
                              <p:par>
                                <p:cTn id="140" presetID="10" presetClass="entr" presetSubtype="0" fill="hold" nodeType="withEffect">
                                  <p:stCondLst>
                                    <p:cond delay="0"/>
                                  </p:stCondLst>
                                  <p:childTnLst>
                                    <p:set>
                                      <p:cBhvr>
                                        <p:cTn id="141" dur="1" fill="hold">
                                          <p:stCondLst>
                                            <p:cond delay="0"/>
                                          </p:stCondLst>
                                        </p:cTn>
                                        <p:tgtEl>
                                          <p:spTgt spid="2217"/>
                                        </p:tgtEl>
                                        <p:attrNameLst>
                                          <p:attrName>style.visibility</p:attrName>
                                        </p:attrNameLst>
                                      </p:cBhvr>
                                      <p:to>
                                        <p:strVal val="visible"/>
                                      </p:to>
                                    </p:set>
                                    <p:animEffect transition="in" filter="fade">
                                      <p:cBhvr>
                                        <p:cTn id="142" dur="1"/>
                                        <p:tgtEl>
                                          <p:spTgt spid="2217"/>
                                        </p:tgtEl>
                                      </p:cBhvr>
                                    </p:animEffect>
                                  </p:childTnLst>
                                </p:cTn>
                              </p:par>
                              <p:par>
                                <p:cTn id="143" presetID="10" presetClass="entr" presetSubtype="0" fill="hold" nodeType="withEffect">
                                  <p:stCondLst>
                                    <p:cond delay="0"/>
                                  </p:stCondLst>
                                  <p:childTnLst>
                                    <p:set>
                                      <p:cBhvr>
                                        <p:cTn id="144" dur="1" fill="hold">
                                          <p:stCondLst>
                                            <p:cond delay="0"/>
                                          </p:stCondLst>
                                        </p:cTn>
                                        <p:tgtEl>
                                          <p:spTgt spid="2218"/>
                                        </p:tgtEl>
                                        <p:attrNameLst>
                                          <p:attrName>style.visibility</p:attrName>
                                        </p:attrNameLst>
                                      </p:cBhvr>
                                      <p:to>
                                        <p:strVal val="visible"/>
                                      </p:to>
                                    </p:set>
                                    <p:animEffect transition="in" filter="fade">
                                      <p:cBhvr>
                                        <p:cTn id="145" dur="1"/>
                                        <p:tgtEl>
                                          <p:spTgt spid="2218"/>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2219"/>
                                        </p:tgtEl>
                                        <p:attrNameLst>
                                          <p:attrName>style.visibility</p:attrName>
                                        </p:attrNameLst>
                                      </p:cBhvr>
                                      <p:to>
                                        <p:strVal val="visible"/>
                                      </p:to>
                                    </p:set>
                                    <p:animEffect transition="in" filter="fade">
                                      <p:cBhvr>
                                        <p:cTn id="150" dur="1"/>
                                        <p:tgtEl>
                                          <p:spTgt spid="2219"/>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2226"/>
                                        </p:tgtEl>
                                        <p:attrNameLst>
                                          <p:attrName>style.visibility</p:attrName>
                                        </p:attrNameLst>
                                      </p:cBhvr>
                                      <p:to>
                                        <p:strVal val="visible"/>
                                      </p:to>
                                    </p:set>
                                    <p:animEffect transition="in" filter="fade">
                                      <p:cBhvr>
                                        <p:cTn id="155" dur="1"/>
                                        <p:tgtEl>
                                          <p:spTgt spid="2226"/>
                                        </p:tgtEl>
                                      </p:cBhvr>
                                    </p:animEffect>
                                  </p:childTnLst>
                                </p:cTn>
                              </p:par>
                              <p:par>
                                <p:cTn id="156" presetID="10" presetClass="entr" presetSubtype="0" fill="hold" nodeType="withEffect">
                                  <p:stCondLst>
                                    <p:cond delay="0"/>
                                  </p:stCondLst>
                                  <p:childTnLst>
                                    <p:set>
                                      <p:cBhvr>
                                        <p:cTn id="157" dur="1" fill="hold">
                                          <p:stCondLst>
                                            <p:cond delay="0"/>
                                          </p:stCondLst>
                                        </p:cTn>
                                        <p:tgtEl>
                                          <p:spTgt spid="2225"/>
                                        </p:tgtEl>
                                        <p:attrNameLst>
                                          <p:attrName>style.visibility</p:attrName>
                                        </p:attrNameLst>
                                      </p:cBhvr>
                                      <p:to>
                                        <p:strVal val="visible"/>
                                      </p:to>
                                    </p:set>
                                    <p:animEffect transition="in" filter="fade">
                                      <p:cBhvr>
                                        <p:cTn id="158" dur="1"/>
                                        <p:tgtEl>
                                          <p:spTgt spid="2225"/>
                                        </p:tgtEl>
                                      </p:cBhvr>
                                    </p:animEffect>
                                  </p:childTnLst>
                                </p:cTn>
                              </p:par>
                              <p:par>
                                <p:cTn id="159" presetID="10" presetClass="entr" presetSubtype="0" fill="hold" nodeType="withEffect">
                                  <p:stCondLst>
                                    <p:cond delay="0"/>
                                  </p:stCondLst>
                                  <p:childTnLst>
                                    <p:set>
                                      <p:cBhvr>
                                        <p:cTn id="160" dur="1" fill="hold">
                                          <p:stCondLst>
                                            <p:cond delay="0"/>
                                          </p:stCondLst>
                                        </p:cTn>
                                        <p:tgtEl>
                                          <p:spTgt spid="2227"/>
                                        </p:tgtEl>
                                        <p:attrNameLst>
                                          <p:attrName>style.visibility</p:attrName>
                                        </p:attrNameLst>
                                      </p:cBhvr>
                                      <p:to>
                                        <p:strVal val="visible"/>
                                      </p:to>
                                    </p:set>
                                    <p:animEffect transition="in" filter="fade">
                                      <p:cBhvr>
                                        <p:cTn id="161" dur="1"/>
                                        <p:tgtEl>
                                          <p:spTgt spid="2227"/>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nodeType="clickEffect">
                                  <p:stCondLst>
                                    <p:cond delay="0"/>
                                  </p:stCondLst>
                                  <p:childTnLst>
                                    <p:set>
                                      <p:cBhvr>
                                        <p:cTn id="165" dur="1" fill="hold">
                                          <p:stCondLst>
                                            <p:cond delay="0"/>
                                          </p:stCondLst>
                                        </p:cTn>
                                        <p:tgtEl>
                                          <p:spTgt spid="2228"/>
                                        </p:tgtEl>
                                        <p:attrNameLst>
                                          <p:attrName>style.visibility</p:attrName>
                                        </p:attrNameLst>
                                      </p:cBhvr>
                                      <p:to>
                                        <p:strVal val="visible"/>
                                      </p:to>
                                    </p:set>
                                    <p:animEffect transition="in" filter="fade">
                                      <p:cBhvr>
                                        <p:cTn id="166" dur="1"/>
                                        <p:tgtEl>
                                          <p:spTgt spid="2228"/>
                                        </p:tgtEl>
                                      </p:cBhvr>
                                    </p:animEffect>
                                  </p:childTnLst>
                                </p:cTn>
                              </p:par>
                              <p:par>
                                <p:cTn id="167" presetID="10" presetClass="entr" presetSubtype="0" fill="hold" nodeType="withEffect">
                                  <p:stCondLst>
                                    <p:cond delay="0"/>
                                  </p:stCondLst>
                                  <p:childTnLst>
                                    <p:set>
                                      <p:cBhvr>
                                        <p:cTn id="168" dur="1" fill="hold">
                                          <p:stCondLst>
                                            <p:cond delay="0"/>
                                          </p:stCondLst>
                                        </p:cTn>
                                        <p:tgtEl>
                                          <p:spTgt spid="2229"/>
                                        </p:tgtEl>
                                        <p:attrNameLst>
                                          <p:attrName>style.visibility</p:attrName>
                                        </p:attrNameLst>
                                      </p:cBhvr>
                                      <p:to>
                                        <p:strVal val="visible"/>
                                      </p:to>
                                    </p:set>
                                    <p:animEffect transition="in" filter="fade">
                                      <p:cBhvr>
                                        <p:cTn id="169" dur="1"/>
                                        <p:tgtEl>
                                          <p:spTgt spid="2229"/>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nodeType="clickEffect">
                                  <p:stCondLst>
                                    <p:cond delay="0"/>
                                  </p:stCondLst>
                                  <p:childTnLst>
                                    <p:set>
                                      <p:cBhvr>
                                        <p:cTn id="173" dur="1" fill="hold">
                                          <p:stCondLst>
                                            <p:cond delay="0"/>
                                          </p:stCondLst>
                                        </p:cTn>
                                        <p:tgtEl>
                                          <p:spTgt spid="2234"/>
                                        </p:tgtEl>
                                        <p:attrNameLst>
                                          <p:attrName>style.visibility</p:attrName>
                                        </p:attrNameLst>
                                      </p:cBhvr>
                                      <p:to>
                                        <p:strVal val="visible"/>
                                      </p:to>
                                    </p:set>
                                    <p:animEffect transition="in" filter="fade">
                                      <p:cBhvr>
                                        <p:cTn id="174" dur="1"/>
                                        <p:tgtEl>
                                          <p:spTgt spid="2234"/>
                                        </p:tgtEl>
                                      </p:cBhvr>
                                    </p:animEffect>
                                  </p:childTnLst>
                                </p:cTn>
                              </p:par>
                              <p:par>
                                <p:cTn id="175" presetID="10" presetClass="entr" presetSubtype="0" fill="hold" nodeType="withEffect">
                                  <p:stCondLst>
                                    <p:cond delay="0"/>
                                  </p:stCondLst>
                                  <p:childTnLst>
                                    <p:set>
                                      <p:cBhvr>
                                        <p:cTn id="176" dur="1" fill="hold">
                                          <p:stCondLst>
                                            <p:cond delay="0"/>
                                          </p:stCondLst>
                                        </p:cTn>
                                        <p:tgtEl>
                                          <p:spTgt spid="2232"/>
                                        </p:tgtEl>
                                        <p:attrNameLst>
                                          <p:attrName>style.visibility</p:attrName>
                                        </p:attrNameLst>
                                      </p:cBhvr>
                                      <p:to>
                                        <p:strVal val="visible"/>
                                      </p:to>
                                    </p:set>
                                    <p:animEffect transition="in" filter="fade">
                                      <p:cBhvr>
                                        <p:cTn id="177" dur="1"/>
                                        <p:tgtEl>
                                          <p:spTgt spid="2232"/>
                                        </p:tgtEl>
                                      </p:cBhvr>
                                    </p:animEffect>
                                  </p:childTnLst>
                                </p:cTn>
                              </p:par>
                              <p:par>
                                <p:cTn id="178" presetID="10" presetClass="entr" presetSubtype="0" fill="hold" nodeType="withEffect">
                                  <p:stCondLst>
                                    <p:cond delay="0"/>
                                  </p:stCondLst>
                                  <p:childTnLst>
                                    <p:set>
                                      <p:cBhvr>
                                        <p:cTn id="179" dur="1" fill="hold">
                                          <p:stCondLst>
                                            <p:cond delay="0"/>
                                          </p:stCondLst>
                                        </p:cTn>
                                        <p:tgtEl>
                                          <p:spTgt spid="2230"/>
                                        </p:tgtEl>
                                        <p:attrNameLst>
                                          <p:attrName>style.visibility</p:attrName>
                                        </p:attrNameLst>
                                      </p:cBhvr>
                                      <p:to>
                                        <p:strVal val="visible"/>
                                      </p:to>
                                    </p:set>
                                    <p:animEffect transition="in" filter="fade">
                                      <p:cBhvr>
                                        <p:cTn id="180" dur="1"/>
                                        <p:tgtEl>
                                          <p:spTgt spid="2230"/>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ntr" presetSubtype="0" fill="hold" nodeType="clickEffect">
                                  <p:stCondLst>
                                    <p:cond delay="0"/>
                                  </p:stCondLst>
                                  <p:childTnLst>
                                    <p:set>
                                      <p:cBhvr>
                                        <p:cTn id="184" dur="1" fill="hold">
                                          <p:stCondLst>
                                            <p:cond delay="0"/>
                                          </p:stCondLst>
                                        </p:cTn>
                                        <p:tgtEl>
                                          <p:spTgt spid="2231"/>
                                        </p:tgtEl>
                                        <p:attrNameLst>
                                          <p:attrName>style.visibility</p:attrName>
                                        </p:attrNameLst>
                                      </p:cBhvr>
                                      <p:to>
                                        <p:strVal val="visible"/>
                                      </p:to>
                                    </p:set>
                                    <p:animEffect transition="in" filter="fade">
                                      <p:cBhvr>
                                        <p:cTn id="185" dur="1"/>
                                        <p:tgtEl>
                                          <p:spTgt spid="2231"/>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nodeType="clickEffect">
                                  <p:stCondLst>
                                    <p:cond delay="0"/>
                                  </p:stCondLst>
                                  <p:childTnLst>
                                    <p:set>
                                      <p:cBhvr>
                                        <p:cTn id="189" dur="1" fill="hold">
                                          <p:stCondLst>
                                            <p:cond delay="0"/>
                                          </p:stCondLst>
                                        </p:cTn>
                                        <p:tgtEl>
                                          <p:spTgt spid="2233"/>
                                        </p:tgtEl>
                                        <p:attrNameLst>
                                          <p:attrName>style.visibility</p:attrName>
                                        </p:attrNameLst>
                                      </p:cBhvr>
                                      <p:to>
                                        <p:strVal val="visible"/>
                                      </p:to>
                                    </p:set>
                                    <p:animEffect transition="in" filter="fade">
                                      <p:cBhvr>
                                        <p:cTn id="190" dur="1"/>
                                        <p:tgtEl>
                                          <p:spTgt spid="2233"/>
                                        </p:tgtEl>
                                      </p:cBhvr>
                                    </p:animEffect>
                                  </p:childTnLst>
                                </p:cTn>
                              </p:par>
                              <p:par>
                                <p:cTn id="191" presetID="10" presetClass="entr" presetSubtype="0" fill="hold" nodeType="withEffect">
                                  <p:stCondLst>
                                    <p:cond delay="0"/>
                                  </p:stCondLst>
                                  <p:childTnLst>
                                    <p:set>
                                      <p:cBhvr>
                                        <p:cTn id="192" dur="1" fill="hold">
                                          <p:stCondLst>
                                            <p:cond delay="0"/>
                                          </p:stCondLst>
                                        </p:cTn>
                                        <p:tgtEl>
                                          <p:spTgt spid="2235"/>
                                        </p:tgtEl>
                                        <p:attrNameLst>
                                          <p:attrName>style.visibility</p:attrName>
                                        </p:attrNameLst>
                                      </p:cBhvr>
                                      <p:to>
                                        <p:strVal val="visible"/>
                                      </p:to>
                                    </p:set>
                                    <p:animEffect transition="in" filter="fade">
                                      <p:cBhvr>
                                        <p:cTn id="193" dur="1"/>
                                        <p:tgtEl>
                                          <p:spTgt spid="2235"/>
                                        </p:tgtEl>
                                      </p:cBhvr>
                                    </p:animEffect>
                                  </p:childTnLst>
                                </p:cTn>
                              </p:par>
                              <p:par>
                                <p:cTn id="194" presetID="10" presetClass="entr" presetSubtype="0" fill="hold" nodeType="withEffect">
                                  <p:stCondLst>
                                    <p:cond delay="0"/>
                                  </p:stCondLst>
                                  <p:childTnLst>
                                    <p:set>
                                      <p:cBhvr>
                                        <p:cTn id="195" dur="1" fill="hold">
                                          <p:stCondLst>
                                            <p:cond delay="0"/>
                                          </p:stCondLst>
                                        </p:cTn>
                                        <p:tgtEl>
                                          <p:spTgt spid="2236"/>
                                        </p:tgtEl>
                                        <p:attrNameLst>
                                          <p:attrName>style.visibility</p:attrName>
                                        </p:attrNameLst>
                                      </p:cBhvr>
                                      <p:to>
                                        <p:strVal val="visible"/>
                                      </p:to>
                                    </p:set>
                                    <p:animEffect transition="in" filter="fade">
                                      <p:cBhvr>
                                        <p:cTn id="196" dur="1"/>
                                        <p:tgtEl>
                                          <p:spTgt spid="2236"/>
                                        </p:tgtEl>
                                      </p:cBhvr>
                                    </p:animEffect>
                                  </p:childTnLst>
                                </p:cTn>
                              </p:par>
                              <p:par>
                                <p:cTn id="197" presetID="10" presetClass="entr" presetSubtype="0" fill="hold" nodeType="withEffect">
                                  <p:stCondLst>
                                    <p:cond delay="0"/>
                                  </p:stCondLst>
                                  <p:childTnLst>
                                    <p:set>
                                      <p:cBhvr>
                                        <p:cTn id="198" dur="1" fill="hold">
                                          <p:stCondLst>
                                            <p:cond delay="0"/>
                                          </p:stCondLst>
                                        </p:cTn>
                                        <p:tgtEl>
                                          <p:spTgt spid="2237"/>
                                        </p:tgtEl>
                                        <p:attrNameLst>
                                          <p:attrName>style.visibility</p:attrName>
                                        </p:attrNameLst>
                                      </p:cBhvr>
                                      <p:to>
                                        <p:strVal val="visible"/>
                                      </p:to>
                                    </p:set>
                                    <p:animEffect transition="in" filter="fade">
                                      <p:cBhvr>
                                        <p:cTn id="199" dur="1"/>
                                        <p:tgtEl>
                                          <p:spTgt spid="2237"/>
                                        </p:tgtEl>
                                      </p:cBhvr>
                                    </p:animEffect>
                                  </p:childTnLst>
                                </p:cTn>
                              </p:par>
                            </p:childTnLst>
                          </p:cTn>
                        </p:par>
                      </p:childTnLst>
                    </p:cTn>
                  </p:par>
                  <p:par>
                    <p:cTn id="200" fill="hold">
                      <p:stCondLst>
                        <p:cond delay="indefinite"/>
                      </p:stCondLst>
                      <p:childTnLst>
                        <p:par>
                          <p:cTn id="201" fill="hold">
                            <p:stCondLst>
                              <p:cond delay="0"/>
                            </p:stCondLst>
                            <p:childTnLst>
                              <p:par>
                                <p:cTn id="202" presetID="10" presetClass="entr" presetSubtype="0" fill="hold" nodeType="clickEffect">
                                  <p:stCondLst>
                                    <p:cond delay="0"/>
                                  </p:stCondLst>
                                  <p:childTnLst>
                                    <p:set>
                                      <p:cBhvr>
                                        <p:cTn id="203" dur="1" fill="hold">
                                          <p:stCondLst>
                                            <p:cond delay="0"/>
                                          </p:stCondLst>
                                        </p:cTn>
                                        <p:tgtEl>
                                          <p:spTgt spid="2179"/>
                                        </p:tgtEl>
                                        <p:attrNameLst>
                                          <p:attrName>style.visibility</p:attrName>
                                        </p:attrNameLst>
                                      </p:cBhvr>
                                      <p:to>
                                        <p:strVal val="visible"/>
                                      </p:to>
                                    </p:set>
                                    <p:animEffect transition="in" filter="fade">
                                      <p:cBhvr>
                                        <p:cTn id="204" dur="500"/>
                                        <p:tgtEl>
                                          <p:spTgt spid="2179"/>
                                        </p:tgtEl>
                                      </p:cBhvr>
                                    </p:animEffect>
                                  </p:childTnLst>
                                </p:cTn>
                              </p:par>
                              <p:par>
                                <p:cTn id="205" presetID="10" presetClass="entr" presetSubtype="0" fill="hold" nodeType="withEffect">
                                  <p:stCondLst>
                                    <p:cond delay="0"/>
                                  </p:stCondLst>
                                  <p:childTnLst>
                                    <p:set>
                                      <p:cBhvr>
                                        <p:cTn id="206" dur="1" fill="hold">
                                          <p:stCondLst>
                                            <p:cond delay="0"/>
                                          </p:stCondLst>
                                        </p:cTn>
                                        <p:tgtEl>
                                          <p:spTgt spid="2239"/>
                                        </p:tgtEl>
                                        <p:attrNameLst>
                                          <p:attrName>style.visibility</p:attrName>
                                        </p:attrNameLst>
                                      </p:cBhvr>
                                      <p:to>
                                        <p:strVal val="visible"/>
                                      </p:to>
                                    </p:set>
                                    <p:animEffect transition="in" filter="fade">
                                      <p:cBhvr>
                                        <p:cTn id="207" dur="500"/>
                                        <p:tgtEl>
                                          <p:spTgt spid="2239"/>
                                        </p:tgtEl>
                                      </p:cBhvr>
                                    </p:animEffect>
                                  </p:childTnLst>
                                </p:cTn>
                              </p:par>
                              <p:par>
                                <p:cTn id="208" presetID="10" presetClass="entr" presetSubtype="0" fill="hold" nodeType="withEffect">
                                  <p:stCondLst>
                                    <p:cond delay="0"/>
                                  </p:stCondLst>
                                  <p:childTnLst>
                                    <p:set>
                                      <p:cBhvr>
                                        <p:cTn id="209" dur="1" fill="hold">
                                          <p:stCondLst>
                                            <p:cond delay="0"/>
                                          </p:stCondLst>
                                        </p:cTn>
                                        <p:tgtEl>
                                          <p:spTgt spid="2238"/>
                                        </p:tgtEl>
                                        <p:attrNameLst>
                                          <p:attrName>style.visibility</p:attrName>
                                        </p:attrNameLst>
                                      </p:cBhvr>
                                      <p:to>
                                        <p:strVal val="visible"/>
                                      </p:to>
                                    </p:set>
                                    <p:animEffect transition="in" filter="fade">
                                      <p:cBhvr>
                                        <p:cTn id="210" dur="500"/>
                                        <p:tgtEl>
                                          <p:spTgt spid="2238"/>
                                        </p:tgtEl>
                                      </p:cBhvr>
                                    </p:animEffect>
                                  </p:childTnLst>
                                </p:cTn>
                              </p:par>
                              <p:par>
                                <p:cTn id="211" presetID="10" presetClass="entr" presetSubtype="0" fill="hold" nodeType="withEffect">
                                  <p:stCondLst>
                                    <p:cond delay="0"/>
                                  </p:stCondLst>
                                  <p:childTnLst>
                                    <p:set>
                                      <p:cBhvr>
                                        <p:cTn id="212" dur="1" fill="hold">
                                          <p:stCondLst>
                                            <p:cond delay="0"/>
                                          </p:stCondLst>
                                        </p:cTn>
                                        <p:tgtEl>
                                          <p:spTgt spid="2242"/>
                                        </p:tgtEl>
                                        <p:attrNameLst>
                                          <p:attrName>style.visibility</p:attrName>
                                        </p:attrNameLst>
                                      </p:cBhvr>
                                      <p:to>
                                        <p:strVal val="visible"/>
                                      </p:to>
                                    </p:set>
                                    <p:animEffect transition="in" filter="fade">
                                      <p:cBhvr>
                                        <p:cTn id="213" dur="500"/>
                                        <p:tgtEl>
                                          <p:spTgt spid="2242"/>
                                        </p:tgtEl>
                                      </p:cBhvr>
                                    </p:animEffect>
                                  </p:childTnLst>
                                </p:cTn>
                              </p:par>
                              <p:par>
                                <p:cTn id="214" presetID="10" presetClass="entr" presetSubtype="0" fill="hold" nodeType="withEffect">
                                  <p:stCondLst>
                                    <p:cond delay="0"/>
                                  </p:stCondLst>
                                  <p:childTnLst>
                                    <p:set>
                                      <p:cBhvr>
                                        <p:cTn id="215" dur="1" fill="hold">
                                          <p:stCondLst>
                                            <p:cond delay="0"/>
                                          </p:stCondLst>
                                        </p:cTn>
                                        <p:tgtEl>
                                          <p:spTgt spid="2240"/>
                                        </p:tgtEl>
                                        <p:attrNameLst>
                                          <p:attrName>style.visibility</p:attrName>
                                        </p:attrNameLst>
                                      </p:cBhvr>
                                      <p:to>
                                        <p:strVal val="visible"/>
                                      </p:to>
                                    </p:set>
                                    <p:animEffect transition="in" filter="fade">
                                      <p:cBhvr>
                                        <p:cTn id="216" dur="500"/>
                                        <p:tgtEl>
                                          <p:spTgt spid="2240"/>
                                        </p:tgtEl>
                                      </p:cBhvr>
                                    </p:animEffec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nodeType="clickEffect">
                                  <p:stCondLst>
                                    <p:cond delay="0"/>
                                  </p:stCondLst>
                                  <p:childTnLst>
                                    <p:set>
                                      <p:cBhvr>
                                        <p:cTn id="220" dur="1" fill="hold">
                                          <p:stCondLst>
                                            <p:cond delay="0"/>
                                          </p:stCondLst>
                                        </p:cTn>
                                        <p:tgtEl>
                                          <p:spTgt spid="2241"/>
                                        </p:tgtEl>
                                        <p:attrNameLst>
                                          <p:attrName>style.visibility</p:attrName>
                                        </p:attrNameLst>
                                      </p:cBhvr>
                                      <p:to>
                                        <p:strVal val="visible"/>
                                      </p:to>
                                    </p:set>
                                    <p:animEffect transition="in" filter="fade">
                                      <p:cBhvr>
                                        <p:cTn id="221" dur="500"/>
                                        <p:tgtEl>
                                          <p:spTgt spid="2241"/>
                                        </p:tgtEl>
                                      </p:cBhvr>
                                    </p:animEffect>
                                  </p:childTnLst>
                                </p:cTn>
                              </p:par>
                              <p:par>
                                <p:cTn id="222" presetID="10" presetClass="entr" presetSubtype="0" fill="hold" nodeType="withEffect">
                                  <p:stCondLst>
                                    <p:cond delay="0"/>
                                  </p:stCondLst>
                                  <p:childTnLst>
                                    <p:set>
                                      <p:cBhvr>
                                        <p:cTn id="223" dur="1" fill="hold">
                                          <p:stCondLst>
                                            <p:cond delay="0"/>
                                          </p:stCondLst>
                                        </p:cTn>
                                        <p:tgtEl>
                                          <p:spTgt spid="2243"/>
                                        </p:tgtEl>
                                        <p:attrNameLst>
                                          <p:attrName>style.visibility</p:attrName>
                                        </p:attrNameLst>
                                      </p:cBhvr>
                                      <p:to>
                                        <p:strVal val="visible"/>
                                      </p:to>
                                    </p:set>
                                    <p:animEffect transition="in" filter="fade">
                                      <p:cBhvr>
                                        <p:cTn id="224" dur="500"/>
                                        <p:tgtEl>
                                          <p:spTgt spid="2243"/>
                                        </p:tgtEl>
                                      </p:cBhvr>
                                    </p:animEffect>
                                  </p:childTnLst>
                                </p:cTn>
                              </p:par>
                            </p:childTnLst>
                          </p:cTn>
                        </p:par>
                      </p:childTnLst>
                    </p:cTn>
                  </p:par>
                  <p:par>
                    <p:cTn id="225" fill="hold">
                      <p:stCondLst>
                        <p:cond delay="indefinite"/>
                      </p:stCondLst>
                      <p:childTnLst>
                        <p:par>
                          <p:cTn id="226" fill="hold">
                            <p:stCondLst>
                              <p:cond delay="0"/>
                            </p:stCondLst>
                            <p:childTnLst>
                              <p:par>
                                <p:cTn id="227" presetID="10" presetClass="entr" presetSubtype="0" fill="hold" nodeType="clickEffect">
                                  <p:stCondLst>
                                    <p:cond delay="0"/>
                                  </p:stCondLst>
                                  <p:childTnLst>
                                    <p:set>
                                      <p:cBhvr>
                                        <p:cTn id="228" dur="1" fill="hold">
                                          <p:stCondLst>
                                            <p:cond delay="0"/>
                                          </p:stCondLst>
                                        </p:cTn>
                                        <p:tgtEl>
                                          <p:spTgt spid="2252"/>
                                        </p:tgtEl>
                                        <p:attrNameLst>
                                          <p:attrName>style.visibility</p:attrName>
                                        </p:attrNameLst>
                                      </p:cBhvr>
                                      <p:to>
                                        <p:strVal val="visible"/>
                                      </p:to>
                                    </p:set>
                                    <p:animEffect transition="in" filter="fade">
                                      <p:cBhvr>
                                        <p:cTn id="229" dur="1"/>
                                        <p:tgtEl>
                                          <p:spTgt spid="2252"/>
                                        </p:tgtEl>
                                      </p:cBhvr>
                                    </p:animEffect>
                                  </p:childTnLst>
                                </p:cTn>
                              </p:par>
                              <p:par>
                                <p:cTn id="230" presetID="10" presetClass="entr" presetSubtype="0" fill="hold" nodeType="withEffect">
                                  <p:stCondLst>
                                    <p:cond delay="0"/>
                                  </p:stCondLst>
                                  <p:childTnLst>
                                    <p:set>
                                      <p:cBhvr>
                                        <p:cTn id="231" dur="1" fill="hold">
                                          <p:stCondLst>
                                            <p:cond delay="0"/>
                                          </p:stCondLst>
                                        </p:cTn>
                                        <p:tgtEl>
                                          <p:spTgt spid="2253"/>
                                        </p:tgtEl>
                                        <p:attrNameLst>
                                          <p:attrName>style.visibility</p:attrName>
                                        </p:attrNameLst>
                                      </p:cBhvr>
                                      <p:to>
                                        <p:strVal val="visible"/>
                                      </p:to>
                                    </p:set>
                                    <p:animEffect transition="in" filter="fade">
                                      <p:cBhvr>
                                        <p:cTn id="232" dur="1"/>
                                        <p:tgtEl>
                                          <p:spTgt spid="2253"/>
                                        </p:tgtEl>
                                      </p:cBhvr>
                                    </p:animEffect>
                                  </p:childTnLst>
                                </p:cTn>
                              </p:par>
                              <p:par>
                                <p:cTn id="233" presetID="10" presetClass="entr" presetSubtype="0" fill="hold" nodeType="withEffect">
                                  <p:stCondLst>
                                    <p:cond delay="0"/>
                                  </p:stCondLst>
                                  <p:childTnLst>
                                    <p:set>
                                      <p:cBhvr>
                                        <p:cTn id="234" dur="1" fill="hold">
                                          <p:stCondLst>
                                            <p:cond delay="0"/>
                                          </p:stCondLst>
                                        </p:cTn>
                                        <p:tgtEl>
                                          <p:spTgt spid="2254"/>
                                        </p:tgtEl>
                                        <p:attrNameLst>
                                          <p:attrName>style.visibility</p:attrName>
                                        </p:attrNameLst>
                                      </p:cBhvr>
                                      <p:to>
                                        <p:strVal val="visible"/>
                                      </p:to>
                                    </p:set>
                                    <p:animEffect transition="in" filter="fade">
                                      <p:cBhvr>
                                        <p:cTn id="235" dur="1"/>
                                        <p:tgtEl>
                                          <p:spTgt spid="2254"/>
                                        </p:tgtEl>
                                      </p:cBhvr>
                                    </p:animEffect>
                                  </p:childTnLst>
                                </p:cTn>
                              </p:par>
                              <p:par>
                                <p:cTn id="236" presetID="10" presetClass="entr" presetSubtype="0" fill="hold" nodeType="withEffect">
                                  <p:stCondLst>
                                    <p:cond delay="0"/>
                                  </p:stCondLst>
                                  <p:childTnLst>
                                    <p:set>
                                      <p:cBhvr>
                                        <p:cTn id="237" dur="1" fill="hold">
                                          <p:stCondLst>
                                            <p:cond delay="0"/>
                                          </p:stCondLst>
                                        </p:cTn>
                                        <p:tgtEl>
                                          <p:spTgt spid="2255"/>
                                        </p:tgtEl>
                                        <p:attrNameLst>
                                          <p:attrName>style.visibility</p:attrName>
                                        </p:attrNameLst>
                                      </p:cBhvr>
                                      <p:to>
                                        <p:strVal val="visible"/>
                                      </p:to>
                                    </p:set>
                                    <p:animEffect transition="in" filter="fade">
                                      <p:cBhvr>
                                        <p:cTn id="238" dur="1"/>
                                        <p:tgtEl>
                                          <p:spTgt spid="2255"/>
                                        </p:tgtEl>
                                      </p:cBhvr>
                                    </p:animEffect>
                                  </p:childTnLst>
                                </p:cTn>
                              </p:par>
                              <p:par>
                                <p:cTn id="239" presetID="10" presetClass="entr" presetSubtype="0" fill="hold" nodeType="withEffect">
                                  <p:stCondLst>
                                    <p:cond delay="0"/>
                                  </p:stCondLst>
                                  <p:childTnLst>
                                    <p:set>
                                      <p:cBhvr>
                                        <p:cTn id="240" dur="1" fill="hold">
                                          <p:stCondLst>
                                            <p:cond delay="0"/>
                                          </p:stCondLst>
                                        </p:cTn>
                                        <p:tgtEl>
                                          <p:spTgt spid="2251"/>
                                        </p:tgtEl>
                                        <p:attrNameLst>
                                          <p:attrName>style.visibility</p:attrName>
                                        </p:attrNameLst>
                                      </p:cBhvr>
                                      <p:to>
                                        <p:strVal val="visible"/>
                                      </p:to>
                                    </p:set>
                                    <p:animEffect transition="in" filter="fade">
                                      <p:cBhvr>
                                        <p:cTn id="241" dur="1"/>
                                        <p:tgtEl>
                                          <p:spTgt spid="2251"/>
                                        </p:tgtEl>
                                      </p:cBhvr>
                                    </p:animEffect>
                                  </p:childTnLst>
                                </p:cTn>
                              </p:par>
                            </p:childTnLst>
                          </p:cTn>
                        </p:par>
                      </p:childTnLst>
                    </p:cTn>
                  </p:par>
                  <p:par>
                    <p:cTn id="242" fill="hold">
                      <p:stCondLst>
                        <p:cond delay="indefinite"/>
                      </p:stCondLst>
                      <p:childTnLst>
                        <p:par>
                          <p:cTn id="243" fill="hold">
                            <p:stCondLst>
                              <p:cond delay="0"/>
                            </p:stCondLst>
                            <p:childTnLst>
                              <p:par>
                                <p:cTn id="244" presetID="10" presetClass="entr" presetSubtype="0" fill="hold" nodeType="clickEffect">
                                  <p:stCondLst>
                                    <p:cond delay="0"/>
                                  </p:stCondLst>
                                  <p:childTnLst>
                                    <p:set>
                                      <p:cBhvr>
                                        <p:cTn id="245" dur="1" fill="hold">
                                          <p:stCondLst>
                                            <p:cond delay="0"/>
                                          </p:stCondLst>
                                        </p:cTn>
                                        <p:tgtEl>
                                          <p:spTgt spid="2248"/>
                                        </p:tgtEl>
                                        <p:attrNameLst>
                                          <p:attrName>style.visibility</p:attrName>
                                        </p:attrNameLst>
                                      </p:cBhvr>
                                      <p:to>
                                        <p:strVal val="visible"/>
                                      </p:to>
                                    </p:set>
                                    <p:animEffect transition="in" filter="fade">
                                      <p:cBhvr>
                                        <p:cTn id="246" dur="1"/>
                                        <p:tgtEl>
                                          <p:spTgt spid="2248"/>
                                        </p:tgtEl>
                                      </p:cBhvr>
                                    </p:animEffect>
                                  </p:childTnLst>
                                </p:cTn>
                              </p:par>
                              <p:par>
                                <p:cTn id="247" presetID="10" presetClass="entr" presetSubtype="0" fill="hold" nodeType="withEffect">
                                  <p:stCondLst>
                                    <p:cond delay="0"/>
                                  </p:stCondLst>
                                  <p:childTnLst>
                                    <p:set>
                                      <p:cBhvr>
                                        <p:cTn id="248" dur="1" fill="hold">
                                          <p:stCondLst>
                                            <p:cond delay="0"/>
                                          </p:stCondLst>
                                        </p:cTn>
                                        <p:tgtEl>
                                          <p:spTgt spid="2247"/>
                                        </p:tgtEl>
                                        <p:attrNameLst>
                                          <p:attrName>style.visibility</p:attrName>
                                        </p:attrNameLst>
                                      </p:cBhvr>
                                      <p:to>
                                        <p:strVal val="visible"/>
                                      </p:to>
                                    </p:set>
                                    <p:animEffect transition="in" filter="fade">
                                      <p:cBhvr>
                                        <p:cTn id="249" dur="1"/>
                                        <p:tgtEl>
                                          <p:spTgt spid="2247"/>
                                        </p:tgtEl>
                                      </p:cBhvr>
                                    </p:animEffect>
                                  </p:childTnLst>
                                </p:cTn>
                              </p:par>
                              <p:par>
                                <p:cTn id="250" presetID="10" presetClass="entr" presetSubtype="0" fill="hold" nodeType="withEffect">
                                  <p:stCondLst>
                                    <p:cond delay="0"/>
                                  </p:stCondLst>
                                  <p:childTnLst>
                                    <p:set>
                                      <p:cBhvr>
                                        <p:cTn id="251" dur="1" fill="hold">
                                          <p:stCondLst>
                                            <p:cond delay="0"/>
                                          </p:stCondLst>
                                        </p:cTn>
                                        <p:tgtEl>
                                          <p:spTgt spid="2245"/>
                                        </p:tgtEl>
                                        <p:attrNameLst>
                                          <p:attrName>style.visibility</p:attrName>
                                        </p:attrNameLst>
                                      </p:cBhvr>
                                      <p:to>
                                        <p:strVal val="visible"/>
                                      </p:to>
                                    </p:set>
                                    <p:animEffect transition="in" filter="fade">
                                      <p:cBhvr>
                                        <p:cTn id="252" dur="1"/>
                                        <p:tgtEl>
                                          <p:spTgt spid="2245"/>
                                        </p:tgtEl>
                                      </p:cBhvr>
                                    </p:animEffect>
                                  </p:childTnLst>
                                </p:cTn>
                              </p:par>
                              <p:par>
                                <p:cTn id="253" presetID="10" presetClass="entr" presetSubtype="0" fill="hold" nodeType="withEffect">
                                  <p:stCondLst>
                                    <p:cond delay="0"/>
                                  </p:stCondLst>
                                  <p:childTnLst>
                                    <p:set>
                                      <p:cBhvr>
                                        <p:cTn id="254" dur="1" fill="hold">
                                          <p:stCondLst>
                                            <p:cond delay="0"/>
                                          </p:stCondLst>
                                        </p:cTn>
                                        <p:tgtEl>
                                          <p:spTgt spid="2244"/>
                                        </p:tgtEl>
                                        <p:attrNameLst>
                                          <p:attrName>style.visibility</p:attrName>
                                        </p:attrNameLst>
                                      </p:cBhvr>
                                      <p:to>
                                        <p:strVal val="visible"/>
                                      </p:to>
                                    </p:set>
                                    <p:animEffect transition="in" filter="fade">
                                      <p:cBhvr>
                                        <p:cTn id="255" dur="1"/>
                                        <p:tgtEl>
                                          <p:spTgt spid="2244"/>
                                        </p:tgtEl>
                                      </p:cBhvr>
                                    </p:animEffect>
                                  </p:childTnLst>
                                </p:cTn>
                              </p:par>
                              <p:par>
                                <p:cTn id="256" presetID="10" presetClass="entr" presetSubtype="0" fill="hold" nodeType="withEffect">
                                  <p:stCondLst>
                                    <p:cond delay="0"/>
                                  </p:stCondLst>
                                  <p:childTnLst>
                                    <p:set>
                                      <p:cBhvr>
                                        <p:cTn id="257" dur="1" fill="hold">
                                          <p:stCondLst>
                                            <p:cond delay="0"/>
                                          </p:stCondLst>
                                        </p:cTn>
                                        <p:tgtEl>
                                          <p:spTgt spid="2246"/>
                                        </p:tgtEl>
                                        <p:attrNameLst>
                                          <p:attrName>style.visibility</p:attrName>
                                        </p:attrNameLst>
                                      </p:cBhvr>
                                      <p:to>
                                        <p:strVal val="visible"/>
                                      </p:to>
                                    </p:set>
                                    <p:animEffect transition="in" filter="fade">
                                      <p:cBhvr>
                                        <p:cTn id="258" dur="1"/>
                                        <p:tgtEl>
                                          <p:spTgt spid="2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59"/>
        <p:cNvGrpSpPr/>
        <p:nvPr/>
      </p:nvGrpSpPr>
      <p:grpSpPr>
        <a:xfrm>
          <a:off x="0" y="0"/>
          <a:ext cx="0" cy="0"/>
          <a:chOff x="0" y="0"/>
          <a:chExt cx="0" cy="0"/>
        </a:xfrm>
      </p:grpSpPr>
      <p:sp>
        <p:nvSpPr>
          <p:cNvPr id="2260" name="Shape 2260"/>
          <p:cNvSpPr/>
          <p:nvPr/>
        </p:nvSpPr>
        <p:spPr>
          <a:xfrm>
            <a:off x="362803" y="448016"/>
            <a:ext cx="8305799" cy="1323439"/>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28"/>
            </a:pPr>
            <a:r>
              <a:rPr lang="en-US" sz="2000" b="1" i="0" u="none" strike="noStrike" cap="none" baseline="0" dirty="0">
                <a:solidFill>
                  <a:schemeClr val="dk1"/>
                </a:solidFill>
                <a:latin typeface="Calibri"/>
                <a:ea typeface="Calibri"/>
                <a:cs typeface="Calibri"/>
                <a:sym typeface="Calibri"/>
              </a:rPr>
              <a:t>A regular pentagonal lamina of 25mm side is resting on one of its sides on HP while the corner opposite to this side touches VP. If the lamina makes an angle 60° with HP and </a:t>
            </a:r>
            <a:r>
              <a:rPr lang="en-US" sz="2000" b="1" i="0" u="none" strike="noStrike" cap="none" baseline="0" dirty="0" smtClean="0">
                <a:solidFill>
                  <a:schemeClr val="dk1"/>
                </a:solidFill>
                <a:latin typeface="Calibri"/>
                <a:ea typeface="Calibri"/>
                <a:cs typeface="Calibri"/>
                <a:sym typeface="Calibri"/>
              </a:rPr>
              <a:t>draw </a:t>
            </a:r>
            <a:r>
              <a:rPr lang="en-US" sz="2000" b="1" i="0" u="none" strike="noStrike" cap="none" baseline="0" dirty="0">
                <a:solidFill>
                  <a:schemeClr val="dk1"/>
                </a:solidFill>
                <a:latin typeface="Calibri"/>
                <a:ea typeface="Calibri"/>
                <a:cs typeface="Calibri"/>
                <a:sym typeface="Calibri"/>
              </a:rPr>
              <a:t>the projections of the lamina.</a:t>
            </a:r>
          </a:p>
        </p:txBody>
      </p:sp>
      <p:cxnSp>
        <p:nvCxnSpPr>
          <p:cNvPr id="2261" name="Shape 2261"/>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2262" name="Shape 2262"/>
          <p:cNvCxnSpPr/>
          <p:nvPr/>
        </p:nvCxnSpPr>
        <p:spPr>
          <a:xfrm rot="10800000">
            <a:off x="381000" y="1827211"/>
            <a:ext cx="8305799" cy="1588"/>
          </a:xfrm>
          <a:prstGeom prst="straightConnector1">
            <a:avLst/>
          </a:prstGeom>
          <a:noFill/>
          <a:ln w="9525" cap="flat" cmpd="sng">
            <a:solidFill>
              <a:srgbClr val="C4BD97"/>
            </a:solidFill>
            <a:prstDash val="solid"/>
            <a:round/>
            <a:headEnd type="none" w="med" len="med"/>
            <a:tailEnd type="none" w="med" len="med"/>
          </a:ln>
        </p:spPr>
      </p:cxnSp>
      <p:sp>
        <p:nvSpPr>
          <p:cNvPr id="2263" name="Shape 2263"/>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2264" name="Shape 2264"/>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sp>
        <p:nvSpPr>
          <p:cNvPr id="2265" name="Shape 2265"/>
          <p:cNvSpPr/>
          <p:nvPr/>
        </p:nvSpPr>
        <p:spPr>
          <a:xfrm>
            <a:off x="6056978" y="3500305"/>
            <a:ext cx="1515815" cy="774879"/>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2266" name="Shape 2266"/>
          <p:cNvCxnSpPr/>
          <p:nvPr/>
        </p:nvCxnSpPr>
        <p:spPr>
          <a:xfrm rot="10800000">
            <a:off x="4316026" y="2776953"/>
            <a:ext cx="0" cy="2613212"/>
          </a:xfrm>
          <a:prstGeom prst="straightConnector1">
            <a:avLst/>
          </a:prstGeom>
          <a:noFill/>
          <a:ln w="9525" cap="flat" cmpd="sng">
            <a:solidFill>
              <a:srgbClr val="C4BD97"/>
            </a:solidFill>
            <a:prstDash val="solid"/>
            <a:round/>
            <a:headEnd type="none" w="med" len="med"/>
            <a:tailEnd type="none" w="med" len="med"/>
          </a:ln>
        </p:spPr>
      </p:cxnSp>
      <p:cxnSp>
        <p:nvCxnSpPr>
          <p:cNvPr id="2267" name="Shape 2267"/>
          <p:cNvCxnSpPr/>
          <p:nvPr/>
        </p:nvCxnSpPr>
        <p:spPr>
          <a:xfrm rot="10800000">
            <a:off x="685801" y="3481119"/>
            <a:ext cx="7696198" cy="0"/>
          </a:xfrm>
          <a:prstGeom prst="straightConnector1">
            <a:avLst/>
          </a:prstGeom>
          <a:noFill/>
          <a:ln w="9525" cap="flat" cmpd="sng">
            <a:solidFill>
              <a:schemeClr val="dk1"/>
            </a:solidFill>
            <a:prstDash val="solid"/>
            <a:round/>
            <a:headEnd type="none" w="med" len="med"/>
            <a:tailEnd type="none" w="med" len="med"/>
          </a:ln>
        </p:spPr>
      </p:cxnSp>
      <p:sp>
        <p:nvSpPr>
          <p:cNvPr id="2268" name="Shape 2268"/>
          <p:cNvSpPr txBox="1"/>
          <p:nvPr/>
        </p:nvSpPr>
        <p:spPr>
          <a:xfrm>
            <a:off x="362803" y="3309228"/>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2269" name="Shape 2269"/>
          <p:cNvSpPr txBox="1"/>
          <p:nvPr/>
        </p:nvSpPr>
        <p:spPr>
          <a:xfrm>
            <a:off x="8382000" y="3298042"/>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2270" name="Shape 2270"/>
          <p:cNvSpPr txBox="1"/>
          <p:nvPr/>
        </p:nvSpPr>
        <p:spPr>
          <a:xfrm>
            <a:off x="616193" y="3157953"/>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cxnSp>
        <p:nvCxnSpPr>
          <p:cNvPr id="2271" name="Shape 2271"/>
          <p:cNvCxnSpPr/>
          <p:nvPr/>
        </p:nvCxnSpPr>
        <p:spPr>
          <a:xfrm>
            <a:off x="1102023" y="4148553"/>
            <a:ext cx="0" cy="968180"/>
          </a:xfrm>
          <a:prstGeom prst="straightConnector1">
            <a:avLst/>
          </a:prstGeom>
          <a:noFill/>
          <a:ln w="9525" cap="flat" cmpd="sng">
            <a:solidFill>
              <a:srgbClr val="4A7DBB"/>
            </a:solidFill>
            <a:prstDash val="solid"/>
            <a:round/>
            <a:headEnd type="triangle" w="lg" len="lg"/>
            <a:tailEnd type="triangle" w="lg" len="lg"/>
          </a:ln>
        </p:spPr>
      </p:cxnSp>
      <p:sp>
        <p:nvSpPr>
          <p:cNvPr id="2272" name="Shape 2272"/>
          <p:cNvSpPr txBox="1"/>
          <p:nvPr/>
        </p:nvSpPr>
        <p:spPr>
          <a:xfrm>
            <a:off x="757960" y="4447978"/>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25</a:t>
            </a:r>
          </a:p>
        </p:txBody>
      </p:sp>
      <p:sp>
        <p:nvSpPr>
          <p:cNvPr id="2273" name="Shape 2273"/>
          <p:cNvSpPr txBox="1"/>
          <p:nvPr/>
        </p:nvSpPr>
        <p:spPr>
          <a:xfrm>
            <a:off x="2514600" y="359193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cxnSp>
        <p:nvCxnSpPr>
          <p:cNvPr id="2274" name="Shape 2274"/>
          <p:cNvCxnSpPr/>
          <p:nvPr/>
        </p:nvCxnSpPr>
        <p:spPr>
          <a:xfrm>
            <a:off x="1051041" y="4148553"/>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2275" name="Shape 2275"/>
          <p:cNvCxnSpPr/>
          <p:nvPr/>
        </p:nvCxnSpPr>
        <p:spPr>
          <a:xfrm>
            <a:off x="1051041" y="5091528"/>
            <a:ext cx="532755" cy="0"/>
          </a:xfrm>
          <a:prstGeom prst="straightConnector1">
            <a:avLst/>
          </a:prstGeom>
          <a:noFill/>
          <a:ln w="9525" cap="flat" cmpd="sng">
            <a:solidFill>
              <a:srgbClr val="4A7DBB"/>
            </a:solidFill>
            <a:prstDash val="solid"/>
            <a:round/>
            <a:headEnd type="none" w="med" len="med"/>
            <a:tailEnd type="none" w="med" len="med"/>
          </a:ln>
        </p:spPr>
      </p:cxnSp>
      <p:sp>
        <p:nvSpPr>
          <p:cNvPr id="2276" name="Shape 2276"/>
          <p:cNvSpPr txBox="1"/>
          <p:nvPr/>
        </p:nvSpPr>
        <p:spPr>
          <a:xfrm>
            <a:off x="1369905" y="3774328"/>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277" name="Shape 2277"/>
          <p:cNvSpPr txBox="1"/>
          <p:nvPr/>
        </p:nvSpPr>
        <p:spPr>
          <a:xfrm>
            <a:off x="3048000" y="4312621"/>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2278" name="Shape 2278"/>
          <p:cNvSpPr txBox="1"/>
          <p:nvPr/>
        </p:nvSpPr>
        <p:spPr>
          <a:xfrm>
            <a:off x="2423327" y="5303221"/>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cxnSp>
        <p:nvCxnSpPr>
          <p:cNvPr id="2279" name="Shape 2279"/>
          <p:cNvCxnSpPr/>
          <p:nvPr/>
        </p:nvCxnSpPr>
        <p:spPr>
          <a:xfrm rot="10800000">
            <a:off x="1600200" y="3481120"/>
            <a:ext cx="0" cy="662542"/>
          </a:xfrm>
          <a:prstGeom prst="straightConnector1">
            <a:avLst/>
          </a:prstGeom>
          <a:noFill/>
          <a:ln w="9525" cap="flat" cmpd="sng">
            <a:solidFill>
              <a:srgbClr val="C4BD97"/>
            </a:solidFill>
            <a:prstDash val="solid"/>
            <a:round/>
            <a:headEnd type="none" w="med" len="med"/>
            <a:tailEnd type="none" w="med" len="med"/>
          </a:ln>
        </p:spPr>
      </p:cxnSp>
      <p:cxnSp>
        <p:nvCxnSpPr>
          <p:cNvPr id="2280" name="Shape 2280"/>
          <p:cNvCxnSpPr/>
          <p:nvPr/>
        </p:nvCxnSpPr>
        <p:spPr>
          <a:xfrm rot="10800000">
            <a:off x="1600200" y="3481118"/>
            <a:ext cx="1464502" cy="0"/>
          </a:xfrm>
          <a:prstGeom prst="straightConnector1">
            <a:avLst/>
          </a:prstGeom>
          <a:noFill/>
          <a:ln w="28575" cap="flat" cmpd="sng">
            <a:solidFill>
              <a:schemeClr val="dk1"/>
            </a:solidFill>
            <a:prstDash val="solid"/>
            <a:round/>
            <a:headEnd type="none" w="med" len="med"/>
            <a:tailEnd type="none" w="med" len="med"/>
          </a:ln>
        </p:spPr>
      </p:cxnSp>
      <p:sp>
        <p:nvSpPr>
          <p:cNvPr id="2281" name="Shape 2281"/>
          <p:cNvSpPr txBox="1"/>
          <p:nvPr/>
        </p:nvSpPr>
        <p:spPr>
          <a:xfrm>
            <a:off x="1381355" y="3128766"/>
            <a:ext cx="59984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a:t>
            </a:r>
          </a:p>
        </p:txBody>
      </p:sp>
      <p:sp>
        <p:nvSpPr>
          <p:cNvPr id="2282" name="Shape 2282"/>
          <p:cNvSpPr txBox="1"/>
          <p:nvPr/>
        </p:nvSpPr>
        <p:spPr>
          <a:xfrm>
            <a:off x="2205128" y="3128766"/>
            <a:ext cx="61427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d'(b')</a:t>
            </a:r>
          </a:p>
        </p:txBody>
      </p:sp>
      <p:sp>
        <p:nvSpPr>
          <p:cNvPr id="2283" name="Shape 2283"/>
          <p:cNvSpPr txBox="1"/>
          <p:nvPr/>
        </p:nvSpPr>
        <p:spPr>
          <a:xfrm>
            <a:off x="1369905" y="4998421"/>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cxnSp>
        <p:nvCxnSpPr>
          <p:cNvPr id="2284" name="Shape 2284"/>
          <p:cNvCxnSpPr/>
          <p:nvPr/>
        </p:nvCxnSpPr>
        <p:spPr>
          <a:xfrm rot="10800000">
            <a:off x="2499527" y="3493893"/>
            <a:ext cx="0" cy="1880015"/>
          </a:xfrm>
          <a:prstGeom prst="straightConnector1">
            <a:avLst/>
          </a:prstGeom>
          <a:noFill/>
          <a:ln w="9525" cap="flat" cmpd="sng">
            <a:solidFill>
              <a:srgbClr val="C4BD97"/>
            </a:solidFill>
            <a:prstDash val="solid"/>
            <a:round/>
            <a:headEnd type="none" w="med" len="med"/>
            <a:tailEnd type="none" w="med" len="med"/>
          </a:ln>
        </p:spPr>
      </p:cxnSp>
      <p:cxnSp>
        <p:nvCxnSpPr>
          <p:cNvPr id="2285" name="Shape 2285"/>
          <p:cNvCxnSpPr/>
          <p:nvPr/>
        </p:nvCxnSpPr>
        <p:spPr>
          <a:xfrm rot="10800000">
            <a:off x="3064702" y="3493893"/>
            <a:ext cx="0" cy="1073799"/>
          </a:xfrm>
          <a:prstGeom prst="straightConnector1">
            <a:avLst/>
          </a:prstGeom>
          <a:noFill/>
          <a:ln w="9525" cap="flat" cmpd="sng">
            <a:solidFill>
              <a:srgbClr val="C4BD97"/>
            </a:solidFill>
            <a:prstDash val="solid"/>
            <a:round/>
            <a:headEnd type="none" w="med" len="med"/>
            <a:tailEnd type="none" w="med" len="med"/>
          </a:ln>
        </p:spPr>
      </p:cxnSp>
      <p:sp>
        <p:nvSpPr>
          <p:cNvPr id="2286" name="Shape 2286"/>
          <p:cNvSpPr txBox="1"/>
          <p:nvPr/>
        </p:nvSpPr>
        <p:spPr>
          <a:xfrm>
            <a:off x="2889943" y="3128766"/>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287" name="Shape 2287"/>
          <p:cNvSpPr txBox="1"/>
          <p:nvPr/>
        </p:nvSpPr>
        <p:spPr>
          <a:xfrm>
            <a:off x="3362555" y="3124200"/>
            <a:ext cx="59984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a:t>
            </a:r>
          </a:p>
        </p:txBody>
      </p:sp>
      <p:sp>
        <p:nvSpPr>
          <p:cNvPr id="2288" name="Shape 2288"/>
          <p:cNvSpPr txBox="1"/>
          <p:nvPr/>
        </p:nvSpPr>
        <p:spPr>
          <a:xfrm>
            <a:off x="3707189" y="2596667"/>
            <a:ext cx="61427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d'(b')</a:t>
            </a:r>
          </a:p>
        </p:txBody>
      </p:sp>
      <p:sp>
        <p:nvSpPr>
          <p:cNvPr id="2289" name="Shape 2289"/>
          <p:cNvSpPr txBox="1"/>
          <p:nvPr/>
        </p:nvSpPr>
        <p:spPr>
          <a:xfrm>
            <a:off x="4327539" y="2091153"/>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cxnSp>
        <p:nvCxnSpPr>
          <p:cNvPr id="2290" name="Shape 2290"/>
          <p:cNvCxnSpPr/>
          <p:nvPr/>
        </p:nvCxnSpPr>
        <p:spPr>
          <a:xfrm rot="10800000" flipH="1">
            <a:off x="3835594" y="3482711"/>
            <a:ext cx="0" cy="1608819"/>
          </a:xfrm>
          <a:prstGeom prst="straightConnector1">
            <a:avLst/>
          </a:prstGeom>
          <a:noFill/>
          <a:ln w="9525" cap="flat" cmpd="sng">
            <a:solidFill>
              <a:srgbClr val="C4BD97"/>
            </a:solidFill>
            <a:prstDash val="solid"/>
            <a:round/>
            <a:headEnd type="none" w="med" len="med"/>
            <a:tailEnd type="none" w="med" len="med"/>
          </a:ln>
        </p:spPr>
      </p:cxnSp>
      <p:cxnSp>
        <p:nvCxnSpPr>
          <p:cNvPr id="2291" name="Shape 2291"/>
          <p:cNvCxnSpPr/>
          <p:nvPr/>
        </p:nvCxnSpPr>
        <p:spPr>
          <a:xfrm rot="10800000">
            <a:off x="4610100" y="2319756"/>
            <a:ext cx="0" cy="2290090"/>
          </a:xfrm>
          <a:prstGeom prst="straightConnector1">
            <a:avLst/>
          </a:prstGeom>
          <a:noFill/>
          <a:ln w="9525" cap="flat" cmpd="sng">
            <a:solidFill>
              <a:srgbClr val="C4BD97"/>
            </a:solidFill>
            <a:prstDash val="solid"/>
            <a:round/>
            <a:headEnd type="none" w="med" len="med"/>
            <a:tailEnd type="none" w="med" len="med"/>
          </a:ln>
        </p:spPr>
      </p:cxnSp>
      <p:cxnSp>
        <p:nvCxnSpPr>
          <p:cNvPr id="2292" name="Shape 2292"/>
          <p:cNvCxnSpPr/>
          <p:nvPr/>
        </p:nvCxnSpPr>
        <p:spPr>
          <a:xfrm rot="10800000" flipH="1">
            <a:off x="1600200" y="4609845"/>
            <a:ext cx="3009899" cy="0"/>
          </a:xfrm>
          <a:prstGeom prst="straightConnector1">
            <a:avLst/>
          </a:prstGeom>
          <a:noFill/>
          <a:ln w="9525" cap="flat" cmpd="sng">
            <a:solidFill>
              <a:srgbClr val="C4BD97"/>
            </a:solidFill>
            <a:prstDash val="solid"/>
            <a:round/>
            <a:headEnd type="none" w="med" len="med"/>
            <a:tailEnd type="none" w="med" len="med"/>
          </a:ln>
        </p:spPr>
      </p:cxnSp>
      <p:cxnSp>
        <p:nvCxnSpPr>
          <p:cNvPr id="2293" name="Shape 2293"/>
          <p:cNvCxnSpPr/>
          <p:nvPr/>
        </p:nvCxnSpPr>
        <p:spPr>
          <a:xfrm rot="10800000" flipH="1">
            <a:off x="1600200" y="5091528"/>
            <a:ext cx="2239162" cy="1"/>
          </a:xfrm>
          <a:prstGeom prst="straightConnector1">
            <a:avLst/>
          </a:prstGeom>
          <a:noFill/>
          <a:ln w="9525" cap="flat" cmpd="sng">
            <a:solidFill>
              <a:srgbClr val="C4BD97"/>
            </a:solidFill>
            <a:prstDash val="solid"/>
            <a:round/>
            <a:headEnd type="none" w="med" len="med"/>
            <a:tailEnd type="none" w="med" len="med"/>
          </a:ln>
        </p:spPr>
      </p:cxnSp>
      <p:cxnSp>
        <p:nvCxnSpPr>
          <p:cNvPr id="2294" name="Shape 2294"/>
          <p:cNvCxnSpPr/>
          <p:nvPr/>
        </p:nvCxnSpPr>
        <p:spPr>
          <a:xfrm rot="10800000" flipH="1">
            <a:off x="1583795" y="4148553"/>
            <a:ext cx="2239162" cy="1"/>
          </a:xfrm>
          <a:prstGeom prst="straightConnector1">
            <a:avLst/>
          </a:prstGeom>
          <a:noFill/>
          <a:ln w="9525" cap="flat" cmpd="sng">
            <a:solidFill>
              <a:srgbClr val="C4BD97"/>
            </a:solidFill>
            <a:prstDash val="solid"/>
            <a:round/>
            <a:headEnd type="none" w="med" len="med"/>
            <a:tailEnd type="none" w="med" len="med"/>
          </a:ln>
        </p:spPr>
      </p:cxnSp>
      <p:cxnSp>
        <p:nvCxnSpPr>
          <p:cNvPr id="2295" name="Shape 2295"/>
          <p:cNvCxnSpPr/>
          <p:nvPr/>
        </p:nvCxnSpPr>
        <p:spPr>
          <a:xfrm>
            <a:off x="2512264" y="5367085"/>
            <a:ext cx="1839709" cy="0"/>
          </a:xfrm>
          <a:prstGeom prst="straightConnector1">
            <a:avLst/>
          </a:prstGeom>
          <a:noFill/>
          <a:ln w="9525" cap="flat" cmpd="sng">
            <a:solidFill>
              <a:srgbClr val="C4BD97"/>
            </a:solidFill>
            <a:prstDash val="solid"/>
            <a:round/>
            <a:headEnd type="none" w="med" len="med"/>
            <a:tailEnd type="none" w="med" len="med"/>
          </a:ln>
        </p:spPr>
      </p:cxnSp>
      <p:cxnSp>
        <p:nvCxnSpPr>
          <p:cNvPr id="2296" name="Shape 2296"/>
          <p:cNvCxnSpPr/>
          <p:nvPr/>
        </p:nvCxnSpPr>
        <p:spPr>
          <a:xfrm>
            <a:off x="2499527" y="3851935"/>
            <a:ext cx="1839709" cy="0"/>
          </a:xfrm>
          <a:prstGeom prst="straightConnector1">
            <a:avLst/>
          </a:prstGeom>
          <a:noFill/>
          <a:ln w="9525" cap="flat" cmpd="sng">
            <a:solidFill>
              <a:srgbClr val="C4BD97"/>
            </a:solidFill>
            <a:prstDash val="solid"/>
            <a:round/>
            <a:headEnd type="none" w="med" len="med"/>
            <a:tailEnd type="none" w="med" len="med"/>
          </a:ln>
        </p:spPr>
      </p:cxnSp>
      <p:sp>
        <p:nvSpPr>
          <p:cNvPr id="2297" name="Shape 2297"/>
          <p:cNvSpPr/>
          <p:nvPr/>
        </p:nvSpPr>
        <p:spPr>
          <a:xfrm rot="5400000">
            <a:off x="1572749" y="3879388"/>
            <a:ext cx="1515815" cy="1460912"/>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2298" name="Shape 2298"/>
          <p:cNvCxnSpPr/>
          <p:nvPr/>
        </p:nvCxnSpPr>
        <p:spPr>
          <a:xfrm flipH="1">
            <a:off x="3839364" y="2319753"/>
            <a:ext cx="770735" cy="1176755"/>
          </a:xfrm>
          <a:prstGeom prst="straightConnector1">
            <a:avLst/>
          </a:prstGeom>
          <a:noFill/>
          <a:ln w="28575" cap="flat" cmpd="sng">
            <a:solidFill>
              <a:schemeClr val="dk1"/>
            </a:solidFill>
            <a:prstDash val="solid"/>
            <a:round/>
            <a:headEnd type="none" w="med" len="med"/>
            <a:tailEnd type="none" w="med" len="med"/>
          </a:ln>
        </p:spPr>
      </p:cxnSp>
      <p:sp>
        <p:nvSpPr>
          <p:cNvPr id="2299" name="Shape 2299"/>
          <p:cNvSpPr/>
          <p:nvPr/>
        </p:nvSpPr>
        <p:spPr>
          <a:xfrm rot="5400000">
            <a:off x="3466824" y="4235993"/>
            <a:ext cx="1515815" cy="770735"/>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300" name="Shape 2300"/>
          <p:cNvSpPr txBox="1"/>
          <p:nvPr/>
        </p:nvSpPr>
        <p:spPr>
          <a:xfrm>
            <a:off x="4282271" y="3615153"/>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2301" name="Shape 2301"/>
          <p:cNvSpPr txBox="1"/>
          <p:nvPr/>
        </p:nvSpPr>
        <p:spPr>
          <a:xfrm>
            <a:off x="3602055" y="3797544"/>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302" name="Shape 2302"/>
          <p:cNvSpPr txBox="1"/>
          <p:nvPr/>
        </p:nvSpPr>
        <p:spPr>
          <a:xfrm>
            <a:off x="4594350" y="4388821"/>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2303" name="Shape 2303"/>
          <p:cNvSpPr txBox="1"/>
          <p:nvPr/>
        </p:nvSpPr>
        <p:spPr>
          <a:xfrm>
            <a:off x="4191000" y="532643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2304" name="Shape 2304"/>
          <p:cNvSpPr txBox="1"/>
          <p:nvPr/>
        </p:nvSpPr>
        <p:spPr>
          <a:xfrm>
            <a:off x="3602055" y="502163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sp>
        <p:nvSpPr>
          <p:cNvPr id="2305" name="Shape 2305"/>
          <p:cNvSpPr txBox="1"/>
          <p:nvPr/>
        </p:nvSpPr>
        <p:spPr>
          <a:xfrm>
            <a:off x="4149232" y="3115810"/>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60°</a:t>
            </a:r>
          </a:p>
        </p:txBody>
      </p:sp>
      <p:sp>
        <p:nvSpPr>
          <p:cNvPr id="2306" name="Shape 2306"/>
          <p:cNvSpPr/>
          <p:nvPr/>
        </p:nvSpPr>
        <p:spPr>
          <a:xfrm rot="-798769">
            <a:off x="3767052" y="3166857"/>
            <a:ext cx="470865" cy="757165"/>
          </a:xfrm>
          <a:prstGeom prst="arc">
            <a:avLst>
              <a:gd name="adj1" fmla="val 17446589"/>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2307" name="Shape 2307"/>
          <p:cNvCxnSpPr>
            <a:stCxn id="2265" idx="5"/>
          </p:cNvCxnSpPr>
          <p:nvPr/>
        </p:nvCxnSpPr>
        <p:spPr>
          <a:xfrm rot="10800000">
            <a:off x="7556892" y="2767882"/>
            <a:ext cx="15900" cy="1028400"/>
          </a:xfrm>
          <a:prstGeom prst="straightConnector1">
            <a:avLst/>
          </a:prstGeom>
          <a:noFill/>
          <a:ln w="9525" cap="flat" cmpd="sng">
            <a:solidFill>
              <a:srgbClr val="C4BD97"/>
            </a:solidFill>
            <a:prstDash val="solid"/>
            <a:round/>
            <a:headEnd type="none" w="med" len="med"/>
            <a:tailEnd type="none" w="med" len="med"/>
          </a:ln>
        </p:spPr>
      </p:cxnSp>
      <p:cxnSp>
        <p:nvCxnSpPr>
          <p:cNvPr id="2308" name="Shape 2308"/>
          <p:cNvCxnSpPr>
            <a:stCxn id="2265" idx="0"/>
          </p:cNvCxnSpPr>
          <p:nvPr/>
        </p:nvCxnSpPr>
        <p:spPr>
          <a:xfrm rot="10800000">
            <a:off x="6798986" y="2319805"/>
            <a:ext cx="15900" cy="1180500"/>
          </a:xfrm>
          <a:prstGeom prst="straightConnector1">
            <a:avLst/>
          </a:prstGeom>
          <a:noFill/>
          <a:ln w="9525" cap="flat" cmpd="sng">
            <a:solidFill>
              <a:srgbClr val="C4BD97"/>
            </a:solidFill>
            <a:prstDash val="solid"/>
            <a:round/>
            <a:headEnd type="none" w="med" len="med"/>
            <a:tailEnd type="none" w="med" len="med"/>
          </a:ln>
        </p:spPr>
      </p:cxnSp>
      <p:cxnSp>
        <p:nvCxnSpPr>
          <p:cNvPr id="2309" name="Shape 2309"/>
          <p:cNvCxnSpPr>
            <a:stCxn id="2265" idx="1"/>
          </p:cNvCxnSpPr>
          <p:nvPr/>
        </p:nvCxnSpPr>
        <p:spPr>
          <a:xfrm rot="10800000">
            <a:off x="6041079" y="2767882"/>
            <a:ext cx="15900" cy="1028400"/>
          </a:xfrm>
          <a:prstGeom prst="straightConnector1">
            <a:avLst/>
          </a:prstGeom>
          <a:noFill/>
          <a:ln w="9525" cap="flat" cmpd="sng">
            <a:solidFill>
              <a:srgbClr val="C4BD97"/>
            </a:solidFill>
            <a:prstDash val="solid"/>
            <a:round/>
            <a:headEnd type="none" w="med" len="med"/>
            <a:tailEnd type="none" w="med" len="med"/>
          </a:ln>
        </p:spPr>
      </p:cxnSp>
      <p:sp>
        <p:nvSpPr>
          <p:cNvPr id="2310" name="Shape 2310"/>
          <p:cNvSpPr/>
          <p:nvPr/>
        </p:nvSpPr>
        <p:spPr>
          <a:xfrm>
            <a:off x="6041107" y="2319757"/>
            <a:ext cx="1515815" cy="1173334"/>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311" name="Shape 2311"/>
          <p:cNvSpPr txBox="1"/>
          <p:nvPr/>
        </p:nvSpPr>
        <p:spPr>
          <a:xfrm>
            <a:off x="5750485" y="359193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2312" name="Shape 2312"/>
          <p:cNvSpPr txBox="1"/>
          <p:nvPr/>
        </p:nvSpPr>
        <p:spPr>
          <a:xfrm>
            <a:off x="6101096" y="4193782"/>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313" name="Shape 2313"/>
          <p:cNvSpPr txBox="1"/>
          <p:nvPr/>
        </p:nvSpPr>
        <p:spPr>
          <a:xfrm>
            <a:off x="6640960" y="3452596"/>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2314" name="Shape 2314"/>
          <p:cNvSpPr txBox="1"/>
          <p:nvPr/>
        </p:nvSpPr>
        <p:spPr>
          <a:xfrm>
            <a:off x="7537920" y="356953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2315" name="Shape 2315"/>
          <p:cNvSpPr txBox="1"/>
          <p:nvPr/>
        </p:nvSpPr>
        <p:spPr>
          <a:xfrm>
            <a:off x="7237306" y="417176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sp>
        <p:nvSpPr>
          <p:cNvPr id="2316" name="Shape 2316"/>
          <p:cNvSpPr txBox="1"/>
          <p:nvPr/>
        </p:nvSpPr>
        <p:spPr>
          <a:xfrm>
            <a:off x="6000578" y="3422660"/>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317" name="Shape 2317"/>
          <p:cNvSpPr txBox="1"/>
          <p:nvPr/>
        </p:nvSpPr>
        <p:spPr>
          <a:xfrm>
            <a:off x="5735257" y="2740753"/>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2318" name="Shape 2318"/>
          <p:cNvSpPr txBox="1"/>
          <p:nvPr/>
        </p:nvSpPr>
        <p:spPr>
          <a:xfrm>
            <a:off x="6640960" y="1981200"/>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319" name="Shape 2319"/>
          <p:cNvSpPr txBox="1"/>
          <p:nvPr/>
        </p:nvSpPr>
        <p:spPr>
          <a:xfrm>
            <a:off x="7514059" y="2709446"/>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320" name="Shape 2320"/>
          <p:cNvSpPr txBox="1"/>
          <p:nvPr/>
        </p:nvSpPr>
        <p:spPr>
          <a:xfrm>
            <a:off x="7267428" y="3400164"/>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cxnSp>
        <p:nvCxnSpPr>
          <p:cNvPr id="2321" name="Shape 2321"/>
          <p:cNvCxnSpPr>
            <a:endCxn id="2310" idx="0"/>
          </p:cNvCxnSpPr>
          <p:nvPr/>
        </p:nvCxnSpPr>
        <p:spPr>
          <a:xfrm rot="10800000" flipH="1">
            <a:off x="4610215" y="2319757"/>
            <a:ext cx="2188800" cy="4200"/>
          </a:xfrm>
          <a:prstGeom prst="straightConnector1">
            <a:avLst/>
          </a:prstGeom>
          <a:noFill/>
          <a:ln w="9525" cap="flat" cmpd="sng">
            <a:solidFill>
              <a:srgbClr val="C4BD97"/>
            </a:solidFill>
            <a:prstDash val="solid"/>
            <a:round/>
            <a:headEnd type="none" w="med" len="med"/>
            <a:tailEnd type="none" w="med" len="med"/>
          </a:ln>
        </p:spPr>
      </p:cxnSp>
      <p:cxnSp>
        <p:nvCxnSpPr>
          <p:cNvPr id="2322" name="Shape 2322"/>
          <p:cNvCxnSpPr/>
          <p:nvPr/>
        </p:nvCxnSpPr>
        <p:spPr>
          <a:xfrm rot="10800000" flipH="1">
            <a:off x="4327539" y="2778457"/>
            <a:ext cx="3216261" cy="2757"/>
          </a:xfrm>
          <a:prstGeom prst="straightConnector1">
            <a:avLst/>
          </a:prstGeom>
          <a:noFill/>
          <a:ln w="9525" cap="flat" cmpd="sng">
            <a:solidFill>
              <a:srgbClr val="C4BD97"/>
            </a:solidFill>
            <a:prstDash val="solid"/>
            <a:round/>
            <a:headEnd type="none" w="med" len="med"/>
            <a:tailEnd type="none" w="med" len="med"/>
          </a:ln>
        </p:spPr>
      </p:cxnSp>
      <p:cxnSp>
        <p:nvCxnSpPr>
          <p:cNvPr id="2323" name="Shape 2323"/>
          <p:cNvCxnSpPr>
            <a:stCxn id="2265" idx="2"/>
            <a:endCxn id="2310" idx="2"/>
          </p:cNvCxnSpPr>
          <p:nvPr/>
        </p:nvCxnSpPr>
        <p:spPr>
          <a:xfrm rot="10800000">
            <a:off x="6330574" y="3493083"/>
            <a:ext cx="15900" cy="782100"/>
          </a:xfrm>
          <a:prstGeom prst="straightConnector1">
            <a:avLst/>
          </a:prstGeom>
          <a:noFill/>
          <a:ln w="9525" cap="flat" cmpd="sng">
            <a:solidFill>
              <a:srgbClr val="C4BD97"/>
            </a:solidFill>
            <a:prstDash val="solid"/>
            <a:round/>
            <a:headEnd type="none" w="med" len="med"/>
            <a:tailEnd type="none" w="med" len="med"/>
          </a:ln>
        </p:spPr>
      </p:cxnSp>
      <p:cxnSp>
        <p:nvCxnSpPr>
          <p:cNvPr id="2324" name="Shape 2324"/>
          <p:cNvCxnSpPr>
            <a:stCxn id="2265" idx="4"/>
            <a:endCxn id="2310" idx="4"/>
          </p:cNvCxnSpPr>
          <p:nvPr/>
        </p:nvCxnSpPr>
        <p:spPr>
          <a:xfrm rot="10800000">
            <a:off x="7267397" y="3493083"/>
            <a:ext cx="15900" cy="782100"/>
          </a:xfrm>
          <a:prstGeom prst="straightConnector1">
            <a:avLst/>
          </a:prstGeom>
          <a:noFill/>
          <a:ln w="9525" cap="flat" cmpd="sng">
            <a:solidFill>
              <a:srgbClr val="C4BD97"/>
            </a:solidFill>
            <a:prstDash val="solid"/>
            <a:round/>
            <a:headEnd type="none" w="med" len="med"/>
            <a:tailEnd type="none" w="med" len="med"/>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60"/>
                                        </p:tgtEl>
                                        <p:attrNameLst>
                                          <p:attrName>style.visibility</p:attrName>
                                        </p:attrNameLst>
                                      </p:cBhvr>
                                      <p:to>
                                        <p:strVal val="visible"/>
                                      </p:to>
                                    </p:set>
                                    <p:anim calcmode="lin" valueType="num">
                                      <p:cBhvr additive="base">
                                        <p:cTn id="7" dur="500"/>
                                        <p:tgtEl>
                                          <p:spTgt spid="226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68"/>
                                        </p:tgtEl>
                                        <p:attrNameLst>
                                          <p:attrName>style.visibility</p:attrName>
                                        </p:attrNameLst>
                                      </p:cBhvr>
                                      <p:to>
                                        <p:strVal val="visible"/>
                                      </p:to>
                                    </p:set>
                                    <p:animEffect transition="in" filter="fade">
                                      <p:cBhvr>
                                        <p:cTn id="12" dur="1"/>
                                        <p:tgtEl>
                                          <p:spTgt spid="2268"/>
                                        </p:tgtEl>
                                      </p:cBhvr>
                                    </p:animEffect>
                                  </p:childTnLst>
                                </p:cTn>
                              </p:par>
                              <p:par>
                                <p:cTn id="13" presetID="10" presetClass="entr" presetSubtype="0" fill="hold" nodeType="withEffect">
                                  <p:stCondLst>
                                    <p:cond delay="0"/>
                                  </p:stCondLst>
                                  <p:childTnLst>
                                    <p:set>
                                      <p:cBhvr>
                                        <p:cTn id="14" dur="1" fill="hold">
                                          <p:stCondLst>
                                            <p:cond delay="0"/>
                                          </p:stCondLst>
                                        </p:cTn>
                                        <p:tgtEl>
                                          <p:spTgt spid="2267"/>
                                        </p:tgtEl>
                                        <p:attrNameLst>
                                          <p:attrName>style.visibility</p:attrName>
                                        </p:attrNameLst>
                                      </p:cBhvr>
                                      <p:to>
                                        <p:strVal val="visible"/>
                                      </p:to>
                                    </p:set>
                                    <p:animEffect transition="in" filter="fade">
                                      <p:cBhvr>
                                        <p:cTn id="15" dur="1"/>
                                        <p:tgtEl>
                                          <p:spTgt spid="2267"/>
                                        </p:tgtEl>
                                      </p:cBhvr>
                                    </p:animEffect>
                                  </p:childTnLst>
                                </p:cTn>
                              </p:par>
                              <p:par>
                                <p:cTn id="16" presetID="10" presetClass="entr" presetSubtype="0" fill="hold" nodeType="withEffect">
                                  <p:stCondLst>
                                    <p:cond delay="0"/>
                                  </p:stCondLst>
                                  <p:childTnLst>
                                    <p:set>
                                      <p:cBhvr>
                                        <p:cTn id="17" dur="1" fill="hold">
                                          <p:stCondLst>
                                            <p:cond delay="0"/>
                                          </p:stCondLst>
                                        </p:cTn>
                                        <p:tgtEl>
                                          <p:spTgt spid="2269"/>
                                        </p:tgtEl>
                                        <p:attrNameLst>
                                          <p:attrName>style.visibility</p:attrName>
                                        </p:attrNameLst>
                                      </p:cBhvr>
                                      <p:to>
                                        <p:strVal val="visible"/>
                                      </p:to>
                                    </p:set>
                                    <p:animEffect transition="in" filter="fade">
                                      <p:cBhvr>
                                        <p:cTn id="18" dur="1"/>
                                        <p:tgtEl>
                                          <p:spTgt spid="2269"/>
                                        </p:tgtEl>
                                      </p:cBhvr>
                                    </p:animEffect>
                                  </p:childTnLst>
                                </p:cTn>
                              </p:par>
                              <p:par>
                                <p:cTn id="19" presetID="10" presetClass="entr" presetSubtype="0" fill="hold" nodeType="withEffect">
                                  <p:stCondLst>
                                    <p:cond delay="0"/>
                                  </p:stCondLst>
                                  <p:childTnLst>
                                    <p:set>
                                      <p:cBhvr>
                                        <p:cTn id="20" dur="1" fill="hold">
                                          <p:stCondLst>
                                            <p:cond delay="0"/>
                                          </p:stCondLst>
                                        </p:cTn>
                                        <p:tgtEl>
                                          <p:spTgt spid="2270"/>
                                        </p:tgtEl>
                                        <p:attrNameLst>
                                          <p:attrName>style.visibility</p:attrName>
                                        </p:attrNameLst>
                                      </p:cBhvr>
                                      <p:to>
                                        <p:strVal val="visible"/>
                                      </p:to>
                                    </p:set>
                                    <p:animEffect transition="in" filter="fade">
                                      <p:cBhvr>
                                        <p:cTn id="21" dur="1"/>
                                        <p:tgtEl>
                                          <p:spTgt spid="227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297"/>
                                        </p:tgtEl>
                                        <p:attrNameLst>
                                          <p:attrName>style.visibility</p:attrName>
                                        </p:attrNameLst>
                                      </p:cBhvr>
                                      <p:to>
                                        <p:strVal val="visible"/>
                                      </p:to>
                                    </p:set>
                                    <p:animEffect transition="in" filter="fade">
                                      <p:cBhvr>
                                        <p:cTn id="26" dur="1"/>
                                        <p:tgtEl>
                                          <p:spTgt spid="229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271"/>
                                        </p:tgtEl>
                                        <p:attrNameLst>
                                          <p:attrName>style.visibility</p:attrName>
                                        </p:attrNameLst>
                                      </p:cBhvr>
                                      <p:to>
                                        <p:strVal val="visible"/>
                                      </p:to>
                                    </p:set>
                                    <p:animEffect transition="in" filter="fade">
                                      <p:cBhvr>
                                        <p:cTn id="31" dur="1"/>
                                        <p:tgtEl>
                                          <p:spTgt spid="2271"/>
                                        </p:tgtEl>
                                      </p:cBhvr>
                                    </p:animEffect>
                                  </p:childTnLst>
                                </p:cTn>
                              </p:par>
                              <p:par>
                                <p:cTn id="32" presetID="10" presetClass="entr" presetSubtype="0" fill="hold" nodeType="withEffect">
                                  <p:stCondLst>
                                    <p:cond delay="0"/>
                                  </p:stCondLst>
                                  <p:childTnLst>
                                    <p:set>
                                      <p:cBhvr>
                                        <p:cTn id="33" dur="1" fill="hold">
                                          <p:stCondLst>
                                            <p:cond delay="0"/>
                                          </p:stCondLst>
                                        </p:cTn>
                                        <p:tgtEl>
                                          <p:spTgt spid="2274"/>
                                        </p:tgtEl>
                                        <p:attrNameLst>
                                          <p:attrName>style.visibility</p:attrName>
                                        </p:attrNameLst>
                                      </p:cBhvr>
                                      <p:to>
                                        <p:strVal val="visible"/>
                                      </p:to>
                                    </p:set>
                                    <p:animEffect transition="in" filter="fade">
                                      <p:cBhvr>
                                        <p:cTn id="34" dur="1"/>
                                        <p:tgtEl>
                                          <p:spTgt spid="2274"/>
                                        </p:tgtEl>
                                      </p:cBhvr>
                                    </p:animEffect>
                                  </p:childTnLst>
                                </p:cTn>
                              </p:par>
                              <p:par>
                                <p:cTn id="35" presetID="10" presetClass="entr" presetSubtype="0" fill="hold" nodeType="withEffect">
                                  <p:stCondLst>
                                    <p:cond delay="0"/>
                                  </p:stCondLst>
                                  <p:childTnLst>
                                    <p:set>
                                      <p:cBhvr>
                                        <p:cTn id="36" dur="1" fill="hold">
                                          <p:stCondLst>
                                            <p:cond delay="0"/>
                                          </p:stCondLst>
                                        </p:cTn>
                                        <p:tgtEl>
                                          <p:spTgt spid="2275"/>
                                        </p:tgtEl>
                                        <p:attrNameLst>
                                          <p:attrName>style.visibility</p:attrName>
                                        </p:attrNameLst>
                                      </p:cBhvr>
                                      <p:to>
                                        <p:strVal val="visible"/>
                                      </p:to>
                                    </p:set>
                                    <p:animEffect transition="in" filter="fade">
                                      <p:cBhvr>
                                        <p:cTn id="37" dur="1"/>
                                        <p:tgtEl>
                                          <p:spTgt spid="2275"/>
                                        </p:tgtEl>
                                      </p:cBhvr>
                                    </p:animEffect>
                                  </p:childTnLst>
                                </p:cTn>
                              </p:par>
                              <p:par>
                                <p:cTn id="38" presetID="10" presetClass="entr" presetSubtype="0" fill="hold" nodeType="withEffect">
                                  <p:stCondLst>
                                    <p:cond delay="0"/>
                                  </p:stCondLst>
                                  <p:childTnLst>
                                    <p:set>
                                      <p:cBhvr>
                                        <p:cTn id="39" dur="1" fill="hold">
                                          <p:stCondLst>
                                            <p:cond delay="0"/>
                                          </p:stCondLst>
                                        </p:cTn>
                                        <p:tgtEl>
                                          <p:spTgt spid="2272"/>
                                        </p:tgtEl>
                                        <p:attrNameLst>
                                          <p:attrName>style.visibility</p:attrName>
                                        </p:attrNameLst>
                                      </p:cBhvr>
                                      <p:to>
                                        <p:strVal val="visible"/>
                                      </p:to>
                                    </p:set>
                                    <p:animEffect transition="in" filter="fade">
                                      <p:cBhvr>
                                        <p:cTn id="40" dur="1"/>
                                        <p:tgtEl>
                                          <p:spTgt spid="227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276"/>
                                        </p:tgtEl>
                                        <p:attrNameLst>
                                          <p:attrName>style.visibility</p:attrName>
                                        </p:attrNameLst>
                                      </p:cBhvr>
                                      <p:to>
                                        <p:strVal val="visible"/>
                                      </p:to>
                                    </p:set>
                                    <p:animEffect transition="in" filter="fade">
                                      <p:cBhvr>
                                        <p:cTn id="45" dur="1"/>
                                        <p:tgtEl>
                                          <p:spTgt spid="2276"/>
                                        </p:tgtEl>
                                      </p:cBhvr>
                                    </p:animEffect>
                                  </p:childTnLst>
                                </p:cTn>
                              </p:par>
                              <p:par>
                                <p:cTn id="46" presetID="10" presetClass="entr" presetSubtype="0" fill="hold" nodeType="withEffect">
                                  <p:stCondLst>
                                    <p:cond delay="0"/>
                                  </p:stCondLst>
                                  <p:childTnLst>
                                    <p:set>
                                      <p:cBhvr>
                                        <p:cTn id="47" dur="1" fill="hold">
                                          <p:stCondLst>
                                            <p:cond delay="0"/>
                                          </p:stCondLst>
                                        </p:cTn>
                                        <p:tgtEl>
                                          <p:spTgt spid="2273"/>
                                        </p:tgtEl>
                                        <p:attrNameLst>
                                          <p:attrName>style.visibility</p:attrName>
                                        </p:attrNameLst>
                                      </p:cBhvr>
                                      <p:to>
                                        <p:strVal val="visible"/>
                                      </p:to>
                                    </p:set>
                                    <p:animEffect transition="in" filter="fade">
                                      <p:cBhvr>
                                        <p:cTn id="48" dur="1"/>
                                        <p:tgtEl>
                                          <p:spTgt spid="2273"/>
                                        </p:tgtEl>
                                      </p:cBhvr>
                                    </p:animEffect>
                                  </p:childTnLst>
                                </p:cTn>
                              </p:par>
                              <p:par>
                                <p:cTn id="49" presetID="10" presetClass="entr" presetSubtype="0" fill="hold" nodeType="withEffect">
                                  <p:stCondLst>
                                    <p:cond delay="0"/>
                                  </p:stCondLst>
                                  <p:childTnLst>
                                    <p:set>
                                      <p:cBhvr>
                                        <p:cTn id="50" dur="1" fill="hold">
                                          <p:stCondLst>
                                            <p:cond delay="0"/>
                                          </p:stCondLst>
                                        </p:cTn>
                                        <p:tgtEl>
                                          <p:spTgt spid="2277"/>
                                        </p:tgtEl>
                                        <p:attrNameLst>
                                          <p:attrName>style.visibility</p:attrName>
                                        </p:attrNameLst>
                                      </p:cBhvr>
                                      <p:to>
                                        <p:strVal val="visible"/>
                                      </p:to>
                                    </p:set>
                                    <p:animEffect transition="in" filter="fade">
                                      <p:cBhvr>
                                        <p:cTn id="51" dur="1"/>
                                        <p:tgtEl>
                                          <p:spTgt spid="2277"/>
                                        </p:tgtEl>
                                      </p:cBhvr>
                                    </p:animEffect>
                                  </p:childTnLst>
                                </p:cTn>
                              </p:par>
                              <p:par>
                                <p:cTn id="52" presetID="10" presetClass="entr" presetSubtype="0" fill="hold" nodeType="withEffect">
                                  <p:stCondLst>
                                    <p:cond delay="0"/>
                                  </p:stCondLst>
                                  <p:childTnLst>
                                    <p:set>
                                      <p:cBhvr>
                                        <p:cTn id="53" dur="1" fill="hold">
                                          <p:stCondLst>
                                            <p:cond delay="0"/>
                                          </p:stCondLst>
                                        </p:cTn>
                                        <p:tgtEl>
                                          <p:spTgt spid="2278"/>
                                        </p:tgtEl>
                                        <p:attrNameLst>
                                          <p:attrName>style.visibility</p:attrName>
                                        </p:attrNameLst>
                                      </p:cBhvr>
                                      <p:to>
                                        <p:strVal val="visible"/>
                                      </p:to>
                                    </p:set>
                                    <p:animEffect transition="in" filter="fade">
                                      <p:cBhvr>
                                        <p:cTn id="54" dur="1"/>
                                        <p:tgtEl>
                                          <p:spTgt spid="2278"/>
                                        </p:tgtEl>
                                      </p:cBhvr>
                                    </p:animEffect>
                                  </p:childTnLst>
                                </p:cTn>
                              </p:par>
                              <p:par>
                                <p:cTn id="55" presetID="10" presetClass="entr" presetSubtype="0" fill="hold" nodeType="withEffect">
                                  <p:stCondLst>
                                    <p:cond delay="0"/>
                                  </p:stCondLst>
                                  <p:childTnLst>
                                    <p:set>
                                      <p:cBhvr>
                                        <p:cTn id="56" dur="1" fill="hold">
                                          <p:stCondLst>
                                            <p:cond delay="0"/>
                                          </p:stCondLst>
                                        </p:cTn>
                                        <p:tgtEl>
                                          <p:spTgt spid="2283"/>
                                        </p:tgtEl>
                                        <p:attrNameLst>
                                          <p:attrName>style.visibility</p:attrName>
                                        </p:attrNameLst>
                                      </p:cBhvr>
                                      <p:to>
                                        <p:strVal val="visible"/>
                                      </p:to>
                                    </p:set>
                                    <p:animEffect transition="in" filter="fade">
                                      <p:cBhvr>
                                        <p:cTn id="57" dur="1"/>
                                        <p:tgtEl>
                                          <p:spTgt spid="228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279"/>
                                        </p:tgtEl>
                                        <p:attrNameLst>
                                          <p:attrName>style.visibility</p:attrName>
                                        </p:attrNameLst>
                                      </p:cBhvr>
                                      <p:to>
                                        <p:strVal val="visible"/>
                                      </p:to>
                                    </p:set>
                                    <p:animEffect transition="in" filter="fade">
                                      <p:cBhvr>
                                        <p:cTn id="62" dur="500"/>
                                        <p:tgtEl>
                                          <p:spTgt spid="2279"/>
                                        </p:tgtEl>
                                      </p:cBhvr>
                                    </p:animEffect>
                                  </p:childTnLst>
                                </p:cTn>
                              </p:par>
                              <p:par>
                                <p:cTn id="63" presetID="10" presetClass="entr" presetSubtype="0" fill="hold" nodeType="withEffect">
                                  <p:stCondLst>
                                    <p:cond delay="0"/>
                                  </p:stCondLst>
                                  <p:childTnLst>
                                    <p:set>
                                      <p:cBhvr>
                                        <p:cTn id="64" dur="1" fill="hold">
                                          <p:stCondLst>
                                            <p:cond delay="0"/>
                                          </p:stCondLst>
                                        </p:cTn>
                                        <p:tgtEl>
                                          <p:spTgt spid="2284"/>
                                        </p:tgtEl>
                                        <p:attrNameLst>
                                          <p:attrName>style.visibility</p:attrName>
                                        </p:attrNameLst>
                                      </p:cBhvr>
                                      <p:to>
                                        <p:strVal val="visible"/>
                                      </p:to>
                                    </p:set>
                                    <p:animEffect transition="in" filter="fade">
                                      <p:cBhvr>
                                        <p:cTn id="65" dur="500"/>
                                        <p:tgtEl>
                                          <p:spTgt spid="2284"/>
                                        </p:tgtEl>
                                      </p:cBhvr>
                                    </p:animEffect>
                                  </p:childTnLst>
                                </p:cTn>
                              </p:par>
                              <p:par>
                                <p:cTn id="66" presetID="10" presetClass="entr" presetSubtype="0" fill="hold" nodeType="withEffect">
                                  <p:stCondLst>
                                    <p:cond delay="0"/>
                                  </p:stCondLst>
                                  <p:childTnLst>
                                    <p:set>
                                      <p:cBhvr>
                                        <p:cTn id="67" dur="1" fill="hold">
                                          <p:stCondLst>
                                            <p:cond delay="0"/>
                                          </p:stCondLst>
                                        </p:cTn>
                                        <p:tgtEl>
                                          <p:spTgt spid="2285"/>
                                        </p:tgtEl>
                                        <p:attrNameLst>
                                          <p:attrName>style.visibility</p:attrName>
                                        </p:attrNameLst>
                                      </p:cBhvr>
                                      <p:to>
                                        <p:strVal val="visible"/>
                                      </p:to>
                                    </p:set>
                                    <p:animEffect transition="in" filter="fade">
                                      <p:cBhvr>
                                        <p:cTn id="68" dur="500"/>
                                        <p:tgtEl>
                                          <p:spTgt spid="228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280"/>
                                        </p:tgtEl>
                                        <p:attrNameLst>
                                          <p:attrName>style.visibility</p:attrName>
                                        </p:attrNameLst>
                                      </p:cBhvr>
                                      <p:to>
                                        <p:strVal val="visible"/>
                                      </p:to>
                                    </p:set>
                                    <p:animEffect transition="in" filter="fade">
                                      <p:cBhvr>
                                        <p:cTn id="73" dur="1"/>
                                        <p:tgtEl>
                                          <p:spTgt spid="2280"/>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281"/>
                                        </p:tgtEl>
                                        <p:attrNameLst>
                                          <p:attrName>style.visibility</p:attrName>
                                        </p:attrNameLst>
                                      </p:cBhvr>
                                      <p:to>
                                        <p:strVal val="visible"/>
                                      </p:to>
                                    </p:set>
                                    <p:animEffect transition="in" filter="fade">
                                      <p:cBhvr>
                                        <p:cTn id="78" dur="1"/>
                                        <p:tgtEl>
                                          <p:spTgt spid="2281"/>
                                        </p:tgtEl>
                                      </p:cBhvr>
                                    </p:animEffect>
                                  </p:childTnLst>
                                </p:cTn>
                              </p:par>
                              <p:par>
                                <p:cTn id="79" presetID="10" presetClass="entr" presetSubtype="0" fill="hold" nodeType="withEffect">
                                  <p:stCondLst>
                                    <p:cond delay="0"/>
                                  </p:stCondLst>
                                  <p:childTnLst>
                                    <p:set>
                                      <p:cBhvr>
                                        <p:cTn id="80" dur="1" fill="hold">
                                          <p:stCondLst>
                                            <p:cond delay="0"/>
                                          </p:stCondLst>
                                        </p:cTn>
                                        <p:tgtEl>
                                          <p:spTgt spid="2282"/>
                                        </p:tgtEl>
                                        <p:attrNameLst>
                                          <p:attrName>style.visibility</p:attrName>
                                        </p:attrNameLst>
                                      </p:cBhvr>
                                      <p:to>
                                        <p:strVal val="visible"/>
                                      </p:to>
                                    </p:set>
                                    <p:animEffect transition="in" filter="fade">
                                      <p:cBhvr>
                                        <p:cTn id="81" dur="1"/>
                                        <p:tgtEl>
                                          <p:spTgt spid="2282"/>
                                        </p:tgtEl>
                                      </p:cBhvr>
                                    </p:animEffect>
                                  </p:childTnLst>
                                </p:cTn>
                              </p:par>
                              <p:par>
                                <p:cTn id="82" presetID="10" presetClass="entr" presetSubtype="0" fill="hold" nodeType="withEffect">
                                  <p:stCondLst>
                                    <p:cond delay="0"/>
                                  </p:stCondLst>
                                  <p:childTnLst>
                                    <p:set>
                                      <p:cBhvr>
                                        <p:cTn id="83" dur="1" fill="hold">
                                          <p:stCondLst>
                                            <p:cond delay="0"/>
                                          </p:stCondLst>
                                        </p:cTn>
                                        <p:tgtEl>
                                          <p:spTgt spid="2286"/>
                                        </p:tgtEl>
                                        <p:attrNameLst>
                                          <p:attrName>style.visibility</p:attrName>
                                        </p:attrNameLst>
                                      </p:cBhvr>
                                      <p:to>
                                        <p:strVal val="visible"/>
                                      </p:to>
                                    </p:set>
                                    <p:animEffect transition="in" filter="fade">
                                      <p:cBhvr>
                                        <p:cTn id="84" dur="1"/>
                                        <p:tgtEl>
                                          <p:spTgt spid="2286"/>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2306"/>
                                        </p:tgtEl>
                                        <p:attrNameLst>
                                          <p:attrName>style.visibility</p:attrName>
                                        </p:attrNameLst>
                                      </p:cBhvr>
                                      <p:to>
                                        <p:strVal val="visible"/>
                                      </p:to>
                                    </p:set>
                                    <p:animEffect transition="in" filter="fade">
                                      <p:cBhvr>
                                        <p:cTn id="89" dur="1"/>
                                        <p:tgtEl>
                                          <p:spTgt spid="2306"/>
                                        </p:tgtEl>
                                      </p:cBhvr>
                                    </p:animEffect>
                                  </p:childTnLst>
                                </p:cTn>
                              </p:par>
                              <p:par>
                                <p:cTn id="90" presetID="10" presetClass="entr" presetSubtype="0" fill="hold" nodeType="withEffect">
                                  <p:stCondLst>
                                    <p:cond delay="0"/>
                                  </p:stCondLst>
                                  <p:childTnLst>
                                    <p:set>
                                      <p:cBhvr>
                                        <p:cTn id="91" dur="1" fill="hold">
                                          <p:stCondLst>
                                            <p:cond delay="0"/>
                                          </p:stCondLst>
                                        </p:cTn>
                                        <p:tgtEl>
                                          <p:spTgt spid="2305"/>
                                        </p:tgtEl>
                                        <p:attrNameLst>
                                          <p:attrName>style.visibility</p:attrName>
                                        </p:attrNameLst>
                                      </p:cBhvr>
                                      <p:to>
                                        <p:strVal val="visible"/>
                                      </p:to>
                                    </p:set>
                                    <p:animEffect transition="in" filter="fade">
                                      <p:cBhvr>
                                        <p:cTn id="92" dur="1"/>
                                        <p:tgtEl>
                                          <p:spTgt spid="2305"/>
                                        </p:tgtEl>
                                      </p:cBhvr>
                                    </p:animEffect>
                                  </p:childTnLst>
                                </p:cTn>
                              </p:par>
                              <p:par>
                                <p:cTn id="93" presetID="10" presetClass="entr" presetSubtype="0" fill="hold" nodeType="withEffect">
                                  <p:stCondLst>
                                    <p:cond delay="0"/>
                                  </p:stCondLst>
                                  <p:childTnLst>
                                    <p:set>
                                      <p:cBhvr>
                                        <p:cTn id="94" dur="1" fill="hold">
                                          <p:stCondLst>
                                            <p:cond delay="0"/>
                                          </p:stCondLst>
                                        </p:cTn>
                                        <p:tgtEl>
                                          <p:spTgt spid="2298"/>
                                        </p:tgtEl>
                                        <p:attrNameLst>
                                          <p:attrName>style.visibility</p:attrName>
                                        </p:attrNameLst>
                                      </p:cBhvr>
                                      <p:to>
                                        <p:strVal val="visible"/>
                                      </p:to>
                                    </p:set>
                                    <p:animEffect transition="in" filter="fade">
                                      <p:cBhvr>
                                        <p:cTn id="95" dur="1"/>
                                        <p:tgtEl>
                                          <p:spTgt spid="2298"/>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2287"/>
                                        </p:tgtEl>
                                        <p:attrNameLst>
                                          <p:attrName>style.visibility</p:attrName>
                                        </p:attrNameLst>
                                      </p:cBhvr>
                                      <p:to>
                                        <p:strVal val="visible"/>
                                      </p:to>
                                    </p:set>
                                    <p:animEffect transition="in" filter="fade">
                                      <p:cBhvr>
                                        <p:cTn id="100" dur="1"/>
                                        <p:tgtEl>
                                          <p:spTgt spid="2287"/>
                                        </p:tgtEl>
                                      </p:cBhvr>
                                    </p:animEffect>
                                  </p:childTnLst>
                                </p:cTn>
                              </p:par>
                              <p:par>
                                <p:cTn id="101" presetID="10" presetClass="entr" presetSubtype="0" fill="hold" nodeType="withEffect">
                                  <p:stCondLst>
                                    <p:cond delay="0"/>
                                  </p:stCondLst>
                                  <p:childTnLst>
                                    <p:set>
                                      <p:cBhvr>
                                        <p:cTn id="102" dur="1" fill="hold">
                                          <p:stCondLst>
                                            <p:cond delay="0"/>
                                          </p:stCondLst>
                                        </p:cTn>
                                        <p:tgtEl>
                                          <p:spTgt spid="2288"/>
                                        </p:tgtEl>
                                        <p:attrNameLst>
                                          <p:attrName>style.visibility</p:attrName>
                                        </p:attrNameLst>
                                      </p:cBhvr>
                                      <p:to>
                                        <p:strVal val="visible"/>
                                      </p:to>
                                    </p:set>
                                    <p:animEffect transition="in" filter="fade">
                                      <p:cBhvr>
                                        <p:cTn id="103" dur="1"/>
                                        <p:tgtEl>
                                          <p:spTgt spid="2288"/>
                                        </p:tgtEl>
                                      </p:cBhvr>
                                    </p:animEffect>
                                  </p:childTnLst>
                                </p:cTn>
                              </p:par>
                              <p:par>
                                <p:cTn id="104" presetID="10" presetClass="entr" presetSubtype="0" fill="hold" nodeType="withEffect">
                                  <p:stCondLst>
                                    <p:cond delay="0"/>
                                  </p:stCondLst>
                                  <p:childTnLst>
                                    <p:set>
                                      <p:cBhvr>
                                        <p:cTn id="105" dur="1" fill="hold">
                                          <p:stCondLst>
                                            <p:cond delay="0"/>
                                          </p:stCondLst>
                                        </p:cTn>
                                        <p:tgtEl>
                                          <p:spTgt spid="2289"/>
                                        </p:tgtEl>
                                        <p:attrNameLst>
                                          <p:attrName>style.visibility</p:attrName>
                                        </p:attrNameLst>
                                      </p:cBhvr>
                                      <p:to>
                                        <p:strVal val="visible"/>
                                      </p:to>
                                    </p:set>
                                    <p:animEffect transition="in" filter="fade">
                                      <p:cBhvr>
                                        <p:cTn id="106" dur="1"/>
                                        <p:tgtEl>
                                          <p:spTgt spid="228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2290"/>
                                        </p:tgtEl>
                                        <p:attrNameLst>
                                          <p:attrName>style.visibility</p:attrName>
                                        </p:attrNameLst>
                                      </p:cBhvr>
                                      <p:to>
                                        <p:strVal val="visible"/>
                                      </p:to>
                                    </p:set>
                                    <p:animEffect transition="in" filter="fade">
                                      <p:cBhvr>
                                        <p:cTn id="111" dur="500"/>
                                        <p:tgtEl>
                                          <p:spTgt spid="2290"/>
                                        </p:tgtEl>
                                      </p:cBhvr>
                                    </p:animEffect>
                                  </p:childTnLst>
                                </p:cTn>
                              </p:par>
                              <p:par>
                                <p:cTn id="112" presetID="10" presetClass="entr" presetSubtype="0" fill="hold" nodeType="withEffect">
                                  <p:stCondLst>
                                    <p:cond delay="0"/>
                                  </p:stCondLst>
                                  <p:childTnLst>
                                    <p:set>
                                      <p:cBhvr>
                                        <p:cTn id="113" dur="1" fill="hold">
                                          <p:stCondLst>
                                            <p:cond delay="0"/>
                                          </p:stCondLst>
                                        </p:cTn>
                                        <p:tgtEl>
                                          <p:spTgt spid="2266"/>
                                        </p:tgtEl>
                                        <p:attrNameLst>
                                          <p:attrName>style.visibility</p:attrName>
                                        </p:attrNameLst>
                                      </p:cBhvr>
                                      <p:to>
                                        <p:strVal val="visible"/>
                                      </p:to>
                                    </p:set>
                                    <p:animEffect transition="in" filter="fade">
                                      <p:cBhvr>
                                        <p:cTn id="114" dur="500"/>
                                        <p:tgtEl>
                                          <p:spTgt spid="2266"/>
                                        </p:tgtEl>
                                      </p:cBhvr>
                                    </p:animEffect>
                                  </p:childTnLst>
                                </p:cTn>
                              </p:par>
                              <p:par>
                                <p:cTn id="115" presetID="10" presetClass="entr" presetSubtype="0" fill="hold" nodeType="withEffect">
                                  <p:stCondLst>
                                    <p:cond delay="0"/>
                                  </p:stCondLst>
                                  <p:childTnLst>
                                    <p:set>
                                      <p:cBhvr>
                                        <p:cTn id="116" dur="1" fill="hold">
                                          <p:stCondLst>
                                            <p:cond delay="0"/>
                                          </p:stCondLst>
                                        </p:cTn>
                                        <p:tgtEl>
                                          <p:spTgt spid="2291"/>
                                        </p:tgtEl>
                                        <p:attrNameLst>
                                          <p:attrName>style.visibility</p:attrName>
                                        </p:attrNameLst>
                                      </p:cBhvr>
                                      <p:to>
                                        <p:strVal val="visible"/>
                                      </p:to>
                                    </p:set>
                                    <p:animEffect transition="in" filter="fade">
                                      <p:cBhvr>
                                        <p:cTn id="117" dur="500"/>
                                        <p:tgtEl>
                                          <p:spTgt spid="2291"/>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2296"/>
                                        </p:tgtEl>
                                        <p:attrNameLst>
                                          <p:attrName>style.visibility</p:attrName>
                                        </p:attrNameLst>
                                      </p:cBhvr>
                                      <p:to>
                                        <p:strVal val="visible"/>
                                      </p:to>
                                    </p:set>
                                    <p:animEffect transition="in" filter="fade">
                                      <p:cBhvr>
                                        <p:cTn id="122" dur="500"/>
                                        <p:tgtEl>
                                          <p:spTgt spid="2296"/>
                                        </p:tgtEl>
                                      </p:cBhvr>
                                    </p:animEffect>
                                  </p:childTnLst>
                                </p:cTn>
                              </p:par>
                              <p:par>
                                <p:cTn id="123" presetID="10" presetClass="entr" presetSubtype="0" fill="hold" nodeType="withEffect">
                                  <p:stCondLst>
                                    <p:cond delay="0"/>
                                  </p:stCondLst>
                                  <p:childTnLst>
                                    <p:set>
                                      <p:cBhvr>
                                        <p:cTn id="124" dur="1" fill="hold">
                                          <p:stCondLst>
                                            <p:cond delay="0"/>
                                          </p:stCondLst>
                                        </p:cTn>
                                        <p:tgtEl>
                                          <p:spTgt spid="2294"/>
                                        </p:tgtEl>
                                        <p:attrNameLst>
                                          <p:attrName>style.visibility</p:attrName>
                                        </p:attrNameLst>
                                      </p:cBhvr>
                                      <p:to>
                                        <p:strVal val="visible"/>
                                      </p:to>
                                    </p:set>
                                    <p:animEffect transition="in" filter="fade">
                                      <p:cBhvr>
                                        <p:cTn id="125" dur="500"/>
                                        <p:tgtEl>
                                          <p:spTgt spid="2294"/>
                                        </p:tgtEl>
                                      </p:cBhvr>
                                    </p:animEffect>
                                  </p:childTnLst>
                                </p:cTn>
                              </p:par>
                              <p:par>
                                <p:cTn id="126" presetID="10" presetClass="entr" presetSubtype="0" fill="hold" nodeType="withEffect">
                                  <p:stCondLst>
                                    <p:cond delay="0"/>
                                  </p:stCondLst>
                                  <p:childTnLst>
                                    <p:set>
                                      <p:cBhvr>
                                        <p:cTn id="127" dur="1" fill="hold">
                                          <p:stCondLst>
                                            <p:cond delay="0"/>
                                          </p:stCondLst>
                                        </p:cTn>
                                        <p:tgtEl>
                                          <p:spTgt spid="2292"/>
                                        </p:tgtEl>
                                        <p:attrNameLst>
                                          <p:attrName>style.visibility</p:attrName>
                                        </p:attrNameLst>
                                      </p:cBhvr>
                                      <p:to>
                                        <p:strVal val="visible"/>
                                      </p:to>
                                    </p:set>
                                    <p:animEffect transition="in" filter="fade">
                                      <p:cBhvr>
                                        <p:cTn id="128" dur="500"/>
                                        <p:tgtEl>
                                          <p:spTgt spid="2292"/>
                                        </p:tgtEl>
                                      </p:cBhvr>
                                    </p:animEffect>
                                  </p:childTnLst>
                                </p:cTn>
                              </p:par>
                              <p:par>
                                <p:cTn id="129" presetID="10" presetClass="entr" presetSubtype="0" fill="hold" nodeType="withEffect">
                                  <p:stCondLst>
                                    <p:cond delay="0"/>
                                  </p:stCondLst>
                                  <p:childTnLst>
                                    <p:set>
                                      <p:cBhvr>
                                        <p:cTn id="130" dur="1" fill="hold">
                                          <p:stCondLst>
                                            <p:cond delay="0"/>
                                          </p:stCondLst>
                                        </p:cTn>
                                        <p:tgtEl>
                                          <p:spTgt spid="2293"/>
                                        </p:tgtEl>
                                        <p:attrNameLst>
                                          <p:attrName>style.visibility</p:attrName>
                                        </p:attrNameLst>
                                      </p:cBhvr>
                                      <p:to>
                                        <p:strVal val="visible"/>
                                      </p:to>
                                    </p:set>
                                    <p:animEffect transition="in" filter="fade">
                                      <p:cBhvr>
                                        <p:cTn id="131" dur="500"/>
                                        <p:tgtEl>
                                          <p:spTgt spid="2293"/>
                                        </p:tgtEl>
                                      </p:cBhvr>
                                    </p:animEffect>
                                  </p:childTnLst>
                                </p:cTn>
                              </p:par>
                              <p:par>
                                <p:cTn id="132" presetID="10" presetClass="entr" presetSubtype="0" fill="hold" nodeType="withEffect">
                                  <p:stCondLst>
                                    <p:cond delay="0"/>
                                  </p:stCondLst>
                                  <p:childTnLst>
                                    <p:set>
                                      <p:cBhvr>
                                        <p:cTn id="133" dur="1" fill="hold">
                                          <p:stCondLst>
                                            <p:cond delay="0"/>
                                          </p:stCondLst>
                                        </p:cTn>
                                        <p:tgtEl>
                                          <p:spTgt spid="2295"/>
                                        </p:tgtEl>
                                        <p:attrNameLst>
                                          <p:attrName>style.visibility</p:attrName>
                                        </p:attrNameLst>
                                      </p:cBhvr>
                                      <p:to>
                                        <p:strVal val="visible"/>
                                      </p:to>
                                    </p:set>
                                    <p:animEffect transition="in" filter="fade">
                                      <p:cBhvr>
                                        <p:cTn id="134" dur="500"/>
                                        <p:tgtEl>
                                          <p:spTgt spid="2295"/>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2301"/>
                                        </p:tgtEl>
                                        <p:attrNameLst>
                                          <p:attrName>style.visibility</p:attrName>
                                        </p:attrNameLst>
                                      </p:cBhvr>
                                      <p:to>
                                        <p:strVal val="visible"/>
                                      </p:to>
                                    </p:set>
                                    <p:animEffect transition="in" filter="fade">
                                      <p:cBhvr>
                                        <p:cTn id="139" dur="1"/>
                                        <p:tgtEl>
                                          <p:spTgt spid="2301"/>
                                        </p:tgtEl>
                                      </p:cBhvr>
                                    </p:animEffect>
                                  </p:childTnLst>
                                </p:cTn>
                              </p:par>
                              <p:par>
                                <p:cTn id="140" presetID="10" presetClass="entr" presetSubtype="0" fill="hold" nodeType="withEffect">
                                  <p:stCondLst>
                                    <p:cond delay="0"/>
                                  </p:stCondLst>
                                  <p:childTnLst>
                                    <p:set>
                                      <p:cBhvr>
                                        <p:cTn id="141" dur="1" fill="hold">
                                          <p:stCondLst>
                                            <p:cond delay="0"/>
                                          </p:stCondLst>
                                        </p:cTn>
                                        <p:tgtEl>
                                          <p:spTgt spid="2300"/>
                                        </p:tgtEl>
                                        <p:attrNameLst>
                                          <p:attrName>style.visibility</p:attrName>
                                        </p:attrNameLst>
                                      </p:cBhvr>
                                      <p:to>
                                        <p:strVal val="visible"/>
                                      </p:to>
                                    </p:set>
                                    <p:animEffect transition="in" filter="fade">
                                      <p:cBhvr>
                                        <p:cTn id="142" dur="1"/>
                                        <p:tgtEl>
                                          <p:spTgt spid="2300"/>
                                        </p:tgtEl>
                                      </p:cBhvr>
                                    </p:animEffect>
                                  </p:childTnLst>
                                </p:cTn>
                              </p:par>
                              <p:par>
                                <p:cTn id="143" presetID="10" presetClass="entr" presetSubtype="0" fill="hold" nodeType="withEffect">
                                  <p:stCondLst>
                                    <p:cond delay="0"/>
                                  </p:stCondLst>
                                  <p:childTnLst>
                                    <p:set>
                                      <p:cBhvr>
                                        <p:cTn id="144" dur="1" fill="hold">
                                          <p:stCondLst>
                                            <p:cond delay="0"/>
                                          </p:stCondLst>
                                        </p:cTn>
                                        <p:tgtEl>
                                          <p:spTgt spid="2302"/>
                                        </p:tgtEl>
                                        <p:attrNameLst>
                                          <p:attrName>style.visibility</p:attrName>
                                        </p:attrNameLst>
                                      </p:cBhvr>
                                      <p:to>
                                        <p:strVal val="visible"/>
                                      </p:to>
                                    </p:set>
                                    <p:animEffect transition="in" filter="fade">
                                      <p:cBhvr>
                                        <p:cTn id="145" dur="1"/>
                                        <p:tgtEl>
                                          <p:spTgt spid="2302"/>
                                        </p:tgtEl>
                                      </p:cBhvr>
                                    </p:animEffect>
                                  </p:childTnLst>
                                </p:cTn>
                              </p:par>
                              <p:par>
                                <p:cTn id="146" presetID="10" presetClass="entr" presetSubtype="0" fill="hold" nodeType="withEffect">
                                  <p:stCondLst>
                                    <p:cond delay="0"/>
                                  </p:stCondLst>
                                  <p:childTnLst>
                                    <p:set>
                                      <p:cBhvr>
                                        <p:cTn id="147" dur="1" fill="hold">
                                          <p:stCondLst>
                                            <p:cond delay="0"/>
                                          </p:stCondLst>
                                        </p:cTn>
                                        <p:tgtEl>
                                          <p:spTgt spid="2303"/>
                                        </p:tgtEl>
                                        <p:attrNameLst>
                                          <p:attrName>style.visibility</p:attrName>
                                        </p:attrNameLst>
                                      </p:cBhvr>
                                      <p:to>
                                        <p:strVal val="visible"/>
                                      </p:to>
                                    </p:set>
                                    <p:animEffect transition="in" filter="fade">
                                      <p:cBhvr>
                                        <p:cTn id="148" dur="1"/>
                                        <p:tgtEl>
                                          <p:spTgt spid="2303"/>
                                        </p:tgtEl>
                                      </p:cBhvr>
                                    </p:animEffect>
                                  </p:childTnLst>
                                </p:cTn>
                              </p:par>
                              <p:par>
                                <p:cTn id="149" presetID="10" presetClass="entr" presetSubtype="0" fill="hold" nodeType="withEffect">
                                  <p:stCondLst>
                                    <p:cond delay="0"/>
                                  </p:stCondLst>
                                  <p:childTnLst>
                                    <p:set>
                                      <p:cBhvr>
                                        <p:cTn id="150" dur="1" fill="hold">
                                          <p:stCondLst>
                                            <p:cond delay="0"/>
                                          </p:stCondLst>
                                        </p:cTn>
                                        <p:tgtEl>
                                          <p:spTgt spid="2304"/>
                                        </p:tgtEl>
                                        <p:attrNameLst>
                                          <p:attrName>style.visibility</p:attrName>
                                        </p:attrNameLst>
                                      </p:cBhvr>
                                      <p:to>
                                        <p:strVal val="visible"/>
                                      </p:to>
                                    </p:set>
                                    <p:animEffect transition="in" filter="fade">
                                      <p:cBhvr>
                                        <p:cTn id="151" dur="1"/>
                                        <p:tgtEl>
                                          <p:spTgt spid="2304"/>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2299"/>
                                        </p:tgtEl>
                                        <p:attrNameLst>
                                          <p:attrName>style.visibility</p:attrName>
                                        </p:attrNameLst>
                                      </p:cBhvr>
                                      <p:to>
                                        <p:strVal val="visible"/>
                                      </p:to>
                                    </p:set>
                                    <p:animEffect transition="in" filter="fade">
                                      <p:cBhvr>
                                        <p:cTn id="156" dur="1"/>
                                        <p:tgtEl>
                                          <p:spTgt spid="2299"/>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nodeType="clickEffect">
                                  <p:stCondLst>
                                    <p:cond delay="0"/>
                                  </p:stCondLst>
                                  <p:childTnLst>
                                    <p:set>
                                      <p:cBhvr>
                                        <p:cTn id="160" dur="1" fill="hold">
                                          <p:stCondLst>
                                            <p:cond delay="0"/>
                                          </p:stCondLst>
                                        </p:cTn>
                                        <p:tgtEl>
                                          <p:spTgt spid="2311"/>
                                        </p:tgtEl>
                                        <p:attrNameLst>
                                          <p:attrName>style.visibility</p:attrName>
                                        </p:attrNameLst>
                                      </p:cBhvr>
                                      <p:to>
                                        <p:strVal val="visible"/>
                                      </p:to>
                                    </p:set>
                                    <p:animEffect transition="in" filter="fade">
                                      <p:cBhvr>
                                        <p:cTn id="161" dur="1"/>
                                        <p:tgtEl>
                                          <p:spTgt spid="2311"/>
                                        </p:tgtEl>
                                      </p:cBhvr>
                                    </p:animEffect>
                                  </p:childTnLst>
                                </p:cTn>
                              </p:par>
                              <p:par>
                                <p:cTn id="162" presetID="10" presetClass="entr" presetSubtype="0" fill="hold" nodeType="withEffect">
                                  <p:stCondLst>
                                    <p:cond delay="0"/>
                                  </p:stCondLst>
                                  <p:childTnLst>
                                    <p:set>
                                      <p:cBhvr>
                                        <p:cTn id="163" dur="1" fill="hold">
                                          <p:stCondLst>
                                            <p:cond delay="0"/>
                                          </p:stCondLst>
                                        </p:cTn>
                                        <p:tgtEl>
                                          <p:spTgt spid="2313"/>
                                        </p:tgtEl>
                                        <p:attrNameLst>
                                          <p:attrName>style.visibility</p:attrName>
                                        </p:attrNameLst>
                                      </p:cBhvr>
                                      <p:to>
                                        <p:strVal val="visible"/>
                                      </p:to>
                                    </p:set>
                                    <p:animEffect transition="in" filter="fade">
                                      <p:cBhvr>
                                        <p:cTn id="164" dur="1"/>
                                        <p:tgtEl>
                                          <p:spTgt spid="2313"/>
                                        </p:tgtEl>
                                      </p:cBhvr>
                                    </p:animEffect>
                                  </p:childTnLst>
                                </p:cTn>
                              </p:par>
                              <p:par>
                                <p:cTn id="165" presetID="10" presetClass="entr" presetSubtype="0" fill="hold" nodeType="withEffect">
                                  <p:stCondLst>
                                    <p:cond delay="0"/>
                                  </p:stCondLst>
                                  <p:childTnLst>
                                    <p:set>
                                      <p:cBhvr>
                                        <p:cTn id="166" dur="1" fill="hold">
                                          <p:stCondLst>
                                            <p:cond delay="0"/>
                                          </p:stCondLst>
                                        </p:cTn>
                                        <p:tgtEl>
                                          <p:spTgt spid="2314"/>
                                        </p:tgtEl>
                                        <p:attrNameLst>
                                          <p:attrName>style.visibility</p:attrName>
                                        </p:attrNameLst>
                                      </p:cBhvr>
                                      <p:to>
                                        <p:strVal val="visible"/>
                                      </p:to>
                                    </p:set>
                                    <p:animEffect transition="in" filter="fade">
                                      <p:cBhvr>
                                        <p:cTn id="167" dur="1"/>
                                        <p:tgtEl>
                                          <p:spTgt spid="2314"/>
                                        </p:tgtEl>
                                      </p:cBhvr>
                                    </p:animEffect>
                                  </p:childTnLst>
                                </p:cTn>
                              </p:par>
                              <p:par>
                                <p:cTn id="168" presetID="10" presetClass="entr" presetSubtype="0" fill="hold" nodeType="withEffect">
                                  <p:stCondLst>
                                    <p:cond delay="0"/>
                                  </p:stCondLst>
                                  <p:childTnLst>
                                    <p:set>
                                      <p:cBhvr>
                                        <p:cTn id="169" dur="1" fill="hold">
                                          <p:stCondLst>
                                            <p:cond delay="0"/>
                                          </p:stCondLst>
                                        </p:cTn>
                                        <p:tgtEl>
                                          <p:spTgt spid="2315"/>
                                        </p:tgtEl>
                                        <p:attrNameLst>
                                          <p:attrName>style.visibility</p:attrName>
                                        </p:attrNameLst>
                                      </p:cBhvr>
                                      <p:to>
                                        <p:strVal val="visible"/>
                                      </p:to>
                                    </p:set>
                                    <p:animEffect transition="in" filter="fade">
                                      <p:cBhvr>
                                        <p:cTn id="170" dur="1"/>
                                        <p:tgtEl>
                                          <p:spTgt spid="2315"/>
                                        </p:tgtEl>
                                      </p:cBhvr>
                                    </p:animEffect>
                                  </p:childTnLst>
                                </p:cTn>
                              </p:par>
                              <p:par>
                                <p:cTn id="171" presetID="10" presetClass="entr" presetSubtype="0" fill="hold" nodeType="withEffect">
                                  <p:stCondLst>
                                    <p:cond delay="0"/>
                                  </p:stCondLst>
                                  <p:childTnLst>
                                    <p:set>
                                      <p:cBhvr>
                                        <p:cTn id="172" dur="1" fill="hold">
                                          <p:stCondLst>
                                            <p:cond delay="0"/>
                                          </p:stCondLst>
                                        </p:cTn>
                                        <p:tgtEl>
                                          <p:spTgt spid="2312"/>
                                        </p:tgtEl>
                                        <p:attrNameLst>
                                          <p:attrName>style.visibility</p:attrName>
                                        </p:attrNameLst>
                                      </p:cBhvr>
                                      <p:to>
                                        <p:strVal val="visible"/>
                                      </p:to>
                                    </p:set>
                                    <p:animEffect transition="in" filter="fade">
                                      <p:cBhvr>
                                        <p:cTn id="173" dur="1"/>
                                        <p:tgtEl>
                                          <p:spTgt spid="2312"/>
                                        </p:tgtEl>
                                      </p:cBhvr>
                                    </p:animEffect>
                                  </p:childTnLst>
                                </p:cTn>
                              </p:par>
                              <p:par>
                                <p:cTn id="174" presetID="10" presetClass="entr" presetSubtype="0" fill="hold" nodeType="withEffect">
                                  <p:stCondLst>
                                    <p:cond delay="0"/>
                                  </p:stCondLst>
                                  <p:childTnLst>
                                    <p:set>
                                      <p:cBhvr>
                                        <p:cTn id="175" dur="1" fill="hold">
                                          <p:stCondLst>
                                            <p:cond delay="0"/>
                                          </p:stCondLst>
                                        </p:cTn>
                                        <p:tgtEl>
                                          <p:spTgt spid="2265"/>
                                        </p:tgtEl>
                                        <p:attrNameLst>
                                          <p:attrName>style.visibility</p:attrName>
                                        </p:attrNameLst>
                                      </p:cBhvr>
                                      <p:to>
                                        <p:strVal val="visible"/>
                                      </p:to>
                                    </p:set>
                                    <p:animEffect transition="in" filter="fade">
                                      <p:cBhvr>
                                        <p:cTn id="176" dur="1"/>
                                        <p:tgtEl>
                                          <p:spTgt spid="2265"/>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nodeType="clickEffect">
                                  <p:stCondLst>
                                    <p:cond delay="0"/>
                                  </p:stCondLst>
                                  <p:childTnLst>
                                    <p:set>
                                      <p:cBhvr>
                                        <p:cTn id="180" dur="1" fill="hold">
                                          <p:stCondLst>
                                            <p:cond delay="0"/>
                                          </p:stCondLst>
                                        </p:cTn>
                                        <p:tgtEl>
                                          <p:spTgt spid="2307"/>
                                        </p:tgtEl>
                                        <p:attrNameLst>
                                          <p:attrName>style.visibility</p:attrName>
                                        </p:attrNameLst>
                                      </p:cBhvr>
                                      <p:to>
                                        <p:strVal val="visible"/>
                                      </p:to>
                                    </p:set>
                                    <p:animEffect transition="in" filter="fade">
                                      <p:cBhvr>
                                        <p:cTn id="181" dur="500"/>
                                        <p:tgtEl>
                                          <p:spTgt spid="2307"/>
                                        </p:tgtEl>
                                      </p:cBhvr>
                                    </p:animEffect>
                                  </p:childTnLst>
                                </p:cTn>
                              </p:par>
                              <p:par>
                                <p:cTn id="182" presetID="10" presetClass="entr" presetSubtype="0" fill="hold" nodeType="withEffect">
                                  <p:stCondLst>
                                    <p:cond delay="0"/>
                                  </p:stCondLst>
                                  <p:childTnLst>
                                    <p:set>
                                      <p:cBhvr>
                                        <p:cTn id="183" dur="1" fill="hold">
                                          <p:stCondLst>
                                            <p:cond delay="0"/>
                                          </p:stCondLst>
                                        </p:cTn>
                                        <p:tgtEl>
                                          <p:spTgt spid="2308"/>
                                        </p:tgtEl>
                                        <p:attrNameLst>
                                          <p:attrName>style.visibility</p:attrName>
                                        </p:attrNameLst>
                                      </p:cBhvr>
                                      <p:to>
                                        <p:strVal val="visible"/>
                                      </p:to>
                                    </p:set>
                                    <p:animEffect transition="in" filter="fade">
                                      <p:cBhvr>
                                        <p:cTn id="184" dur="500"/>
                                        <p:tgtEl>
                                          <p:spTgt spid="2308"/>
                                        </p:tgtEl>
                                      </p:cBhvr>
                                    </p:animEffect>
                                  </p:childTnLst>
                                </p:cTn>
                              </p:par>
                              <p:par>
                                <p:cTn id="185" presetID="10" presetClass="entr" presetSubtype="0" fill="hold" nodeType="withEffect">
                                  <p:stCondLst>
                                    <p:cond delay="0"/>
                                  </p:stCondLst>
                                  <p:childTnLst>
                                    <p:set>
                                      <p:cBhvr>
                                        <p:cTn id="186" dur="1" fill="hold">
                                          <p:stCondLst>
                                            <p:cond delay="0"/>
                                          </p:stCondLst>
                                        </p:cTn>
                                        <p:tgtEl>
                                          <p:spTgt spid="2309"/>
                                        </p:tgtEl>
                                        <p:attrNameLst>
                                          <p:attrName>style.visibility</p:attrName>
                                        </p:attrNameLst>
                                      </p:cBhvr>
                                      <p:to>
                                        <p:strVal val="visible"/>
                                      </p:to>
                                    </p:set>
                                    <p:animEffect transition="in" filter="fade">
                                      <p:cBhvr>
                                        <p:cTn id="187" dur="500"/>
                                        <p:tgtEl>
                                          <p:spTgt spid="2309"/>
                                        </p:tgtEl>
                                      </p:cBhvr>
                                    </p:animEffect>
                                  </p:childTnLst>
                                </p:cTn>
                              </p:par>
                              <p:par>
                                <p:cTn id="188" presetID="10" presetClass="entr" presetSubtype="0" fill="hold" nodeType="withEffect">
                                  <p:stCondLst>
                                    <p:cond delay="0"/>
                                  </p:stCondLst>
                                  <p:childTnLst>
                                    <p:set>
                                      <p:cBhvr>
                                        <p:cTn id="189" dur="1" fill="hold">
                                          <p:stCondLst>
                                            <p:cond delay="0"/>
                                          </p:stCondLst>
                                        </p:cTn>
                                        <p:tgtEl>
                                          <p:spTgt spid="2323"/>
                                        </p:tgtEl>
                                        <p:attrNameLst>
                                          <p:attrName>style.visibility</p:attrName>
                                        </p:attrNameLst>
                                      </p:cBhvr>
                                      <p:to>
                                        <p:strVal val="visible"/>
                                      </p:to>
                                    </p:set>
                                    <p:animEffect transition="in" filter="fade">
                                      <p:cBhvr>
                                        <p:cTn id="190" dur="500"/>
                                        <p:tgtEl>
                                          <p:spTgt spid="2323"/>
                                        </p:tgtEl>
                                      </p:cBhvr>
                                    </p:animEffect>
                                  </p:childTnLst>
                                </p:cTn>
                              </p:par>
                              <p:par>
                                <p:cTn id="191" presetID="10" presetClass="entr" presetSubtype="0" fill="hold" nodeType="withEffect">
                                  <p:stCondLst>
                                    <p:cond delay="0"/>
                                  </p:stCondLst>
                                  <p:childTnLst>
                                    <p:set>
                                      <p:cBhvr>
                                        <p:cTn id="192" dur="1" fill="hold">
                                          <p:stCondLst>
                                            <p:cond delay="0"/>
                                          </p:stCondLst>
                                        </p:cTn>
                                        <p:tgtEl>
                                          <p:spTgt spid="2324"/>
                                        </p:tgtEl>
                                        <p:attrNameLst>
                                          <p:attrName>style.visibility</p:attrName>
                                        </p:attrNameLst>
                                      </p:cBhvr>
                                      <p:to>
                                        <p:strVal val="visible"/>
                                      </p:to>
                                    </p:set>
                                    <p:animEffect transition="in" filter="fade">
                                      <p:cBhvr>
                                        <p:cTn id="193" dur="500"/>
                                        <p:tgtEl>
                                          <p:spTgt spid="2324"/>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nodeType="clickEffect">
                                  <p:stCondLst>
                                    <p:cond delay="0"/>
                                  </p:stCondLst>
                                  <p:childTnLst>
                                    <p:set>
                                      <p:cBhvr>
                                        <p:cTn id="197" dur="1" fill="hold">
                                          <p:stCondLst>
                                            <p:cond delay="0"/>
                                          </p:stCondLst>
                                        </p:cTn>
                                        <p:tgtEl>
                                          <p:spTgt spid="2322"/>
                                        </p:tgtEl>
                                        <p:attrNameLst>
                                          <p:attrName>style.visibility</p:attrName>
                                        </p:attrNameLst>
                                      </p:cBhvr>
                                      <p:to>
                                        <p:strVal val="visible"/>
                                      </p:to>
                                    </p:set>
                                    <p:animEffect transition="in" filter="fade">
                                      <p:cBhvr>
                                        <p:cTn id="198" dur="500"/>
                                        <p:tgtEl>
                                          <p:spTgt spid="2322"/>
                                        </p:tgtEl>
                                      </p:cBhvr>
                                    </p:animEffect>
                                  </p:childTnLst>
                                </p:cTn>
                              </p:par>
                              <p:par>
                                <p:cTn id="199" presetID="10" presetClass="entr" presetSubtype="0" fill="hold" nodeType="withEffect">
                                  <p:stCondLst>
                                    <p:cond delay="0"/>
                                  </p:stCondLst>
                                  <p:childTnLst>
                                    <p:set>
                                      <p:cBhvr>
                                        <p:cTn id="200" dur="1" fill="hold">
                                          <p:stCondLst>
                                            <p:cond delay="0"/>
                                          </p:stCondLst>
                                        </p:cTn>
                                        <p:tgtEl>
                                          <p:spTgt spid="2321"/>
                                        </p:tgtEl>
                                        <p:attrNameLst>
                                          <p:attrName>style.visibility</p:attrName>
                                        </p:attrNameLst>
                                      </p:cBhvr>
                                      <p:to>
                                        <p:strVal val="visible"/>
                                      </p:to>
                                    </p:set>
                                    <p:animEffect transition="in" filter="fade">
                                      <p:cBhvr>
                                        <p:cTn id="201" dur="500"/>
                                        <p:tgtEl>
                                          <p:spTgt spid="2321"/>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ntr" presetSubtype="0" fill="hold" nodeType="clickEffect">
                                  <p:stCondLst>
                                    <p:cond delay="0"/>
                                  </p:stCondLst>
                                  <p:childTnLst>
                                    <p:set>
                                      <p:cBhvr>
                                        <p:cTn id="205" dur="1" fill="hold">
                                          <p:stCondLst>
                                            <p:cond delay="0"/>
                                          </p:stCondLst>
                                        </p:cTn>
                                        <p:tgtEl>
                                          <p:spTgt spid="2316"/>
                                        </p:tgtEl>
                                        <p:attrNameLst>
                                          <p:attrName>style.visibility</p:attrName>
                                        </p:attrNameLst>
                                      </p:cBhvr>
                                      <p:to>
                                        <p:strVal val="visible"/>
                                      </p:to>
                                    </p:set>
                                    <p:animEffect transition="in" filter="fade">
                                      <p:cBhvr>
                                        <p:cTn id="206" dur="1"/>
                                        <p:tgtEl>
                                          <p:spTgt spid="2316"/>
                                        </p:tgtEl>
                                      </p:cBhvr>
                                    </p:animEffect>
                                  </p:childTnLst>
                                </p:cTn>
                              </p:par>
                              <p:par>
                                <p:cTn id="207" presetID="10" presetClass="entr" presetSubtype="0" fill="hold" nodeType="withEffect">
                                  <p:stCondLst>
                                    <p:cond delay="0"/>
                                  </p:stCondLst>
                                  <p:childTnLst>
                                    <p:set>
                                      <p:cBhvr>
                                        <p:cTn id="208" dur="1" fill="hold">
                                          <p:stCondLst>
                                            <p:cond delay="0"/>
                                          </p:stCondLst>
                                        </p:cTn>
                                        <p:tgtEl>
                                          <p:spTgt spid="2317"/>
                                        </p:tgtEl>
                                        <p:attrNameLst>
                                          <p:attrName>style.visibility</p:attrName>
                                        </p:attrNameLst>
                                      </p:cBhvr>
                                      <p:to>
                                        <p:strVal val="visible"/>
                                      </p:to>
                                    </p:set>
                                    <p:animEffect transition="in" filter="fade">
                                      <p:cBhvr>
                                        <p:cTn id="209" dur="1"/>
                                        <p:tgtEl>
                                          <p:spTgt spid="2317"/>
                                        </p:tgtEl>
                                      </p:cBhvr>
                                    </p:animEffect>
                                  </p:childTnLst>
                                </p:cTn>
                              </p:par>
                              <p:par>
                                <p:cTn id="210" presetID="10" presetClass="entr" presetSubtype="0" fill="hold" nodeType="withEffect">
                                  <p:stCondLst>
                                    <p:cond delay="0"/>
                                  </p:stCondLst>
                                  <p:childTnLst>
                                    <p:set>
                                      <p:cBhvr>
                                        <p:cTn id="211" dur="1" fill="hold">
                                          <p:stCondLst>
                                            <p:cond delay="0"/>
                                          </p:stCondLst>
                                        </p:cTn>
                                        <p:tgtEl>
                                          <p:spTgt spid="2318"/>
                                        </p:tgtEl>
                                        <p:attrNameLst>
                                          <p:attrName>style.visibility</p:attrName>
                                        </p:attrNameLst>
                                      </p:cBhvr>
                                      <p:to>
                                        <p:strVal val="visible"/>
                                      </p:to>
                                    </p:set>
                                    <p:animEffect transition="in" filter="fade">
                                      <p:cBhvr>
                                        <p:cTn id="212" dur="1"/>
                                        <p:tgtEl>
                                          <p:spTgt spid="2318"/>
                                        </p:tgtEl>
                                      </p:cBhvr>
                                    </p:animEffect>
                                  </p:childTnLst>
                                </p:cTn>
                              </p:par>
                              <p:par>
                                <p:cTn id="213" presetID="10" presetClass="entr" presetSubtype="0" fill="hold" nodeType="withEffect">
                                  <p:stCondLst>
                                    <p:cond delay="0"/>
                                  </p:stCondLst>
                                  <p:childTnLst>
                                    <p:set>
                                      <p:cBhvr>
                                        <p:cTn id="214" dur="1" fill="hold">
                                          <p:stCondLst>
                                            <p:cond delay="0"/>
                                          </p:stCondLst>
                                        </p:cTn>
                                        <p:tgtEl>
                                          <p:spTgt spid="2319"/>
                                        </p:tgtEl>
                                        <p:attrNameLst>
                                          <p:attrName>style.visibility</p:attrName>
                                        </p:attrNameLst>
                                      </p:cBhvr>
                                      <p:to>
                                        <p:strVal val="visible"/>
                                      </p:to>
                                    </p:set>
                                    <p:animEffect transition="in" filter="fade">
                                      <p:cBhvr>
                                        <p:cTn id="215" dur="1"/>
                                        <p:tgtEl>
                                          <p:spTgt spid="2319"/>
                                        </p:tgtEl>
                                      </p:cBhvr>
                                    </p:animEffect>
                                  </p:childTnLst>
                                </p:cTn>
                              </p:par>
                              <p:par>
                                <p:cTn id="216" presetID="10" presetClass="entr" presetSubtype="0" fill="hold" nodeType="withEffect">
                                  <p:stCondLst>
                                    <p:cond delay="0"/>
                                  </p:stCondLst>
                                  <p:childTnLst>
                                    <p:set>
                                      <p:cBhvr>
                                        <p:cTn id="217" dur="1" fill="hold">
                                          <p:stCondLst>
                                            <p:cond delay="0"/>
                                          </p:stCondLst>
                                        </p:cTn>
                                        <p:tgtEl>
                                          <p:spTgt spid="2320"/>
                                        </p:tgtEl>
                                        <p:attrNameLst>
                                          <p:attrName>style.visibility</p:attrName>
                                        </p:attrNameLst>
                                      </p:cBhvr>
                                      <p:to>
                                        <p:strVal val="visible"/>
                                      </p:to>
                                    </p:set>
                                    <p:animEffect transition="in" filter="fade">
                                      <p:cBhvr>
                                        <p:cTn id="218" dur="1"/>
                                        <p:tgtEl>
                                          <p:spTgt spid="2320"/>
                                        </p:tgtEl>
                                      </p:cBhvr>
                                    </p:animEffect>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nodeType="clickEffect">
                                  <p:stCondLst>
                                    <p:cond delay="0"/>
                                  </p:stCondLst>
                                  <p:childTnLst>
                                    <p:set>
                                      <p:cBhvr>
                                        <p:cTn id="222" dur="1" fill="hold">
                                          <p:stCondLst>
                                            <p:cond delay="0"/>
                                          </p:stCondLst>
                                        </p:cTn>
                                        <p:tgtEl>
                                          <p:spTgt spid="2310"/>
                                        </p:tgtEl>
                                        <p:attrNameLst>
                                          <p:attrName>style.visibility</p:attrName>
                                        </p:attrNameLst>
                                      </p:cBhvr>
                                      <p:to>
                                        <p:strVal val="visible"/>
                                      </p:to>
                                    </p:set>
                                    <p:animEffect transition="in" filter="fade">
                                      <p:cBhvr>
                                        <p:cTn id="223" dur="1"/>
                                        <p:tgtEl>
                                          <p:spTgt spid="2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cxnSp>
        <p:nvCxnSpPr>
          <p:cNvPr id="158" name="Shape 158"/>
          <p:cNvCxnSpPr/>
          <p:nvPr/>
        </p:nvCxnSpPr>
        <p:spPr>
          <a:xfrm>
            <a:off x="6540182" y="3739053"/>
            <a:ext cx="596532" cy="970743"/>
          </a:xfrm>
          <a:prstGeom prst="straightConnector1">
            <a:avLst/>
          </a:prstGeom>
          <a:noFill/>
          <a:ln w="9525" cap="flat" cmpd="sng">
            <a:solidFill>
              <a:srgbClr val="C4BD97"/>
            </a:solidFill>
            <a:prstDash val="solid"/>
            <a:round/>
            <a:headEnd type="none" w="med" len="med"/>
            <a:tailEnd type="none" w="med" len="med"/>
          </a:ln>
        </p:spPr>
      </p:cxnSp>
      <p:cxnSp>
        <p:nvCxnSpPr>
          <p:cNvPr id="159" name="Shape 159"/>
          <p:cNvCxnSpPr/>
          <p:nvPr/>
        </p:nvCxnSpPr>
        <p:spPr>
          <a:xfrm>
            <a:off x="5861744" y="3493532"/>
            <a:ext cx="1910656" cy="1383268"/>
          </a:xfrm>
          <a:prstGeom prst="straightConnector1">
            <a:avLst/>
          </a:prstGeom>
          <a:noFill/>
          <a:ln w="9525" cap="flat" cmpd="sng">
            <a:solidFill>
              <a:srgbClr val="C4BD97"/>
            </a:solidFill>
            <a:prstDash val="solid"/>
            <a:round/>
            <a:headEnd type="none" w="med" len="med"/>
            <a:tailEnd type="none" w="med" len="med"/>
          </a:ln>
        </p:spPr>
      </p:cxnSp>
      <p:cxnSp>
        <p:nvCxnSpPr>
          <p:cNvPr id="160" name="Shape 160"/>
          <p:cNvCxnSpPr/>
          <p:nvPr/>
        </p:nvCxnSpPr>
        <p:spPr>
          <a:xfrm rot="10800000" flipH="1">
            <a:off x="1676400" y="4484132"/>
            <a:ext cx="914400" cy="530351"/>
          </a:xfrm>
          <a:prstGeom prst="straightConnector1">
            <a:avLst/>
          </a:prstGeom>
          <a:noFill/>
          <a:ln w="28575" cap="flat" cmpd="sng">
            <a:solidFill>
              <a:schemeClr val="dk1"/>
            </a:solidFill>
            <a:prstDash val="solid"/>
            <a:round/>
            <a:headEnd type="none" w="med" len="med"/>
            <a:tailEnd type="none" w="med" len="med"/>
          </a:ln>
        </p:spPr>
      </p:cxnSp>
      <p:sp>
        <p:nvSpPr>
          <p:cNvPr id="161" name="Shape 161"/>
          <p:cNvSpPr/>
          <p:nvPr/>
        </p:nvSpPr>
        <p:spPr>
          <a:xfrm>
            <a:off x="362803" y="448016"/>
            <a:ext cx="8305799" cy="1015662"/>
          </a:xfrm>
          <a:prstGeom prst="rect">
            <a:avLst/>
          </a:prstGeom>
          <a:noFill/>
          <a:ln>
            <a:noFill/>
          </a:ln>
        </p:spPr>
        <p:txBody>
          <a:bodyPr lIns="91425" tIns="45700" rIns="91425" bIns="45700" anchor="t" anchorCtr="0">
            <a:noAutofit/>
          </a:bodyPr>
          <a:lstStyle/>
          <a:p>
            <a:pPr marL="354013" marR="0" lvl="0" indent="-354013" algn="just" rtl="0">
              <a:spcBef>
                <a:spcPts val="0"/>
              </a:spcBef>
              <a:buClr>
                <a:schemeClr val="dk1"/>
              </a:buClr>
              <a:buSzPct val="100000"/>
              <a:buFont typeface="Calibri"/>
              <a:buAutoNum type="arabicPeriod" startAt="2"/>
            </a:pPr>
            <a:r>
              <a:rPr lang="en-US" sz="2000" b="1" i="0" u="none" strike="noStrike" cap="none" baseline="0">
                <a:solidFill>
                  <a:schemeClr val="dk1"/>
                </a:solidFill>
                <a:latin typeface="Calibri"/>
                <a:ea typeface="Calibri"/>
                <a:cs typeface="Calibri"/>
                <a:sym typeface="Calibri"/>
              </a:rPr>
              <a:t>An Equilateral triangular lamina of 25mm side lies with one of its sides on HP. The lamina makes 45° with HP and one of its medians is inclined at 40° to VP. Draw its projections.</a:t>
            </a:r>
          </a:p>
        </p:txBody>
      </p:sp>
      <p:cxnSp>
        <p:nvCxnSpPr>
          <p:cNvPr id="162" name="Shape 162"/>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163" name="Shape 163"/>
          <p:cNvCxnSpPr/>
          <p:nvPr/>
        </p:nvCxnSpPr>
        <p:spPr>
          <a:xfrm rot="10800000">
            <a:off x="457200" y="16764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164" name="Shape 164"/>
          <p:cNvCxnSpPr/>
          <p:nvPr/>
        </p:nvCxnSpPr>
        <p:spPr>
          <a:xfrm rot="10800000">
            <a:off x="685801" y="3493532"/>
            <a:ext cx="7696198" cy="0"/>
          </a:xfrm>
          <a:prstGeom prst="straightConnector1">
            <a:avLst/>
          </a:prstGeom>
          <a:noFill/>
          <a:ln w="9525" cap="flat" cmpd="sng">
            <a:solidFill>
              <a:schemeClr val="dk1"/>
            </a:solidFill>
            <a:prstDash val="solid"/>
            <a:round/>
            <a:headEnd type="none" w="med" len="med"/>
            <a:tailEnd type="none" w="med" len="med"/>
          </a:ln>
        </p:spPr>
      </p:cxnSp>
      <p:cxnSp>
        <p:nvCxnSpPr>
          <p:cNvPr id="165" name="Shape 165"/>
          <p:cNvCxnSpPr/>
          <p:nvPr/>
        </p:nvCxnSpPr>
        <p:spPr>
          <a:xfrm>
            <a:off x="1676400" y="3953780"/>
            <a:ext cx="0" cy="1060703"/>
          </a:xfrm>
          <a:prstGeom prst="straightConnector1">
            <a:avLst/>
          </a:prstGeom>
          <a:noFill/>
          <a:ln w="28575" cap="flat" cmpd="sng">
            <a:solidFill>
              <a:schemeClr val="dk1"/>
            </a:solidFill>
            <a:prstDash val="solid"/>
            <a:round/>
            <a:headEnd type="none" w="med" len="med"/>
            <a:tailEnd type="none" w="med" len="med"/>
          </a:ln>
        </p:spPr>
      </p:cxnSp>
      <p:cxnSp>
        <p:nvCxnSpPr>
          <p:cNvPr id="166" name="Shape 166"/>
          <p:cNvCxnSpPr/>
          <p:nvPr/>
        </p:nvCxnSpPr>
        <p:spPr>
          <a:xfrm>
            <a:off x="1676400" y="3953780"/>
            <a:ext cx="914400" cy="530351"/>
          </a:xfrm>
          <a:prstGeom prst="straightConnector1">
            <a:avLst/>
          </a:prstGeom>
          <a:noFill/>
          <a:ln w="28575" cap="flat" cmpd="sng">
            <a:solidFill>
              <a:schemeClr val="dk1"/>
            </a:solidFill>
            <a:prstDash val="solid"/>
            <a:round/>
            <a:headEnd type="none" w="med" len="med"/>
            <a:tailEnd type="none" w="med" len="med"/>
          </a:ln>
        </p:spPr>
      </p:cxnSp>
      <p:cxnSp>
        <p:nvCxnSpPr>
          <p:cNvPr id="167" name="Shape 167"/>
          <p:cNvCxnSpPr/>
          <p:nvPr/>
        </p:nvCxnSpPr>
        <p:spPr>
          <a:xfrm rot="10800000">
            <a:off x="1676400" y="3495121"/>
            <a:ext cx="0" cy="458658"/>
          </a:xfrm>
          <a:prstGeom prst="straightConnector1">
            <a:avLst/>
          </a:prstGeom>
          <a:noFill/>
          <a:ln w="9525" cap="flat" cmpd="sng">
            <a:solidFill>
              <a:srgbClr val="C4BD97"/>
            </a:solidFill>
            <a:prstDash val="solid"/>
            <a:round/>
            <a:headEnd type="none" w="med" len="med"/>
            <a:tailEnd type="none" w="med" len="med"/>
          </a:ln>
        </p:spPr>
      </p:cxnSp>
      <p:sp>
        <p:nvSpPr>
          <p:cNvPr id="168" name="Shape 168"/>
          <p:cNvSpPr txBox="1"/>
          <p:nvPr/>
        </p:nvSpPr>
        <p:spPr>
          <a:xfrm>
            <a:off x="362803" y="3321639"/>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169" name="Shape 169"/>
          <p:cNvSpPr txBox="1"/>
          <p:nvPr/>
        </p:nvSpPr>
        <p:spPr>
          <a:xfrm>
            <a:off x="8382000" y="3310455"/>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170" name="Shape 170"/>
          <p:cNvSpPr txBox="1"/>
          <p:nvPr/>
        </p:nvSpPr>
        <p:spPr>
          <a:xfrm>
            <a:off x="616193" y="3170366"/>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cxnSp>
        <p:nvCxnSpPr>
          <p:cNvPr id="171" name="Shape 171"/>
          <p:cNvCxnSpPr/>
          <p:nvPr/>
        </p:nvCxnSpPr>
        <p:spPr>
          <a:xfrm rot="10800000">
            <a:off x="2590800" y="3495120"/>
            <a:ext cx="0" cy="977826"/>
          </a:xfrm>
          <a:prstGeom prst="straightConnector1">
            <a:avLst/>
          </a:prstGeom>
          <a:noFill/>
          <a:ln w="9525" cap="flat" cmpd="sng">
            <a:solidFill>
              <a:srgbClr val="C4BD97"/>
            </a:solidFill>
            <a:prstDash val="solid"/>
            <a:round/>
            <a:headEnd type="none" w="med" len="med"/>
            <a:tailEnd type="none" w="med" len="med"/>
          </a:ln>
        </p:spPr>
      </p:cxnSp>
      <p:cxnSp>
        <p:nvCxnSpPr>
          <p:cNvPr id="172" name="Shape 172"/>
          <p:cNvCxnSpPr/>
          <p:nvPr/>
        </p:nvCxnSpPr>
        <p:spPr>
          <a:xfrm>
            <a:off x="1676400" y="4484132"/>
            <a:ext cx="3080531" cy="0"/>
          </a:xfrm>
          <a:prstGeom prst="straightConnector1">
            <a:avLst/>
          </a:prstGeom>
          <a:noFill/>
          <a:ln w="9525" cap="flat" cmpd="sng">
            <a:solidFill>
              <a:srgbClr val="C4BD97"/>
            </a:solidFill>
            <a:prstDash val="solid"/>
            <a:round/>
            <a:headEnd type="none" w="med" len="med"/>
            <a:tailEnd type="none" w="med" len="med"/>
          </a:ln>
        </p:spPr>
      </p:cxnSp>
      <p:cxnSp>
        <p:nvCxnSpPr>
          <p:cNvPr id="173" name="Shape 173"/>
          <p:cNvCxnSpPr/>
          <p:nvPr/>
        </p:nvCxnSpPr>
        <p:spPr>
          <a:xfrm rot="10800000">
            <a:off x="1219199" y="3950732"/>
            <a:ext cx="457200" cy="0"/>
          </a:xfrm>
          <a:prstGeom prst="straightConnector1">
            <a:avLst/>
          </a:prstGeom>
          <a:noFill/>
          <a:ln w="9525" cap="flat" cmpd="sng">
            <a:solidFill>
              <a:srgbClr val="4A7DBB"/>
            </a:solidFill>
            <a:prstDash val="solid"/>
            <a:round/>
            <a:headEnd type="none" w="med" len="med"/>
            <a:tailEnd type="none" w="med" len="med"/>
          </a:ln>
        </p:spPr>
      </p:cxnSp>
      <p:cxnSp>
        <p:nvCxnSpPr>
          <p:cNvPr id="174" name="Shape 174"/>
          <p:cNvCxnSpPr/>
          <p:nvPr/>
        </p:nvCxnSpPr>
        <p:spPr>
          <a:xfrm rot="10800000">
            <a:off x="1219199" y="5017532"/>
            <a:ext cx="457200" cy="0"/>
          </a:xfrm>
          <a:prstGeom prst="straightConnector1">
            <a:avLst/>
          </a:prstGeom>
          <a:noFill/>
          <a:ln w="9525" cap="flat" cmpd="sng">
            <a:solidFill>
              <a:srgbClr val="4A7DBB"/>
            </a:solidFill>
            <a:prstDash val="solid"/>
            <a:round/>
            <a:headEnd type="none" w="med" len="med"/>
            <a:tailEnd type="none" w="med" len="med"/>
          </a:ln>
        </p:spPr>
      </p:cxnSp>
      <p:cxnSp>
        <p:nvCxnSpPr>
          <p:cNvPr id="175" name="Shape 175"/>
          <p:cNvCxnSpPr/>
          <p:nvPr/>
        </p:nvCxnSpPr>
        <p:spPr>
          <a:xfrm>
            <a:off x="1295400" y="3953780"/>
            <a:ext cx="0" cy="1060703"/>
          </a:xfrm>
          <a:prstGeom prst="straightConnector1">
            <a:avLst/>
          </a:prstGeom>
          <a:noFill/>
          <a:ln w="9525" cap="flat" cmpd="sng">
            <a:solidFill>
              <a:srgbClr val="4A7DBB"/>
            </a:solidFill>
            <a:prstDash val="solid"/>
            <a:round/>
            <a:headEnd type="triangle" w="lg" len="lg"/>
            <a:tailEnd type="triangle" w="lg" len="lg"/>
          </a:ln>
        </p:spPr>
      </p:cxnSp>
      <p:sp>
        <p:nvSpPr>
          <p:cNvPr id="176" name="Shape 176"/>
          <p:cNvSpPr txBox="1"/>
          <p:nvPr/>
        </p:nvSpPr>
        <p:spPr>
          <a:xfrm>
            <a:off x="1447800" y="3645932"/>
            <a:ext cx="29527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77" name="Shape 177"/>
          <p:cNvSpPr txBox="1"/>
          <p:nvPr/>
        </p:nvSpPr>
        <p:spPr>
          <a:xfrm>
            <a:off x="2565366" y="4179332"/>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78" name="Shape 178"/>
          <p:cNvSpPr txBox="1"/>
          <p:nvPr/>
        </p:nvSpPr>
        <p:spPr>
          <a:xfrm>
            <a:off x="1447800" y="4941332"/>
            <a:ext cx="30479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179" name="Shape 179"/>
          <p:cNvSpPr txBox="1"/>
          <p:nvPr/>
        </p:nvSpPr>
        <p:spPr>
          <a:xfrm>
            <a:off x="952895" y="4299466"/>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25</a:t>
            </a:r>
          </a:p>
        </p:txBody>
      </p:sp>
      <p:cxnSp>
        <p:nvCxnSpPr>
          <p:cNvPr id="180" name="Shape 180"/>
          <p:cNvCxnSpPr/>
          <p:nvPr/>
        </p:nvCxnSpPr>
        <p:spPr>
          <a:xfrm>
            <a:off x="1676400" y="3493530"/>
            <a:ext cx="914400" cy="0"/>
          </a:xfrm>
          <a:prstGeom prst="straightConnector1">
            <a:avLst/>
          </a:prstGeom>
          <a:noFill/>
          <a:ln w="28575" cap="flat" cmpd="sng">
            <a:solidFill>
              <a:schemeClr val="dk1"/>
            </a:solidFill>
            <a:prstDash val="solid"/>
            <a:round/>
            <a:headEnd type="none" w="med" len="med"/>
            <a:tailEnd type="none" w="med" len="med"/>
          </a:ln>
        </p:spPr>
      </p:cxnSp>
      <p:sp>
        <p:nvSpPr>
          <p:cNvPr id="181" name="Shape 181"/>
          <p:cNvSpPr txBox="1"/>
          <p:nvPr/>
        </p:nvSpPr>
        <p:spPr>
          <a:xfrm>
            <a:off x="1219200" y="3136974"/>
            <a:ext cx="63671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a:t>
            </a:r>
          </a:p>
        </p:txBody>
      </p:sp>
      <p:sp>
        <p:nvSpPr>
          <p:cNvPr id="182" name="Shape 182"/>
          <p:cNvSpPr txBox="1"/>
          <p:nvPr/>
        </p:nvSpPr>
        <p:spPr>
          <a:xfrm>
            <a:off x="2514600" y="3200400"/>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cxnSp>
        <p:nvCxnSpPr>
          <p:cNvPr id="183" name="Shape 183"/>
          <p:cNvCxnSpPr/>
          <p:nvPr/>
        </p:nvCxnSpPr>
        <p:spPr>
          <a:xfrm rot="10800000" flipH="1">
            <a:off x="4114800" y="2971800"/>
            <a:ext cx="635780" cy="537379"/>
          </a:xfrm>
          <a:prstGeom prst="straightConnector1">
            <a:avLst/>
          </a:prstGeom>
          <a:noFill/>
          <a:ln w="28575" cap="flat" cmpd="sng">
            <a:solidFill>
              <a:schemeClr val="dk1"/>
            </a:solidFill>
            <a:prstDash val="solid"/>
            <a:round/>
            <a:headEnd type="none" w="med" len="med"/>
            <a:tailEnd type="none" w="med" len="med"/>
          </a:ln>
        </p:spPr>
      </p:cxnSp>
      <p:cxnSp>
        <p:nvCxnSpPr>
          <p:cNvPr id="184" name="Shape 184"/>
          <p:cNvCxnSpPr/>
          <p:nvPr/>
        </p:nvCxnSpPr>
        <p:spPr>
          <a:xfrm rot="10800000">
            <a:off x="4114800" y="3492073"/>
            <a:ext cx="0" cy="1522410"/>
          </a:xfrm>
          <a:prstGeom prst="straightConnector1">
            <a:avLst/>
          </a:prstGeom>
          <a:noFill/>
          <a:ln w="9525" cap="flat" cmpd="sng">
            <a:solidFill>
              <a:srgbClr val="C4BD97"/>
            </a:solidFill>
            <a:prstDash val="solid"/>
            <a:round/>
            <a:headEnd type="none" w="med" len="med"/>
            <a:tailEnd type="none" w="med" len="med"/>
          </a:ln>
        </p:spPr>
      </p:cxnSp>
      <p:cxnSp>
        <p:nvCxnSpPr>
          <p:cNvPr id="185" name="Shape 185"/>
          <p:cNvCxnSpPr/>
          <p:nvPr/>
        </p:nvCxnSpPr>
        <p:spPr>
          <a:xfrm rot="10800000">
            <a:off x="4756930" y="2984090"/>
            <a:ext cx="0" cy="1509927"/>
          </a:xfrm>
          <a:prstGeom prst="straightConnector1">
            <a:avLst/>
          </a:prstGeom>
          <a:noFill/>
          <a:ln w="9525" cap="flat" cmpd="sng">
            <a:solidFill>
              <a:srgbClr val="C4BD97"/>
            </a:solidFill>
            <a:prstDash val="solid"/>
            <a:round/>
            <a:headEnd type="none" w="med" len="med"/>
            <a:tailEnd type="none" w="med" len="med"/>
          </a:ln>
        </p:spPr>
      </p:cxnSp>
      <p:sp>
        <p:nvSpPr>
          <p:cNvPr id="186" name="Shape 186"/>
          <p:cNvSpPr/>
          <p:nvPr/>
        </p:nvSpPr>
        <p:spPr>
          <a:xfrm>
            <a:off x="4192180" y="3213057"/>
            <a:ext cx="239024" cy="603639"/>
          </a:xfrm>
          <a:prstGeom prst="arc">
            <a:avLst>
              <a:gd name="adj1" fmla="val 17446589"/>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187" name="Shape 187"/>
          <p:cNvCxnSpPr/>
          <p:nvPr/>
        </p:nvCxnSpPr>
        <p:spPr>
          <a:xfrm>
            <a:off x="1676400" y="3950732"/>
            <a:ext cx="2438399" cy="0"/>
          </a:xfrm>
          <a:prstGeom prst="straightConnector1">
            <a:avLst/>
          </a:prstGeom>
          <a:noFill/>
          <a:ln w="9525" cap="flat" cmpd="sng">
            <a:solidFill>
              <a:srgbClr val="C4BD97"/>
            </a:solidFill>
            <a:prstDash val="solid"/>
            <a:round/>
            <a:headEnd type="none" w="med" len="med"/>
            <a:tailEnd type="none" w="med" len="med"/>
          </a:ln>
        </p:spPr>
      </p:cxnSp>
      <p:cxnSp>
        <p:nvCxnSpPr>
          <p:cNvPr id="188" name="Shape 188"/>
          <p:cNvCxnSpPr/>
          <p:nvPr/>
        </p:nvCxnSpPr>
        <p:spPr>
          <a:xfrm>
            <a:off x="1676400" y="5017532"/>
            <a:ext cx="2438399" cy="0"/>
          </a:xfrm>
          <a:prstGeom prst="straightConnector1">
            <a:avLst/>
          </a:prstGeom>
          <a:noFill/>
          <a:ln w="9525" cap="flat" cmpd="sng">
            <a:solidFill>
              <a:srgbClr val="C4BD97"/>
            </a:solidFill>
            <a:prstDash val="solid"/>
            <a:round/>
            <a:headEnd type="none" w="med" len="med"/>
            <a:tailEnd type="none" w="med" len="med"/>
          </a:ln>
        </p:spPr>
      </p:cxnSp>
      <p:cxnSp>
        <p:nvCxnSpPr>
          <p:cNvPr id="189" name="Shape 189"/>
          <p:cNvCxnSpPr/>
          <p:nvPr/>
        </p:nvCxnSpPr>
        <p:spPr>
          <a:xfrm>
            <a:off x="4114800" y="3950732"/>
            <a:ext cx="0" cy="1066799"/>
          </a:xfrm>
          <a:prstGeom prst="straightConnector1">
            <a:avLst/>
          </a:prstGeom>
          <a:noFill/>
          <a:ln w="28575" cap="flat" cmpd="sng">
            <a:solidFill>
              <a:schemeClr val="dk1"/>
            </a:solidFill>
            <a:prstDash val="solid"/>
            <a:round/>
            <a:headEnd type="none" w="med" len="med"/>
            <a:tailEnd type="none" w="med" len="med"/>
          </a:ln>
        </p:spPr>
      </p:cxnSp>
      <p:cxnSp>
        <p:nvCxnSpPr>
          <p:cNvPr id="190" name="Shape 190"/>
          <p:cNvCxnSpPr/>
          <p:nvPr/>
        </p:nvCxnSpPr>
        <p:spPr>
          <a:xfrm>
            <a:off x="4114800" y="3953780"/>
            <a:ext cx="642130" cy="519166"/>
          </a:xfrm>
          <a:prstGeom prst="straightConnector1">
            <a:avLst/>
          </a:prstGeom>
          <a:noFill/>
          <a:ln w="28575" cap="flat" cmpd="sng">
            <a:solidFill>
              <a:schemeClr val="dk1"/>
            </a:solidFill>
            <a:prstDash val="solid"/>
            <a:round/>
            <a:headEnd type="none" w="med" len="med"/>
            <a:tailEnd type="none" w="med" len="med"/>
          </a:ln>
        </p:spPr>
      </p:cxnSp>
      <p:cxnSp>
        <p:nvCxnSpPr>
          <p:cNvPr id="191" name="Shape 191"/>
          <p:cNvCxnSpPr/>
          <p:nvPr/>
        </p:nvCxnSpPr>
        <p:spPr>
          <a:xfrm flipH="1">
            <a:off x="4114799" y="4472946"/>
            <a:ext cx="642130" cy="544584"/>
          </a:xfrm>
          <a:prstGeom prst="straightConnector1">
            <a:avLst/>
          </a:prstGeom>
          <a:noFill/>
          <a:ln w="28575" cap="flat" cmpd="sng">
            <a:solidFill>
              <a:schemeClr val="dk1"/>
            </a:solidFill>
            <a:prstDash val="solid"/>
            <a:round/>
            <a:headEnd type="none" w="med" len="med"/>
            <a:tailEnd type="none" w="med" len="med"/>
          </a:ln>
        </p:spPr>
      </p:cxnSp>
      <p:cxnSp>
        <p:nvCxnSpPr>
          <p:cNvPr id="192" name="Shape 192"/>
          <p:cNvCxnSpPr/>
          <p:nvPr/>
        </p:nvCxnSpPr>
        <p:spPr>
          <a:xfrm rot="10800000">
            <a:off x="7609123" y="3492074"/>
            <a:ext cx="1" cy="971837"/>
          </a:xfrm>
          <a:prstGeom prst="straightConnector1">
            <a:avLst/>
          </a:prstGeom>
          <a:noFill/>
          <a:ln w="9525" cap="flat" cmpd="sng">
            <a:solidFill>
              <a:srgbClr val="C4BD97"/>
            </a:solidFill>
            <a:prstDash val="solid"/>
            <a:round/>
            <a:headEnd type="none" w="med" len="med"/>
            <a:tailEnd type="none" w="med" len="med"/>
          </a:ln>
        </p:spPr>
      </p:cxnSp>
      <p:cxnSp>
        <p:nvCxnSpPr>
          <p:cNvPr id="193" name="Shape 193"/>
          <p:cNvCxnSpPr/>
          <p:nvPr/>
        </p:nvCxnSpPr>
        <p:spPr>
          <a:xfrm rot="10800000" flipH="1">
            <a:off x="4756930" y="2984090"/>
            <a:ext cx="2060327" cy="1442"/>
          </a:xfrm>
          <a:prstGeom prst="straightConnector1">
            <a:avLst/>
          </a:prstGeom>
          <a:noFill/>
          <a:ln w="9525" cap="flat" cmpd="sng">
            <a:solidFill>
              <a:srgbClr val="C4BD97"/>
            </a:solidFill>
            <a:prstDash val="solid"/>
            <a:round/>
            <a:headEnd type="none" w="med" len="med"/>
            <a:tailEnd type="none" w="med" len="med"/>
          </a:ln>
        </p:spPr>
      </p:cxnSp>
      <p:cxnSp>
        <p:nvCxnSpPr>
          <p:cNvPr id="194" name="Shape 194"/>
          <p:cNvCxnSpPr/>
          <p:nvPr/>
        </p:nvCxnSpPr>
        <p:spPr>
          <a:xfrm rot="10800000">
            <a:off x="6817071" y="2984089"/>
            <a:ext cx="0" cy="1195243"/>
          </a:xfrm>
          <a:prstGeom prst="straightConnector1">
            <a:avLst/>
          </a:prstGeom>
          <a:noFill/>
          <a:ln w="9525" cap="flat" cmpd="sng">
            <a:solidFill>
              <a:srgbClr val="C4BD97"/>
            </a:solidFill>
            <a:prstDash val="solid"/>
            <a:round/>
            <a:headEnd type="none" w="med" len="med"/>
            <a:tailEnd type="none" w="med" len="med"/>
          </a:ln>
        </p:spPr>
      </p:cxnSp>
      <p:cxnSp>
        <p:nvCxnSpPr>
          <p:cNvPr id="195" name="Shape 195"/>
          <p:cNvCxnSpPr/>
          <p:nvPr/>
        </p:nvCxnSpPr>
        <p:spPr>
          <a:xfrm rot="10800000">
            <a:off x="6670888" y="3470707"/>
            <a:ext cx="0" cy="1522412"/>
          </a:xfrm>
          <a:prstGeom prst="straightConnector1">
            <a:avLst/>
          </a:prstGeom>
          <a:noFill/>
          <a:ln w="9525" cap="flat" cmpd="sng">
            <a:solidFill>
              <a:srgbClr val="C4BD97"/>
            </a:solidFill>
            <a:prstDash val="solid"/>
            <a:round/>
            <a:headEnd type="none" w="med" len="med"/>
            <a:tailEnd type="none" w="med" len="med"/>
          </a:ln>
        </p:spPr>
      </p:cxnSp>
      <p:sp>
        <p:nvSpPr>
          <p:cNvPr id="196" name="Shape 196"/>
          <p:cNvSpPr txBox="1"/>
          <p:nvPr/>
        </p:nvSpPr>
        <p:spPr>
          <a:xfrm>
            <a:off x="3606232" y="3104708"/>
            <a:ext cx="63671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a:t>
            </a:r>
          </a:p>
        </p:txBody>
      </p:sp>
      <p:sp>
        <p:nvSpPr>
          <p:cNvPr id="197" name="Shape 197"/>
          <p:cNvSpPr txBox="1"/>
          <p:nvPr/>
        </p:nvSpPr>
        <p:spPr>
          <a:xfrm>
            <a:off x="4553241" y="2623066"/>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198" name="Shape 198"/>
          <p:cNvSpPr txBox="1"/>
          <p:nvPr/>
        </p:nvSpPr>
        <p:spPr>
          <a:xfrm>
            <a:off x="3878580" y="3653523"/>
            <a:ext cx="29527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199" name="Shape 199"/>
          <p:cNvSpPr txBox="1"/>
          <p:nvPr/>
        </p:nvSpPr>
        <p:spPr>
          <a:xfrm>
            <a:off x="4727446" y="4266092"/>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200" name="Shape 200"/>
          <p:cNvSpPr txBox="1"/>
          <p:nvPr/>
        </p:nvSpPr>
        <p:spPr>
          <a:xfrm>
            <a:off x="3878580" y="4948923"/>
            <a:ext cx="30479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201" name="Shape 201"/>
          <p:cNvSpPr txBox="1"/>
          <p:nvPr/>
        </p:nvSpPr>
        <p:spPr>
          <a:xfrm>
            <a:off x="6456530" y="4876800"/>
            <a:ext cx="29527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02" name="Shape 202"/>
          <p:cNvSpPr txBox="1"/>
          <p:nvPr/>
        </p:nvSpPr>
        <p:spPr>
          <a:xfrm>
            <a:off x="6751804" y="3891851"/>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203" name="Shape 203"/>
          <p:cNvSpPr txBox="1"/>
          <p:nvPr/>
        </p:nvSpPr>
        <p:spPr>
          <a:xfrm>
            <a:off x="7569713" y="4231914"/>
            <a:ext cx="30479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204" name="Shape 204"/>
          <p:cNvSpPr/>
          <p:nvPr/>
        </p:nvSpPr>
        <p:spPr>
          <a:xfrm>
            <a:off x="6366896" y="3170366"/>
            <a:ext cx="34656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05" name="Shape 205"/>
          <p:cNvSpPr txBox="1"/>
          <p:nvPr/>
        </p:nvSpPr>
        <p:spPr>
          <a:xfrm>
            <a:off x="6665371" y="2637675"/>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206" name="Shape 206"/>
          <p:cNvSpPr txBox="1"/>
          <p:nvPr/>
        </p:nvSpPr>
        <p:spPr>
          <a:xfrm>
            <a:off x="7540767" y="3183415"/>
            <a:ext cx="3337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207" name="Shape 207"/>
          <p:cNvSpPr/>
          <p:nvPr/>
        </p:nvSpPr>
        <p:spPr>
          <a:xfrm rot="3110049">
            <a:off x="5830356" y="3340090"/>
            <a:ext cx="434995" cy="412612"/>
          </a:xfrm>
          <a:prstGeom prst="arc">
            <a:avLst>
              <a:gd name="adj1" fmla="val 17446589"/>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08" name="Shape 208"/>
          <p:cNvSpPr txBox="1"/>
          <p:nvPr/>
        </p:nvSpPr>
        <p:spPr>
          <a:xfrm>
            <a:off x="4376521" y="3150992"/>
            <a:ext cx="50806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45°</a:t>
            </a:r>
          </a:p>
        </p:txBody>
      </p:sp>
      <p:sp>
        <p:nvSpPr>
          <p:cNvPr id="209" name="Shape 209"/>
          <p:cNvSpPr txBox="1"/>
          <p:nvPr/>
        </p:nvSpPr>
        <p:spPr>
          <a:xfrm>
            <a:off x="6174444" y="3461266"/>
            <a:ext cx="49725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40°</a:t>
            </a:r>
          </a:p>
        </p:txBody>
      </p:sp>
      <p:sp>
        <p:nvSpPr>
          <p:cNvPr id="210" name="Shape 210"/>
          <p:cNvSpPr txBox="1"/>
          <p:nvPr/>
        </p:nvSpPr>
        <p:spPr>
          <a:xfrm>
            <a:off x="3817389" y="4195741"/>
            <a:ext cx="38504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r>
              <a:rPr lang="en-US" sz="1000" b="0" i="0" u="none" strike="noStrike" cap="none" baseline="0">
                <a:solidFill>
                  <a:schemeClr val="dk1"/>
                </a:solidFill>
                <a:latin typeface="Calibri"/>
                <a:ea typeface="Calibri"/>
                <a:cs typeface="Calibri"/>
                <a:sym typeface="Calibri"/>
              </a:rPr>
              <a:t>2</a:t>
            </a:r>
          </a:p>
        </p:txBody>
      </p:sp>
      <p:sp>
        <p:nvSpPr>
          <p:cNvPr id="211" name="Shape 211"/>
          <p:cNvSpPr txBox="1"/>
          <p:nvPr/>
        </p:nvSpPr>
        <p:spPr>
          <a:xfrm>
            <a:off x="1370855" y="4299466"/>
            <a:ext cx="372217"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r>
              <a:rPr lang="en-US" sz="1000" b="0" i="0" u="none" strike="noStrike" cap="none" baseline="0">
                <a:solidFill>
                  <a:schemeClr val="dk1"/>
                </a:solidFill>
                <a:latin typeface="Calibri"/>
                <a:ea typeface="Calibri"/>
                <a:cs typeface="Calibri"/>
                <a:sym typeface="Calibri"/>
              </a:rPr>
              <a:t>1</a:t>
            </a:r>
          </a:p>
        </p:txBody>
      </p:sp>
      <p:cxnSp>
        <p:nvCxnSpPr>
          <p:cNvPr id="212" name="Shape 212"/>
          <p:cNvCxnSpPr/>
          <p:nvPr/>
        </p:nvCxnSpPr>
        <p:spPr>
          <a:xfrm rot="10800000">
            <a:off x="6808034" y="4174575"/>
            <a:ext cx="342899" cy="554697"/>
          </a:xfrm>
          <a:prstGeom prst="straightConnector1">
            <a:avLst/>
          </a:prstGeom>
          <a:noFill/>
          <a:ln w="9525" cap="flat" cmpd="sng">
            <a:solidFill>
              <a:schemeClr val="dk1"/>
            </a:solidFill>
            <a:prstDash val="solid"/>
            <a:round/>
            <a:headEnd type="none" w="med" len="med"/>
            <a:tailEnd type="none" w="med" len="med"/>
          </a:ln>
        </p:spPr>
      </p:cxnSp>
      <p:cxnSp>
        <p:nvCxnSpPr>
          <p:cNvPr id="213" name="Shape 213"/>
          <p:cNvCxnSpPr/>
          <p:nvPr/>
        </p:nvCxnSpPr>
        <p:spPr>
          <a:xfrm rot="10800000">
            <a:off x="6808033" y="4181515"/>
            <a:ext cx="734824" cy="528281"/>
          </a:xfrm>
          <a:prstGeom prst="straightConnector1">
            <a:avLst/>
          </a:prstGeom>
          <a:noFill/>
          <a:ln w="9525" cap="flat" cmpd="sng">
            <a:solidFill>
              <a:schemeClr val="dk1"/>
            </a:solidFill>
            <a:prstDash val="solid"/>
            <a:round/>
            <a:headEnd type="none" w="med" len="med"/>
            <a:tailEnd type="none" w="med" len="med"/>
          </a:ln>
        </p:spPr>
      </p:cxnSp>
      <p:cxnSp>
        <p:nvCxnSpPr>
          <p:cNvPr id="214" name="Shape 214"/>
          <p:cNvCxnSpPr/>
          <p:nvPr/>
        </p:nvCxnSpPr>
        <p:spPr>
          <a:xfrm rot="10800000">
            <a:off x="6570016" y="4709796"/>
            <a:ext cx="1625886" cy="0"/>
          </a:xfrm>
          <a:prstGeom prst="straightConnector1">
            <a:avLst/>
          </a:prstGeom>
          <a:noFill/>
          <a:ln w="12700" cap="flat" cmpd="sng">
            <a:solidFill>
              <a:schemeClr val="dk1"/>
            </a:solidFill>
            <a:prstDash val="lgDashDot"/>
            <a:round/>
            <a:headEnd type="none" w="med" len="med"/>
            <a:tailEnd type="none" w="med" len="med"/>
          </a:ln>
        </p:spPr>
      </p:cxnSp>
      <p:grpSp>
        <p:nvGrpSpPr>
          <p:cNvPr id="215" name="Shape 215"/>
          <p:cNvGrpSpPr/>
          <p:nvPr/>
        </p:nvGrpSpPr>
        <p:grpSpPr>
          <a:xfrm rot="-7190052">
            <a:off x="6665622" y="3917359"/>
            <a:ext cx="642131" cy="1066800"/>
            <a:chOff x="5751248" y="3971801"/>
            <a:chExt cx="642131" cy="1066800"/>
          </a:xfrm>
        </p:grpSpPr>
        <p:cxnSp>
          <p:nvCxnSpPr>
            <p:cNvPr id="216" name="Shape 216"/>
            <p:cNvCxnSpPr/>
            <p:nvPr/>
          </p:nvCxnSpPr>
          <p:spPr>
            <a:xfrm>
              <a:off x="5751248" y="3971801"/>
              <a:ext cx="0" cy="1066799"/>
            </a:xfrm>
            <a:prstGeom prst="straightConnector1">
              <a:avLst/>
            </a:prstGeom>
            <a:noFill/>
            <a:ln w="28575" cap="flat" cmpd="sng">
              <a:solidFill>
                <a:schemeClr val="dk1"/>
              </a:solidFill>
              <a:prstDash val="solid"/>
              <a:round/>
              <a:headEnd type="none" w="med" len="med"/>
              <a:tailEnd type="none" w="med" len="med"/>
            </a:ln>
          </p:spPr>
        </p:cxnSp>
        <p:cxnSp>
          <p:nvCxnSpPr>
            <p:cNvPr id="217" name="Shape 217"/>
            <p:cNvCxnSpPr/>
            <p:nvPr/>
          </p:nvCxnSpPr>
          <p:spPr>
            <a:xfrm>
              <a:off x="5751248" y="3974850"/>
              <a:ext cx="642130" cy="519166"/>
            </a:xfrm>
            <a:prstGeom prst="straightConnector1">
              <a:avLst/>
            </a:prstGeom>
            <a:noFill/>
            <a:ln w="28575" cap="flat" cmpd="sng">
              <a:solidFill>
                <a:schemeClr val="dk1"/>
              </a:solidFill>
              <a:prstDash val="solid"/>
              <a:round/>
              <a:headEnd type="none" w="med" len="med"/>
              <a:tailEnd type="none" w="med" len="med"/>
            </a:ln>
          </p:spPr>
        </p:cxnSp>
        <p:cxnSp>
          <p:nvCxnSpPr>
            <p:cNvPr id="218" name="Shape 218"/>
            <p:cNvCxnSpPr/>
            <p:nvPr/>
          </p:nvCxnSpPr>
          <p:spPr>
            <a:xfrm flipH="1">
              <a:off x="5751249" y="4494017"/>
              <a:ext cx="642130" cy="544584"/>
            </a:xfrm>
            <a:prstGeom prst="straightConnector1">
              <a:avLst/>
            </a:prstGeom>
            <a:noFill/>
            <a:ln w="28575" cap="flat" cmpd="sng">
              <a:solidFill>
                <a:schemeClr val="dk1"/>
              </a:solidFill>
              <a:prstDash val="solid"/>
              <a:round/>
              <a:headEnd type="none" w="med" len="med"/>
              <a:tailEnd type="none" w="med" len="med"/>
            </a:ln>
          </p:spPr>
        </p:cxnSp>
      </p:grpSp>
      <p:cxnSp>
        <p:nvCxnSpPr>
          <p:cNvPr id="219" name="Shape 219"/>
          <p:cNvCxnSpPr/>
          <p:nvPr/>
        </p:nvCxnSpPr>
        <p:spPr>
          <a:xfrm>
            <a:off x="6670888" y="3492073"/>
            <a:ext cx="938235" cy="0"/>
          </a:xfrm>
          <a:prstGeom prst="straightConnector1">
            <a:avLst/>
          </a:prstGeom>
          <a:noFill/>
          <a:ln w="28575" cap="flat" cmpd="sng">
            <a:solidFill>
              <a:schemeClr val="dk1"/>
            </a:solidFill>
            <a:prstDash val="solid"/>
            <a:round/>
            <a:headEnd type="none" w="med" len="med"/>
            <a:tailEnd type="none" w="med" len="med"/>
          </a:ln>
        </p:spPr>
      </p:cxnSp>
      <p:cxnSp>
        <p:nvCxnSpPr>
          <p:cNvPr id="220" name="Shape 220"/>
          <p:cNvCxnSpPr/>
          <p:nvPr/>
        </p:nvCxnSpPr>
        <p:spPr>
          <a:xfrm>
            <a:off x="6808034" y="2985533"/>
            <a:ext cx="801090" cy="506540"/>
          </a:xfrm>
          <a:prstGeom prst="straightConnector1">
            <a:avLst/>
          </a:prstGeom>
          <a:noFill/>
          <a:ln w="28575" cap="flat" cmpd="sng">
            <a:solidFill>
              <a:schemeClr val="dk1"/>
            </a:solidFill>
            <a:prstDash val="solid"/>
            <a:round/>
            <a:headEnd type="none" w="med" len="med"/>
            <a:tailEnd type="none" w="med" len="med"/>
          </a:ln>
        </p:spPr>
      </p:cxnSp>
      <p:cxnSp>
        <p:nvCxnSpPr>
          <p:cNvPr id="221" name="Shape 221"/>
          <p:cNvCxnSpPr/>
          <p:nvPr/>
        </p:nvCxnSpPr>
        <p:spPr>
          <a:xfrm flipH="1">
            <a:off x="6665371" y="2984810"/>
            <a:ext cx="151885" cy="507262"/>
          </a:xfrm>
          <a:prstGeom prst="straightConnector1">
            <a:avLst/>
          </a:prstGeom>
          <a:noFill/>
          <a:ln w="28575" cap="flat" cmpd="sng">
            <a:solidFill>
              <a:schemeClr val="dk1"/>
            </a:solidFill>
            <a:prstDash val="solid"/>
            <a:round/>
            <a:headEnd type="none" w="med" len="med"/>
            <a:tailEnd type="none" w="med" len="med"/>
          </a:ln>
        </p:spPr>
      </p:cxnSp>
      <p:sp>
        <p:nvSpPr>
          <p:cNvPr id="222" name="Shape 222"/>
          <p:cNvSpPr txBox="1"/>
          <p:nvPr/>
        </p:nvSpPr>
        <p:spPr>
          <a:xfrm>
            <a:off x="7346685" y="4635425"/>
            <a:ext cx="372217"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r>
              <a:rPr lang="en-US" sz="1000" b="0" i="0" u="none" strike="noStrike" cap="none" baseline="0">
                <a:solidFill>
                  <a:schemeClr val="dk1"/>
                </a:solidFill>
                <a:latin typeface="Calibri"/>
                <a:ea typeface="Calibri"/>
                <a:cs typeface="Calibri"/>
                <a:sym typeface="Calibri"/>
              </a:rPr>
              <a:t>1</a:t>
            </a:r>
          </a:p>
        </p:txBody>
      </p:sp>
      <p:sp>
        <p:nvSpPr>
          <p:cNvPr id="223" name="Shape 223"/>
          <p:cNvSpPr txBox="1"/>
          <p:nvPr/>
        </p:nvSpPr>
        <p:spPr>
          <a:xfrm>
            <a:off x="7027964" y="4635425"/>
            <a:ext cx="372217"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r>
              <a:rPr lang="en-US" sz="1000" b="0" i="0" u="none" strike="noStrike" cap="none" baseline="0">
                <a:solidFill>
                  <a:schemeClr val="dk1"/>
                </a:solidFill>
                <a:latin typeface="Calibri"/>
                <a:ea typeface="Calibri"/>
                <a:cs typeface="Calibri"/>
                <a:sym typeface="Calibri"/>
              </a:rPr>
              <a:t>2</a:t>
            </a:r>
          </a:p>
        </p:txBody>
      </p:sp>
      <p:sp>
        <p:nvSpPr>
          <p:cNvPr id="224" name="Shape 224"/>
          <p:cNvSpPr txBox="1"/>
          <p:nvPr/>
        </p:nvSpPr>
        <p:spPr>
          <a:xfrm>
            <a:off x="6713467" y="3529567"/>
            <a:ext cx="308097"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β</a:t>
            </a:r>
          </a:p>
        </p:txBody>
      </p:sp>
      <p:sp>
        <p:nvSpPr>
          <p:cNvPr id="225" name="Shape 225"/>
          <p:cNvSpPr/>
          <p:nvPr/>
        </p:nvSpPr>
        <p:spPr>
          <a:xfrm rot="3655044">
            <a:off x="6062364" y="3220575"/>
            <a:ext cx="743432" cy="664341"/>
          </a:xfrm>
          <a:prstGeom prst="arc">
            <a:avLst>
              <a:gd name="adj1" fmla="val 17446589"/>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26" name="Shape 226"/>
          <p:cNvSpPr txBox="1"/>
          <p:nvPr/>
        </p:nvSpPr>
        <p:spPr>
          <a:xfrm>
            <a:off x="8156228" y="4548664"/>
            <a:ext cx="69442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0" i="0" u="none" strike="noStrike" cap="none" baseline="0">
                <a:solidFill>
                  <a:schemeClr val="dk1"/>
                </a:solidFill>
                <a:latin typeface="Calibri"/>
                <a:ea typeface="Calibri"/>
                <a:cs typeface="Calibri"/>
                <a:sym typeface="Calibri"/>
              </a:rPr>
              <a:t>locus of D</a:t>
            </a:r>
          </a:p>
        </p:txBody>
      </p:sp>
      <p:sp>
        <p:nvSpPr>
          <p:cNvPr id="227" name="Shape 227"/>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228" name="Shape 228"/>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1"/>
                                        </p:tgtEl>
                                        <p:attrNameLst>
                                          <p:attrName>style.visibility</p:attrName>
                                        </p:attrNameLst>
                                      </p:cBhvr>
                                      <p:to>
                                        <p:strVal val="visible"/>
                                      </p:to>
                                    </p:set>
                                    <p:anim calcmode="lin" valueType="num">
                                      <p:cBhvr additive="base">
                                        <p:cTn id="7" dur="500"/>
                                        <p:tgtEl>
                                          <p:spTgt spid="161"/>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8"/>
                                        </p:tgtEl>
                                        <p:attrNameLst>
                                          <p:attrName>style.visibility</p:attrName>
                                        </p:attrNameLst>
                                      </p:cBhvr>
                                      <p:to>
                                        <p:strVal val="visible"/>
                                      </p:to>
                                    </p:set>
                                    <p:animEffect transition="in" filter="fade">
                                      <p:cBhvr>
                                        <p:cTn id="12" dur="1"/>
                                        <p:tgtEl>
                                          <p:spTgt spid="168"/>
                                        </p:tgtEl>
                                      </p:cBhvr>
                                    </p:animEffect>
                                  </p:childTnLst>
                                </p:cTn>
                              </p:par>
                              <p:par>
                                <p:cTn id="13" presetID="10" presetClass="entr" presetSubtype="0" fill="hold" nodeType="withEffect">
                                  <p:stCondLst>
                                    <p:cond delay="0"/>
                                  </p:stCondLst>
                                  <p:childTnLst>
                                    <p:set>
                                      <p:cBhvr>
                                        <p:cTn id="14" dur="1" fill="hold">
                                          <p:stCondLst>
                                            <p:cond delay="0"/>
                                          </p:stCondLst>
                                        </p:cTn>
                                        <p:tgtEl>
                                          <p:spTgt spid="164"/>
                                        </p:tgtEl>
                                        <p:attrNameLst>
                                          <p:attrName>style.visibility</p:attrName>
                                        </p:attrNameLst>
                                      </p:cBhvr>
                                      <p:to>
                                        <p:strVal val="visible"/>
                                      </p:to>
                                    </p:set>
                                    <p:animEffect transition="in" filter="fade">
                                      <p:cBhvr>
                                        <p:cTn id="15" dur="1"/>
                                        <p:tgtEl>
                                          <p:spTgt spid="164"/>
                                        </p:tgtEl>
                                      </p:cBhvr>
                                    </p:animEffect>
                                  </p:childTnLst>
                                </p:cTn>
                              </p:par>
                              <p:par>
                                <p:cTn id="16" presetID="10" presetClass="entr" presetSubtype="0" fill="hold" nodeType="withEffect">
                                  <p:stCondLst>
                                    <p:cond delay="0"/>
                                  </p:stCondLst>
                                  <p:childTnLst>
                                    <p:set>
                                      <p:cBhvr>
                                        <p:cTn id="17" dur="1" fill="hold">
                                          <p:stCondLst>
                                            <p:cond delay="0"/>
                                          </p:stCondLst>
                                        </p:cTn>
                                        <p:tgtEl>
                                          <p:spTgt spid="169"/>
                                        </p:tgtEl>
                                        <p:attrNameLst>
                                          <p:attrName>style.visibility</p:attrName>
                                        </p:attrNameLst>
                                      </p:cBhvr>
                                      <p:to>
                                        <p:strVal val="visible"/>
                                      </p:to>
                                    </p:set>
                                    <p:animEffect transition="in" filter="fade">
                                      <p:cBhvr>
                                        <p:cTn id="18" dur="1"/>
                                        <p:tgtEl>
                                          <p:spTgt spid="169"/>
                                        </p:tgtEl>
                                      </p:cBhvr>
                                    </p:animEffect>
                                  </p:childTnLst>
                                </p:cTn>
                              </p:par>
                              <p:par>
                                <p:cTn id="19" presetID="10" presetClass="entr" presetSubtype="0" fill="hold" nodeType="withEffect">
                                  <p:stCondLst>
                                    <p:cond delay="0"/>
                                  </p:stCondLst>
                                  <p:childTnLst>
                                    <p:set>
                                      <p:cBhvr>
                                        <p:cTn id="20" dur="1" fill="hold">
                                          <p:stCondLst>
                                            <p:cond delay="0"/>
                                          </p:stCondLst>
                                        </p:cTn>
                                        <p:tgtEl>
                                          <p:spTgt spid="170"/>
                                        </p:tgtEl>
                                        <p:attrNameLst>
                                          <p:attrName>style.visibility</p:attrName>
                                        </p:attrNameLst>
                                      </p:cBhvr>
                                      <p:to>
                                        <p:strVal val="visible"/>
                                      </p:to>
                                    </p:set>
                                    <p:animEffect transition="in" filter="fade">
                                      <p:cBhvr>
                                        <p:cTn id="21" dur="1"/>
                                        <p:tgtEl>
                                          <p:spTgt spid="17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65"/>
                                        </p:tgtEl>
                                        <p:attrNameLst>
                                          <p:attrName>style.visibility</p:attrName>
                                        </p:attrNameLst>
                                      </p:cBhvr>
                                      <p:to>
                                        <p:strVal val="visible"/>
                                      </p:to>
                                    </p:set>
                                    <p:animEffect transition="in" filter="fade">
                                      <p:cBhvr>
                                        <p:cTn id="26" dur="500"/>
                                        <p:tgtEl>
                                          <p:spTgt spid="16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73"/>
                                        </p:tgtEl>
                                        <p:attrNameLst>
                                          <p:attrName>style.visibility</p:attrName>
                                        </p:attrNameLst>
                                      </p:cBhvr>
                                      <p:to>
                                        <p:strVal val="visible"/>
                                      </p:to>
                                    </p:set>
                                    <p:animEffect transition="in" filter="fade">
                                      <p:cBhvr>
                                        <p:cTn id="31" dur="1"/>
                                        <p:tgtEl>
                                          <p:spTgt spid="173"/>
                                        </p:tgtEl>
                                      </p:cBhvr>
                                    </p:animEffect>
                                  </p:childTnLst>
                                </p:cTn>
                              </p:par>
                              <p:par>
                                <p:cTn id="32" presetID="10" presetClass="entr" presetSubtype="0" fill="hold" nodeType="withEffect">
                                  <p:stCondLst>
                                    <p:cond delay="0"/>
                                  </p:stCondLst>
                                  <p:childTnLst>
                                    <p:set>
                                      <p:cBhvr>
                                        <p:cTn id="33" dur="1" fill="hold">
                                          <p:stCondLst>
                                            <p:cond delay="0"/>
                                          </p:stCondLst>
                                        </p:cTn>
                                        <p:tgtEl>
                                          <p:spTgt spid="174"/>
                                        </p:tgtEl>
                                        <p:attrNameLst>
                                          <p:attrName>style.visibility</p:attrName>
                                        </p:attrNameLst>
                                      </p:cBhvr>
                                      <p:to>
                                        <p:strVal val="visible"/>
                                      </p:to>
                                    </p:set>
                                    <p:animEffect transition="in" filter="fade">
                                      <p:cBhvr>
                                        <p:cTn id="34" dur="1"/>
                                        <p:tgtEl>
                                          <p:spTgt spid="174"/>
                                        </p:tgtEl>
                                      </p:cBhvr>
                                    </p:animEffect>
                                  </p:childTnLst>
                                </p:cTn>
                              </p:par>
                              <p:par>
                                <p:cTn id="35" presetID="10" presetClass="entr" presetSubtype="0" fill="hold" nodeType="withEffect">
                                  <p:stCondLst>
                                    <p:cond delay="0"/>
                                  </p:stCondLst>
                                  <p:childTnLst>
                                    <p:set>
                                      <p:cBhvr>
                                        <p:cTn id="36" dur="1" fill="hold">
                                          <p:stCondLst>
                                            <p:cond delay="0"/>
                                          </p:stCondLst>
                                        </p:cTn>
                                        <p:tgtEl>
                                          <p:spTgt spid="175"/>
                                        </p:tgtEl>
                                        <p:attrNameLst>
                                          <p:attrName>style.visibility</p:attrName>
                                        </p:attrNameLst>
                                      </p:cBhvr>
                                      <p:to>
                                        <p:strVal val="visible"/>
                                      </p:to>
                                    </p:set>
                                    <p:animEffect transition="in" filter="fade">
                                      <p:cBhvr>
                                        <p:cTn id="37" dur="1"/>
                                        <p:tgtEl>
                                          <p:spTgt spid="175"/>
                                        </p:tgtEl>
                                      </p:cBhvr>
                                    </p:animEffect>
                                  </p:childTnLst>
                                </p:cTn>
                              </p:par>
                              <p:par>
                                <p:cTn id="38" presetID="10" presetClass="entr" presetSubtype="0" fill="hold" nodeType="withEffect">
                                  <p:stCondLst>
                                    <p:cond delay="0"/>
                                  </p:stCondLst>
                                  <p:childTnLst>
                                    <p:set>
                                      <p:cBhvr>
                                        <p:cTn id="39" dur="1" fill="hold">
                                          <p:stCondLst>
                                            <p:cond delay="0"/>
                                          </p:stCondLst>
                                        </p:cTn>
                                        <p:tgtEl>
                                          <p:spTgt spid="179"/>
                                        </p:tgtEl>
                                        <p:attrNameLst>
                                          <p:attrName>style.visibility</p:attrName>
                                        </p:attrNameLst>
                                      </p:cBhvr>
                                      <p:to>
                                        <p:strVal val="visible"/>
                                      </p:to>
                                    </p:set>
                                    <p:animEffect transition="in" filter="fade">
                                      <p:cBhvr>
                                        <p:cTn id="40" dur="1"/>
                                        <p:tgtEl>
                                          <p:spTgt spid="17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72"/>
                                        </p:tgtEl>
                                        <p:attrNameLst>
                                          <p:attrName>style.visibility</p:attrName>
                                        </p:attrNameLst>
                                      </p:cBhvr>
                                      <p:to>
                                        <p:strVal val="visible"/>
                                      </p:to>
                                    </p:set>
                                    <p:animEffect transition="in" filter="fade">
                                      <p:cBhvr>
                                        <p:cTn id="45" dur="500"/>
                                        <p:tgtEl>
                                          <p:spTgt spid="17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66"/>
                                        </p:tgtEl>
                                        <p:attrNameLst>
                                          <p:attrName>style.visibility</p:attrName>
                                        </p:attrNameLst>
                                      </p:cBhvr>
                                      <p:to>
                                        <p:strVal val="visible"/>
                                      </p:to>
                                    </p:set>
                                    <p:animEffect transition="in" filter="fade">
                                      <p:cBhvr>
                                        <p:cTn id="50" dur="1"/>
                                        <p:tgtEl>
                                          <p:spTgt spid="16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60"/>
                                        </p:tgtEl>
                                        <p:attrNameLst>
                                          <p:attrName>style.visibility</p:attrName>
                                        </p:attrNameLst>
                                      </p:cBhvr>
                                      <p:to>
                                        <p:strVal val="visible"/>
                                      </p:to>
                                    </p:set>
                                    <p:animEffect transition="in" filter="fade">
                                      <p:cBhvr>
                                        <p:cTn id="55" dur="1"/>
                                        <p:tgtEl>
                                          <p:spTgt spid="16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76"/>
                                        </p:tgtEl>
                                        <p:attrNameLst>
                                          <p:attrName>style.visibility</p:attrName>
                                        </p:attrNameLst>
                                      </p:cBhvr>
                                      <p:to>
                                        <p:strVal val="visible"/>
                                      </p:to>
                                    </p:set>
                                    <p:animEffect transition="in" filter="fade">
                                      <p:cBhvr>
                                        <p:cTn id="60" dur="1"/>
                                        <p:tgtEl>
                                          <p:spTgt spid="176"/>
                                        </p:tgtEl>
                                      </p:cBhvr>
                                    </p:animEffect>
                                  </p:childTnLst>
                                </p:cTn>
                              </p:par>
                              <p:par>
                                <p:cTn id="61" presetID="10" presetClass="entr" presetSubtype="0" fill="hold" nodeType="withEffect">
                                  <p:stCondLst>
                                    <p:cond delay="0"/>
                                  </p:stCondLst>
                                  <p:childTnLst>
                                    <p:set>
                                      <p:cBhvr>
                                        <p:cTn id="62" dur="1" fill="hold">
                                          <p:stCondLst>
                                            <p:cond delay="0"/>
                                          </p:stCondLst>
                                        </p:cTn>
                                        <p:tgtEl>
                                          <p:spTgt spid="177"/>
                                        </p:tgtEl>
                                        <p:attrNameLst>
                                          <p:attrName>style.visibility</p:attrName>
                                        </p:attrNameLst>
                                      </p:cBhvr>
                                      <p:to>
                                        <p:strVal val="visible"/>
                                      </p:to>
                                    </p:set>
                                    <p:animEffect transition="in" filter="fade">
                                      <p:cBhvr>
                                        <p:cTn id="63" dur="1"/>
                                        <p:tgtEl>
                                          <p:spTgt spid="177"/>
                                        </p:tgtEl>
                                      </p:cBhvr>
                                    </p:animEffect>
                                  </p:childTnLst>
                                </p:cTn>
                              </p:par>
                              <p:par>
                                <p:cTn id="64" presetID="10" presetClass="entr" presetSubtype="0" fill="hold" nodeType="withEffect">
                                  <p:stCondLst>
                                    <p:cond delay="0"/>
                                  </p:stCondLst>
                                  <p:childTnLst>
                                    <p:set>
                                      <p:cBhvr>
                                        <p:cTn id="65" dur="1" fill="hold">
                                          <p:stCondLst>
                                            <p:cond delay="0"/>
                                          </p:stCondLst>
                                        </p:cTn>
                                        <p:tgtEl>
                                          <p:spTgt spid="178"/>
                                        </p:tgtEl>
                                        <p:attrNameLst>
                                          <p:attrName>style.visibility</p:attrName>
                                        </p:attrNameLst>
                                      </p:cBhvr>
                                      <p:to>
                                        <p:strVal val="visible"/>
                                      </p:to>
                                    </p:set>
                                    <p:animEffect transition="in" filter="fade">
                                      <p:cBhvr>
                                        <p:cTn id="66" dur="1"/>
                                        <p:tgtEl>
                                          <p:spTgt spid="17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67"/>
                                        </p:tgtEl>
                                        <p:attrNameLst>
                                          <p:attrName>style.visibility</p:attrName>
                                        </p:attrNameLst>
                                      </p:cBhvr>
                                      <p:to>
                                        <p:strVal val="visible"/>
                                      </p:to>
                                    </p:set>
                                    <p:animEffect transition="in" filter="fade">
                                      <p:cBhvr>
                                        <p:cTn id="71" dur="500"/>
                                        <p:tgtEl>
                                          <p:spTgt spid="167"/>
                                        </p:tgtEl>
                                      </p:cBhvr>
                                    </p:animEffect>
                                  </p:childTnLst>
                                </p:cTn>
                              </p:par>
                              <p:par>
                                <p:cTn id="72" presetID="10" presetClass="entr" presetSubtype="0" fill="hold" nodeType="withEffect">
                                  <p:stCondLst>
                                    <p:cond delay="0"/>
                                  </p:stCondLst>
                                  <p:childTnLst>
                                    <p:set>
                                      <p:cBhvr>
                                        <p:cTn id="73" dur="1" fill="hold">
                                          <p:stCondLst>
                                            <p:cond delay="0"/>
                                          </p:stCondLst>
                                        </p:cTn>
                                        <p:tgtEl>
                                          <p:spTgt spid="171"/>
                                        </p:tgtEl>
                                        <p:attrNameLst>
                                          <p:attrName>style.visibility</p:attrName>
                                        </p:attrNameLst>
                                      </p:cBhvr>
                                      <p:to>
                                        <p:strVal val="visible"/>
                                      </p:to>
                                    </p:set>
                                    <p:animEffect transition="in" filter="fade">
                                      <p:cBhvr>
                                        <p:cTn id="74" dur="500"/>
                                        <p:tgtEl>
                                          <p:spTgt spid="17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80"/>
                                        </p:tgtEl>
                                        <p:attrNameLst>
                                          <p:attrName>style.visibility</p:attrName>
                                        </p:attrNameLst>
                                      </p:cBhvr>
                                      <p:to>
                                        <p:strVal val="visible"/>
                                      </p:to>
                                    </p:set>
                                    <p:animEffect transition="in" filter="fade">
                                      <p:cBhvr>
                                        <p:cTn id="79" dur="1"/>
                                        <p:tgtEl>
                                          <p:spTgt spid="180"/>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81"/>
                                        </p:tgtEl>
                                        <p:attrNameLst>
                                          <p:attrName>style.visibility</p:attrName>
                                        </p:attrNameLst>
                                      </p:cBhvr>
                                      <p:to>
                                        <p:strVal val="visible"/>
                                      </p:to>
                                    </p:set>
                                    <p:animEffect transition="in" filter="fade">
                                      <p:cBhvr>
                                        <p:cTn id="84" dur="1"/>
                                        <p:tgtEl>
                                          <p:spTgt spid="181"/>
                                        </p:tgtEl>
                                      </p:cBhvr>
                                    </p:animEffect>
                                  </p:childTnLst>
                                </p:cTn>
                              </p:par>
                              <p:par>
                                <p:cTn id="85" presetID="10" presetClass="entr" presetSubtype="0" fill="hold" nodeType="withEffect">
                                  <p:stCondLst>
                                    <p:cond delay="0"/>
                                  </p:stCondLst>
                                  <p:childTnLst>
                                    <p:set>
                                      <p:cBhvr>
                                        <p:cTn id="86" dur="1" fill="hold">
                                          <p:stCondLst>
                                            <p:cond delay="0"/>
                                          </p:stCondLst>
                                        </p:cTn>
                                        <p:tgtEl>
                                          <p:spTgt spid="182"/>
                                        </p:tgtEl>
                                        <p:attrNameLst>
                                          <p:attrName>style.visibility</p:attrName>
                                        </p:attrNameLst>
                                      </p:cBhvr>
                                      <p:to>
                                        <p:strVal val="visible"/>
                                      </p:to>
                                    </p:set>
                                    <p:animEffect transition="in" filter="fade">
                                      <p:cBhvr>
                                        <p:cTn id="87" dur="1"/>
                                        <p:tgtEl>
                                          <p:spTgt spid="18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83"/>
                                        </p:tgtEl>
                                        <p:attrNameLst>
                                          <p:attrName>style.visibility</p:attrName>
                                        </p:attrNameLst>
                                      </p:cBhvr>
                                      <p:to>
                                        <p:strVal val="visible"/>
                                      </p:to>
                                    </p:set>
                                    <p:animEffect transition="in" filter="fade">
                                      <p:cBhvr>
                                        <p:cTn id="92" dur="1"/>
                                        <p:tgtEl>
                                          <p:spTgt spid="183"/>
                                        </p:tgtEl>
                                      </p:cBhvr>
                                    </p:animEffect>
                                  </p:childTnLst>
                                </p:cTn>
                              </p:par>
                              <p:par>
                                <p:cTn id="93" presetID="10" presetClass="entr" presetSubtype="0" fill="hold" nodeType="withEffect">
                                  <p:stCondLst>
                                    <p:cond delay="0"/>
                                  </p:stCondLst>
                                  <p:childTnLst>
                                    <p:set>
                                      <p:cBhvr>
                                        <p:cTn id="94" dur="1" fill="hold">
                                          <p:stCondLst>
                                            <p:cond delay="0"/>
                                          </p:stCondLst>
                                        </p:cTn>
                                        <p:tgtEl>
                                          <p:spTgt spid="186"/>
                                        </p:tgtEl>
                                        <p:attrNameLst>
                                          <p:attrName>style.visibility</p:attrName>
                                        </p:attrNameLst>
                                      </p:cBhvr>
                                      <p:to>
                                        <p:strVal val="visible"/>
                                      </p:to>
                                    </p:set>
                                    <p:animEffect transition="in" filter="fade">
                                      <p:cBhvr>
                                        <p:cTn id="95" dur="1"/>
                                        <p:tgtEl>
                                          <p:spTgt spid="186"/>
                                        </p:tgtEl>
                                      </p:cBhvr>
                                    </p:animEffect>
                                  </p:childTnLst>
                                </p:cTn>
                              </p:par>
                              <p:par>
                                <p:cTn id="96" presetID="10" presetClass="entr" presetSubtype="0" fill="hold" nodeType="withEffect">
                                  <p:stCondLst>
                                    <p:cond delay="0"/>
                                  </p:stCondLst>
                                  <p:childTnLst>
                                    <p:set>
                                      <p:cBhvr>
                                        <p:cTn id="97" dur="1" fill="hold">
                                          <p:stCondLst>
                                            <p:cond delay="0"/>
                                          </p:stCondLst>
                                        </p:cTn>
                                        <p:tgtEl>
                                          <p:spTgt spid="196"/>
                                        </p:tgtEl>
                                        <p:attrNameLst>
                                          <p:attrName>style.visibility</p:attrName>
                                        </p:attrNameLst>
                                      </p:cBhvr>
                                      <p:to>
                                        <p:strVal val="visible"/>
                                      </p:to>
                                    </p:set>
                                    <p:animEffect transition="in" filter="fade">
                                      <p:cBhvr>
                                        <p:cTn id="98" dur="1"/>
                                        <p:tgtEl>
                                          <p:spTgt spid="196"/>
                                        </p:tgtEl>
                                      </p:cBhvr>
                                    </p:animEffect>
                                  </p:childTnLst>
                                </p:cTn>
                              </p:par>
                              <p:par>
                                <p:cTn id="99" presetID="10" presetClass="entr" presetSubtype="0" fill="hold" nodeType="withEffect">
                                  <p:stCondLst>
                                    <p:cond delay="0"/>
                                  </p:stCondLst>
                                  <p:childTnLst>
                                    <p:set>
                                      <p:cBhvr>
                                        <p:cTn id="100" dur="1" fill="hold">
                                          <p:stCondLst>
                                            <p:cond delay="0"/>
                                          </p:stCondLst>
                                        </p:cTn>
                                        <p:tgtEl>
                                          <p:spTgt spid="197"/>
                                        </p:tgtEl>
                                        <p:attrNameLst>
                                          <p:attrName>style.visibility</p:attrName>
                                        </p:attrNameLst>
                                      </p:cBhvr>
                                      <p:to>
                                        <p:strVal val="visible"/>
                                      </p:to>
                                    </p:set>
                                    <p:animEffect transition="in" filter="fade">
                                      <p:cBhvr>
                                        <p:cTn id="101" dur="1"/>
                                        <p:tgtEl>
                                          <p:spTgt spid="197"/>
                                        </p:tgtEl>
                                      </p:cBhvr>
                                    </p:animEffect>
                                  </p:childTnLst>
                                </p:cTn>
                              </p:par>
                              <p:par>
                                <p:cTn id="102" presetID="10" presetClass="entr" presetSubtype="0" fill="hold" nodeType="withEffect">
                                  <p:stCondLst>
                                    <p:cond delay="0"/>
                                  </p:stCondLst>
                                  <p:childTnLst>
                                    <p:set>
                                      <p:cBhvr>
                                        <p:cTn id="103" dur="1" fill="hold">
                                          <p:stCondLst>
                                            <p:cond delay="0"/>
                                          </p:stCondLst>
                                        </p:cTn>
                                        <p:tgtEl>
                                          <p:spTgt spid="208"/>
                                        </p:tgtEl>
                                        <p:attrNameLst>
                                          <p:attrName>style.visibility</p:attrName>
                                        </p:attrNameLst>
                                      </p:cBhvr>
                                      <p:to>
                                        <p:strVal val="visible"/>
                                      </p:to>
                                    </p:set>
                                    <p:animEffect transition="in" filter="fade">
                                      <p:cBhvr>
                                        <p:cTn id="104" dur="1"/>
                                        <p:tgtEl>
                                          <p:spTgt spid="208"/>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187"/>
                                        </p:tgtEl>
                                        <p:attrNameLst>
                                          <p:attrName>style.visibility</p:attrName>
                                        </p:attrNameLst>
                                      </p:cBhvr>
                                      <p:to>
                                        <p:strVal val="visible"/>
                                      </p:to>
                                    </p:set>
                                    <p:animEffect transition="in" filter="fade">
                                      <p:cBhvr>
                                        <p:cTn id="109" dur="500"/>
                                        <p:tgtEl>
                                          <p:spTgt spid="187"/>
                                        </p:tgtEl>
                                      </p:cBhvr>
                                    </p:animEffect>
                                  </p:childTnLst>
                                </p:cTn>
                              </p:par>
                              <p:par>
                                <p:cTn id="110" presetID="10" presetClass="entr" presetSubtype="0" fill="hold" nodeType="withEffect">
                                  <p:stCondLst>
                                    <p:cond delay="0"/>
                                  </p:stCondLst>
                                  <p:childTnLst>
                                    <p:set>
                                      <p:cBhvr>
                                        <p:cTn id="111" dur="1" fill="hold">
                                          <p:stCondLst>
                                            <p:cond delay="0"/>
                                          </p:stCondLst>
                                        </p:cTn>
                                        <p:tgtEl>
                                          <p:spTgt spid="188"/>
                                        </p:tgtEl>
                                        <p:attrNameLst>
                                          <p:attrName>style.visibility</p:attrName>
                                        </p:attrNameLst>
                                      </p:cBhvr>
                                      <p:to>
                                        <p:strVal val="visible"/>
                                      </p:to>
                                    </p:set>
                                    <p:animEffect transition="in" filter="fade">
                                      <p:cBhvr>
                                        <p:cTn id="112" dur="500"/>
                                        <p:tgtEl>
                                          <p:spTgt spid="188"/>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185"/>
                                        </p:tgtEl>
                                        <p:attrNameLst>
                                          <p:attrName>style.visibility</p:attrName>
                                        </p:attrNameLst>
                                      </p:cBhvr>
                                      <p:to>
                                        <p:strVal val="visible"/>
                                      </p:to>
                                    </p:set>
                                    <p:animEffect transition="in" filter="fade">
                                      <p:cBhvr>
                                        <p:cTn id="117" dur="500"/>
                                        <p:tgtEl>
                                          <p:spTgt spid="185"/>
                                        </p:tgtEl>
                                      </p:cBhvr>
                                    </p:animEffect>
                                  </p:childTnLst>
                                </p:cTn>
                              </p:par>
                              <p:par>
                                <p:cTn id="118" presetID="10" presetClass="entr" presetSubtype="0" fill="hold" nodeType="withEffect">
                                  <p:stCondLst>
                                    <p:cond delay="0"/>
                                  </p:stCondLst>
                                  <p:childTnLst>
                                    <p:set>
                                      <p:cBhvr>
                                        <p:cTn id="119" dur="1" fill="hold">
                                          <p:stCondLst>
                                            <p:cond delay="0"/>
                                          </p:stCondLst>
                                        </p:cTn>
                                        <p:tgtEl>
                                          <p:spTgt spid="184"/>
                                        </p:tgtEl>
                                        <p:attrNameLst>
                                          <p:attrName>style.visibility</p:attrName>
                                        </p:attrNameLst>
                                      </p:cBhvr>
                                      <p:to>
                                        <p:strVal val="visible"/>
                                      </p:to>
                                    </p:set>
                                    <p:animEffect transition="in" filter="fade">
                                      <p:cBhvr>
                                        <p:cTn id="120" dur="500"/>
                                        <p:tgtEl>
                                          <p:spTgt spid="184"/>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198"/>
                                        </p:tgtEl>
                                        <p:attrNameLst>
                                          <p:attrName>style.visibility</p:attrName>
                                        </p:attrNameLst>
                                      </p:cBhvr>
                                      <p:to>
                                        <p:strVal val="visible"/>
                                      </p:to>
                                    </p:set>
                                    <p:animEffect transition="in" filter="fade">
                                      <p:cBhvr>
                                        <p:cTn id="125" dur="1"/>
                                        <p:tgtEl>
                                          <p:spTgt spid="198"/>
                                        </p:tgtEl>
                                      </p:cBhvr>
                                    </p:animEffect>
                                  </p:childTnLst>
                                </p:cTn>
                              </p:par>
                              <p:par>
                                <p:cTn id="126" presetID="10" presetClass="entr" presetSubtype="0" fill="hold" nodeType="withEffect">
                                  <p:stCondLst>
                                    <p:cond delay="0"/>
                                  </p:stCondLst>
                                  <p:childTnLst>
                                    <p:set>
                                      <p:cBhvr>
                                        <p:cTn id="127" dur="1" fill="hold">
                                          <p:stCondLst>
                                            <p:cond delay="0"/>
                                          </p:stCondLst>
                                        </p:cTn>
                                        <p:tgtEl>
                                          <p:spTgt spid="199"/>
                                        </p:tgtEl>
                                        <p:attrNameLst>
                                          <p:attrName>style.visibility</p:attrName>
                                        </p:attrNameLst>
                                      </p:cBhvr>
                                      <p:to>
                                        <p:strVal val="visible"/>
                                      </p:to>
                                    </p:set>
                                    <p:animEffect transition="in" filter="fade">
                                      <p:cBhvr>
                                        <p:cTn id="128" dur="1"/>
                                        <p:tgtEl>
                                          <p:spTgt spid="199"/>
                                        </p:tgtEl>
                                      </p:cBhvr>
                                    </p:animEffect>
                                  </p:childTnLst>
                                </p:cTn>
                              </p:par>
                              <p:par>
                                <p:cTn id="129" presetID="10" presetClass="entr" presetSubtype="0" fill="hold" nodeType="withEffect">
                                  <p:stCondLst>
                                    <p:cond delay="0"/>
                                  </p:stCondLst>
                                  <p:childTnLst>
                                    <p:set>
                                      <p:cBhvr>
                                        <p:cTn id="130" dur="1" fill="hold">
                                          <p:stCondLst>
                                            <p:cond delay="0"/>
                                          </p:stCondLst>
                                        </p:cTn>
                                        <p:tgtEl>
                                          <p:spTgt spid="200"/>
                                        </p:tgtEl>
                                        <p:attrNameLst>
                                          <p:attrName>style.visibility</p:attrName>
                                        </p:attrNameLst>
                                      </p:cBhvr>
                                      <p:to>
                                        <p:strVal val="visible"/>
                                      </p:to>
                                    </p:set>
                                    <p:animEffect transition="in" filter="fade">
                                      <p:cBhvr>
                                        <p:cTn id="131" dur="1"/>
                                        <p:tgtEl>
                                          <p:spTgt spid="200"/>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189"/>
                                        </p:tgtEl>
                                        <p:attrNameLst>
                                          <p:attrName>style.visibility</p:attrName>
                                        </p:attrNameLst>
                                      </p:cBhvr>
                                      <p:to>
                                        <p:strVal val="visible"/>
                                      </p:to>
                                    </p:set>
                                    <p:animEffect transition="in" filter="fade">
                                      <p:cBhvr>
                                        <p:cTn id="136" dur="1"/>
                                        <p:tgtEl>
                                          <p:spTgt spid="189"/>
                                        </p:tgtEl>
                                      </p:cBhvr>
                                    </p:animEffect>
                                  </p:childTnLst>
                                </p:cTn>
                              </p:par>
                              <p:par>
                                <p:cTn id="137" presetID="10" presetClass="entr" presetSubtype="0" fill="hold" nodeType="withEffect">
                                  <p:stCondLst>
                                    <p:cond delay="0"/>
                                  </p:stCondLst>
                                  <p:childTnLst>
                                    <p:set>
                                      <p:cBhvr>
                                        <p:cTn id="138" dur="1" fill="hold">
                                          <p:stCondLst>
                                            <p:cond delay="0"/>
                                          </p:stCondLst>
                                        </p:cTn>
                                        <p:tgtEl>
                                          <p:spTgt spid="190"/>
                                        </p:tgtEl>
                                        <p:attrNameLst>
                                          <p:attrName>style.visibility</p:attrName>
                                        </p:attrNameLst>
                                      </p:cBhvr>
                                      <p:to>
                                        <p:strVal val="visible"/>
                                      </p:to>
                                    </p:set>
                                    <p:animEffect transition="in" filter="fade">
                                      <p:cBhvr>
                                        <p:cTn id="139" dur="1"/>
                                        <p:tgtEl>
                                          <p:spTgt spid="190"/>
                                        </p:tgtEl>
                                      </p:cBhvr>
                                    </p:animEffect>
                                  </p:childTnLst>
                                </p:cTn>
                              </p:par>
                              <p:par>
                                <p:cTn id="140" presetID="10" presetClass="entr" presetSubtype="0" fill="hold" nodeType="withEffect">
                                  <p:stCondLst>
                                    <p:cond delay="0"/>
                                  </p:stCondLst>
                                  <p:childTnLst>
                                    <p:set>
                                      <p:cBhvr>
                                        <p:cTn id="141" dur="1" fill="hold">
                                          <p:stCondLst>
                                            <p:cond delay="0"/>
                                          </p:stCondLst>
                                        </p:cTn>
                                        <p:tgtEl>
                                          <p:spTgt spid="191"/>
                                        </p:tgtEl>
                                        <p:attrNameLst>
                                          <p:attrName>style.visibility</p:attrName>
                                        </p:attrNameLst>
                                      </p:cBhvr>
                                      <p:to>
                                        <p:strVal val="visible"/>
                                      </p:to>
                                    </p:set>
                                    <p:animEffect transition="in" filter="fade">
                                      <p:cBhvr>
                                        <p:cTn id="142" dur="1"/>
                                        <p:tgtEl>
                                          <p:spTgt spid="191"/>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207"/>
                                        </p:tgtEl>
                                        <p:attrNameLst>
                                          <p:attrName>style.visibility</p:attrName>
                                        </p:attrNameLst>
                                      </p:cBhvr>
                                      <p:to>
                                        <p:strVal val="visible"/>
                                      </p:to>
                                    </p:set>
                                    <p:animEffect transition="in" filter="fade">
                                      <p:cBhvr>
                                        <p:cTn id="147" dur="1"/>
                                        <p:tgtEl>
                                          <p:spTgt spid="207"/>
                                        </p:tgtEl>
                                      </p:cBhvr>
                                    </p:animEffect>
                                  </p:childTnLst>
                                </p:cTn>
                              </p:par>
                              <p:par>
                                <p:cTn id="148" presetID="10" presetClass="entr" presetSubtype="0" fill="hold" nodeType="withEffect">
                                  <p:stCondLst>
                                    <p:cond delay="0"/>
                                  </p:stCondLst>
                                  <p:childTnLst>
                                    <p:set>
                                      <p:cBhvr>
                                        <p:cTn id="149" dur="1" fill="hold">
                                          <p:stCondLst>
                                            <p:cond delay="0"/>
                                          </p:stCondLst>
                                        </p:cTn>
                                        <p:tgtEl>
                                          <p:spTgt spid="209"/>
                                        </p:tgtEl>
                                        <p:attrNameLst>
                                          <p:attrName>style.visibility</p:attrName>
                                        </p:attrNameLst>
                                      </p:cBhvr>
                                      <p:to>
                                        <p:strVal val="visible"/>
                                      </p:to>
                                    </p:set>
                                    <p:animEffect transition="in" filter="fade">
                                      <p:cBhvr>
                                        <p:cTn id="150" dur="1"/>
                                        <p:tgtEl>
                                          <p:spTgt spid="209"/>
                                        </p:tgtEl>
                                      </p:cBhvr>
                                    </p:animEffect>
                                  </p:childTnLst>
                                </p:cTn>
                              </p:par>
                              <p:par>
                                <p:cTn id="151" presetID="10" presetClass="entr" presetSubtype="0" fill="hold" nodeType="withEffect">
                                  <p:stCondLst>
                                    <p:cond delay="0"/>
                                  </p:stCondLst>
                                  <p:childTnLst>
                                    <p:set>
                                      <p:cBhvr>
                                        <p:cTn id="152" dur="1" fill="hold">
                                          <p:stCondLst>
                                            <p:cond delay="0"/>
                                          </p:stCondLst>
                                        </p:cTn>
                                        <p:tgtEl>
                                          <p:spTgt spid="159"/>
                                        </p:tgtEl>
                                        <p:attrNameLst>
                                          <p:attrName>style.visibility</p:attrName>
                                        </p:attrNameLst>
                                      </p:cBhvr>
                                      <p:to>
                                        <p:strVal val="visible"/>
                                      </p:to>
                                    </p:set>
                                    <p:animEffect transition="in" filter="fade">
                                      <p:cBhvr>
                                        <p:cTn id="153" dur="1"/>
                                        <p:tgtEl>
                                          <p:spTgt spid="159"/>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nodeType="clickEffect">
                                  <p:stCondLst>
                                    <p:cond delay="0"/>
                                  </p:stCondLst>
                                  <p:childTnLst>
                                    <p:set>
                                      <p:cBhvr>
                                        <p:cTn id="157" dur="1" fill="hold">
                                          <p:stCondLst>
                                            <p:cond delay="0"/>
                                          </p:stCondLst>
                                        </p:cTn>
                                        <p:tgtEl>
                                          <p:spTgt spid="211"/>
                                        </p:tgtEl>
                                        <p:attrNameLst>
                                          <p:attrName>style.visibility</p:attrName>
                                        </p:attrNameLst>
                                      </p:cBhvr>
                                      <p:to>
                                        <p:strVal val="visible"/>
                                      </p:to>
                                    </p:set>
                                    <p:animEffect transition="in" filter="fade">
                                      <p:cBhvr>
                                        <p:cTn id="158" dur="1"/>
                                        <p:tgtEl>
                                          <p:spTgt spid="211"/>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210"/>
                                        </p:tgtEl>
                                        <p:attrNameLst>
                                          <p:attrName>style.visibility</p:attrName>
                                        </p:attrNameLst>
                                      </p:cBhvr>
                                      <p:to>
                                        <p:strVal val="visible"/>
                                      </p:to>
                                    </p:set>
                                    <p:animEffect transition="in" filter="fade">
                                      <p:cBhvr>
                                        <p:cTn id="163" dur="1"/>
                                        <p:tgtEl>
                                          <p:spTgt spid="21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nodeType="clickEffect">
                                  <p:stCondLst>
                                    <p:cond delay="0"/>
                                  </p:stCondLst>
                                  <p:childTnLst>
                                    <p:set>
                                      <p:cBhvr>
                                        <p:cTn id="167" dur="1" fill="hold">
                                          <p:stCondLst>
                                            <p:cond delay="0"/>
                                          </p:stCondLst>
                                        </p:cTn>
                                        <p:tgtEl>
                                          <p:spTgt spid="202"/>
                                        </p:tgtEl>
                                        <p:attrNameLst>
                                          <p:attrName>style.visibility</p:attrName>
                                        </p:attrNameLst>
                                      </p:cBhvr>
                                      <p:to>
                                        <p:strVal val="visible"/>
                                      </p:to>
                                    </p:set>
                                    <p:animEffect transition="in" filter="fade">
                                      <p:cBhvr>
                                        <p:cTn id="168" dur="1"/>
                                        <p:tgtEl>
                                          <p:spTgt spid="202"/>
                                        </p:tgtEl>
                                      </p:cBhvr>
                                    </p:animEffect>
                                  </p:childTnLst>
                                </p:cTn>
                              </p:par>
                              <p:par>
                                <p:cTn id="169" presetID="10" presetClass="entr" presetSubtype="0" fill="hold" nodeType="withEffect">
                                  <p:stCondLst>
                                    <p:cond delay="0"/>
                                  </p:stCondLst>
                                  <p:childTnLst>
                                    <p:set>
                                      <p:cBhvr>
                                        <p:cTn id="170" dur="1" fill="hold">
                                          <p:stCondLst>
                                            <p:cond delay="0"/>
                                          </p:stCondLst>
                                        </p:cTn>
                                        <p:tgtEl>
                                          <p:spTgt spid="213"/>
                                        </p:tgtEl>
                                        <p:attrNameLst>
                                          <p:attrName>style.visibility</p:attrName>
                                        </p:attrNameLst>
                                      </p:cBhvr>
                                      <p:to>
                                        <p:strVal val="visible"/>
                                      </p:to>
                                    </p:set>
                                    <p:animEffect transition="in" filter="fade">
                                      <p:cBhvr>
                                        <p:cTn id="171" dur="1"/>
                                        <p:tgtEl>
                                          <p:spTgt spid="213"/>
                                        </p:tgtEl>
                                      </p:cBhvr>
                                    </p:animEffect>
                                  </p:childTnLst>
                                </p:cTn>
                              </p:par>
                              <p:par>
                                <p:cTn id="172" presetID="10" presetClass="entr" presetSubtype="0" fill="hold" nodeType="withEffect">
                                  <p:stCondLst>
                                    <p:cond delay="0"/>
                                  </p:stCondLst>
                                  <p:childTnLst>
                                    <p:set>
                                      <p:cBhvr>
                                        <p:cTn id="173" dur="1" fill="hold">
                                          <p:stCondLst>
                                            <p:cond delay="0"/>
                                          </p:stCondLst>
                                        </p:cTn>
                                        <p:tgtEl>
                                          <p:spTgt spid="222"/>
                                        </p:tgtEl>
                                        <p:attrNameLst>
                                          <p:attrName>style.visibility</p:attrName>
                                        </p:attrNameLst>
                                      </p:cBhvr>
                                      <p:to>
                                        <p:strVal val="visible"/>
                                      </p:to>
                                    </p:set>
                                    <p:animEffect transition="in" filter="fade">
                                      <p:cBhvr>
                                        <p:cTn id="174" dur="1"/>
                                        <p:tgtEl>
                                          <p:spTgt spid="222"/>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nodeType="clickEffect">
                                  <p:stCondLst>
                                    <p:cond delay="0"/>
                                  </p:stCondLst>
                                  <p:childTnLst>
                                    <p:set>
                                      <p:cBhvr>
                                        <p:cTn id="178" dur="1" fill="hold">
                                          <p:stCondLst>
                                            <p:cond delay="0"/>
                                          </p:stCondLst>
                                        </p:cTn>
                                        <p:tgtEl>
                                          <p:spTgt spid="214"/>
                                        </p:tgtEl>
                                        <p:attrNameLst>
                                          <p:attrName>style.visibility</p:attrName>
                                        </p:attrNameLst>
                                      </p:cBhvr>
                                      <p:to>
                                        <p:strVal val="visible"/>
                                      </p:to>
                                    </p:set>
                                    <p:animEffect transition="in" filter="fade">
                                      <p:cBhvr>
                                        <p:cTn id="179" dur="1"/>
                                        <p:tgtEl>
                                          <p:spTgt spid="214"/>
                                        </p:tgtEl>
                                      </p:cBhvr>
                                    </p:animEffect>
                                  </p:childTnLst>
                                </p:cTn>
                              </p:par>
                              <p:par>
                                <p:cTn id="180" presetID="10" presetClass="entr" presetSubtype="0" fill="hold" nodeType="withEffect">
                                  <p:stCondLst>
                                    <p:cond delay="0"/>
                                  </p:stCondLst>
                                  <p:childTnLst>
                                    <p:set>
                                      <p:cBhvr>
                                        <p:cTn id="181" dur="1" fill="hold">
                                          <p:stCondLst>
                                            <p:cond delay="0"/>
                                          </p:stCondLst>
                                        </p:cTn>
                                        <p:tgtEl>
                                          <p:spTgt spid="226"/>
                                        </p:tgtEl>
                                        <p:attrNameLst>
                                          <p:attrName>style.visibility</p:attrName>
                                        </p:attrNameLst>
                                      </p:cBhvr>
                                      <p:to>
                                        <p:strVal val="visible"/>
                                      </p:to>
                                    </p:set>
                                    <p:animEffect transition="in" filter="fade">
                                      <p:cBhvr>
                                        <p:cTn id="182" dur="1"/>
                                        <p:tgtEl>
                                          <p:spTgt spid="226"/>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nodeType="clickEffect">
                                  <p:stCondLst>
                                    <p:cond delay="0"/>
                                  </p:stCondLst>
                                  <p:childTnLst>
                                    <p:set>
                                      <p:cBhvr>
                                        <p:cTn id="186" dur="1" fill="hold">
                                          <p:stCondLst>
                                            <p:cond delay="0"/>
                                          </p:stCondLst>
                                        </p:cTn>
                                        <p:tgtEl>
                                          <p:spTgt spid="212"/>
                                        </p:tgtEl>
                                        <p:attrNameLst>
                                          <p:attrName>style.visibility</p:attrName>
                                        </p:attrNameLst>
                                      </p:cBhvr>
                                      <p:to>
                                        <p:strVal val="visible"/>
                                      </p:to>
                                    </p:set>
                                    <p:animEffect transition="in" filter="fade">
                                      <p:cBhvr>
                                        <p:cTn id="187" dur="1"/>
                                        <p:tgtEl>
                                          <p:spTgt spid="212"/>
                                        </p:tgtEl>
                                      </p:cBhvr>
                                    </p:animEffect>
                                  </p:childTnLst>
                                </p:cTn>
                              </p:par>
                              <p:par>
                                <p:cTn id="188" presetID="10" presetClass="entr" presetSubtype="0" fill="hold" nodeType="withEffect">
                                  <p:stCondLst>
                                    <p:cond delay="0"/>
                                  </p:stCondLst>
                                  <p:childTnLst>
                                    <p:set>
                                      <p:cBhvr>
                                        <p:cTn id="189" dur="1" fill="hold">
                                          <p:stCondLst>
                                            <p:cond delay="0"/>
                                          </p:stCondLst>
                                        </p:cTn>
                                        <p:tgtEl>
                                          <p:spTgt spid="223"/>
                                        </p:tgtEl>
                                        <p:attrNameLst>
                                          <p:attrName>style.visibility</p:attrName>
                                        </p:attrNameLst>
                                      </p:cBhvr>
                                      <p:to>
                                        <p:strVal val="visible"/>
                                      </p:to>
                                    </p:set>
                                    <p:animEffect transition="in" filter="fade">
                                      <p:cBhvr>
                                        <p:cTn id="190" dur="1"/>
                                        <p:tgtEl>
                                          <p:spTgt spid="223"/>
                                        </p:tgtEl>
                                      </p:cBhvr>
                                    </p:animEffec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nodeType="clickEffect">
                                  <p:stCondLst>
                                    <p:cond delay="0"/>
                                  </p:stCondLst>
                                  <p:childTnLst>
                                    <p:set>
                                      <p:cBhvr>
                                        <p:cTn id="194" dur="1" fill="hold">
                                          <p:stCondLst>
                                            <p:cond delay="0"/>
                                          </p:stCondLst>
                                        </p:cTn>
                                        <p:tgtEl>
                                          <p:spTgt spid="158"/>
                                        </p:tgtEl>
                                        <p:attrNameLst>
                                          <p:attrName>style.visibility</p:attrName>
                                        </p:attrNameLst>
                                      </p:cBhvr>
                                      <p:to>
                                        <p:strVal val="visible"/>
                                      </p:to>
                                    </p:set>
                                    <p:animEffect transition="in" filter="fade">
                                      <p:cBhvr>
                                        <p:cTn id="195" dur="1"/>
                                        <p:tgtEl>
                                          <p:spTgt spid="158"/>
                                        </p:tgtEl>
                                      </p:cBhvr>
                                    </p:animEffect>
                                  </p:childTnLst>
                                </p:cTn>
                              </p:par>
                              <p:par>
                                <p:cTn id="196" presetID="10" presetClass="entr" presetSubtype="0" fill="hold" nodeType="withEffect">
                                  <p:stCondLst>
                                    <p:cond delay="0"/>
                                  </p:stCondLst>
                                  <p:childTnLst>
                                    <p:set>
                                      <p:cBhvr>
                                        <p:cTn id="197" dur="1" fill="hold">
                                          <p:stCondLst>
                                            <p:cond delay="0"/>
                                          </p:stCondLst>
                                        </p:cTn>
                                        <p:tgtEl>
                                          <p:spTgt spid="224"/>
                                        </p:tgtEl>
                                        <p:attrNameLst>
                                          <p:attrName>style.visibility</p:attrName>
                                        </p:attrNameLst>
                                      </p:cBhvr>
                                      <p:to>
                                        <p:strVal val="visible"/>
                                      </p:to>
                                    </p:set>
                                    <p:animEffect transition="in" filter="fade">
                                      <p:cBhvr>
                                        <p:cTn id="198" dur="1"/>
                                        <p:tgtEl>
                                          <p:spTgt spid="224"/>
                                        </p:tgtEl>
                                      </p:cBhvr>
                                    </p:animEffect>
                                  </p:childTnLst>
                                </p:cTn>
                              </p:par>
                              <p:par>
                                <p:cTn id="199" presetID="10" presetClass="entr" presetSubtype="0" fill="hold" nodeType="withEffect">
                                  <p:stCondLst>
                                    <p:cond delay="0"/>
                                  </p:stCondLst>
                                  <p:childTnLst>
                                    <p:set>
                                      <p:cBhvr>
                                        <p:cTn id="200" dur="1" fill="hold">
                                          <p:stCondLst>
                                            <p:cond delay="0"/>
                                          </p:stCondLst>
                                        </p:cTn>
                                        <p:tgtEl>
                                          <p:spTgt spid="225"/>
                                        </p:tgtEl>
                                        <p:attrNameLst>
                                          <p:attrName>style.visibility</p:attrName>
                                        </p:attrNameLst>
                                      </p:cBhvr>
                                      <p:to>
                                        <p:strVal val="visible"/>
                                      </p:to>
                                    </p:set>
                                    <p:animEffect transition="in" filter="fade">
                                      <p:cBhvr>
                                        <p:cTn id="201" dur="1"/>
                                        <p:tgtEl>
                                          <p:spTgt spid="225"/>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ntr" presetSubtype="0" fill="hold" nodeType="clickEffect">
                                  <p:stCondLst>
                                    <p:cond delay="0"/>
                                  </p:stCondLst>
                                  <p:childTnLst>
                                    <p:set>
                                      <p:cBhvr>
                                        <p:cTn id="205" dur="1" fill="hold">
                                          <p:stCondLst>
                                            <p:cond delay="0"/>
                                          </p:stCondLst>
                                        </p:cTn>
                                        <p:tgtEl>
                                          <p:spTgt spid="202"/>
                                        </p:tgtEl>
                                        <p:attrNameLst>
                                          <p:attrName>style.visibility</p:attrName>
                                        </p:attrNameLst>
                                      </p:cBhvr>
                                      <p:to>
                                        <p:strVal val="visible"/>
                                      </p:to>
                                    </p:set>
                                    <p:animEffect transition="in" filter="fade">
                                      <p:cBhvr>
                                        <p:cTn id="206" dur="1"/>
                                        <p:tgtEl>
                                          <p:spTgt spid="202"/>
                                        </p:tgtEl>
                                      </p:cBhvr>
                                    </p:animEffect>
                                  </p:childTnLst>
                                </p:cTn>
                              </p:par>
                              <p:par>
                                <p:cTn id="207" presetID="10" presetClass="entr" presetSubtype="0" fill="hold" nodeType="withEffect">
                                  <p:stCondLst>
                                    <p:cond delay="0"/>
                                  </p:stCondLst>
                                  <p:childTnLst>
                                    <p:set>
                                      <p:cBhvr>
                                        <p:cTn id="208" dur="1" fill="hold">
                                          <p:stCondLst>
                                            <p:cond delay="0"/>
                                          </p:stCondLst>
                                        </p:cTn>
                                        <p:tgtEl>
                                          <p:spTgt spid="201"/>
                                        </p:tgtEl>
                                        <p:attrNameLst>
                                          <p:attrName>style.visibility</p:attrName>
                                        </p:attrNameLst>
                                      </p:cBhvr>
                                      <p:to>
                                        <p:strVal val="visible"/>
                                      </p:to>
                                    </p:set>
                                    <p:animEffect transition="in" filter="fade">
                                      <p:cBhvr>
                                        <p:cTn id="209" dur="1"/>
                                        <p:tgtEl>
                                          <p:spTgt spid="201"/>
                                        </p:tgtEl>
                                      </p:cBhvr>
                                    </p:animEffect>
                                  </p:childTnLst>
                                </p:cTn>
                              </p:par>
                              <p:par>
                                <p:cTn id="210" presetID="10" presetClass="entr" presetSubtype="0" fill="hold" nodeType="withEffect">
                                  <p:stCondLst>
                                    <p:cond delay="0"/>
                                  </p:stCondLst>
                                  <p:childTnLst>
                                    <p:set>
                                      <p:cBhvr>
                                        <p:cTn id="211" dur="1" fill="hold">
                                          <p:stCondLst>
                                            <p:cond delay="0"/>
                                          </p:stCondLst>
                                        </p:cTn>
                                        <p:tgtEl>
                                          <p:spTgt spid="203"/>
                                        </p:tgtEl>
                                        <p:attrNameLst>
                                          <p:attrName>style.visibility</p:attrName>
                                        </p:attrNameLst>
                                      </p:cBhvr>
                                      <p:to>
                                        <p:strVal val="visible"/>
                                      </p:to>
                                    </p:set>
                                    <p:animEffect transition="in" filter="fade">
                                      <p:cBhvr>
                                        <p:cTn id="212" dur="1"/>
                                        <p:tgtEl>
                                          <p:spTgt spid="203"/>
                                        </p:tgtEl>
                                      </p:cBhvr>
                                    </p:animEffect>
                                  </p:childTnLst>
                                </p:cTn>
                              </p:par>
                              <p:par>
                                <p:cTn id="213" presetID="10" presetClass="entr" presetSubtype="0" fill="hold" nodeType="withEffect">
                                  <p:stCondLst>
                                    <p:cond delay="0"/>
                                  </p:stCondLst>
                                  <p:childTnLst>
                                    <p:set>
                                      <p:cBhvr>
                                        <p:cTn id="214" dur="1" fill="hold">
                                          <p:stCondLst>
                                            <p:cond delay="0"/>
                                          </p:stCondLst>
                                        </p:cTn>
                                        <p:tgtEl>
                                          <p:spTgt spid="215"/>
                                        </p:tgtEl>
                                        <p:attrNameLst>
                                          <p:attrName>style.visibility</p:attrName>
                                        </p:attrNameLst>
                                      </p:cBhvr>
                                      <p:to>
                                        <p:strVal val="visible"/>
                                      </p:to>
                                    </p:set>
                                    <p:animEffect transition="in" filter="fade">
                                      <p:cBhvr>
                                        <p:cTn id="215" dur="1"/>
                                        <p:tgtEl>
                                          <p:spTgt spid="215"/>
                                        </p:tgtEl>
                                      </p:cBhvr>
                                    </p:animEffect>
                                  </p:childTnLst>
                                </p:cTn>
                              </p:par>
                            </p:childTnLst>
                          </p:cTn>
                        </p:par>
                      </p:childTnLst>
                    </p:cTn>
                  </p:par>
                  <p:par>
                    <p:cTn id="216" fill="hold">
                      <p:stCondLst>
                        <p:cond delay="indefinite"/>
                      </p:stCondLst>
                      <p:childTnLst>
                        <p:par>
                          <p:cTn id="217" fill="hold">
                            <p:stCondLst>
                              <p:cond delay="0"/>
                            </p:stCondLst>
                            <p:childTnLst>
                              <p:par>
                                <p:cTn id="218" presetID="10" presetClass="entr" presetSubtype="0" fill="hold" nodeType="clickEffect">
                                  <p:stCondLst>
                                    <p:cond delay="0"/>
                                  </p:stCondLst>
                                  <p:childTnLst>
                                    <p:set>
                                      <p:cBhvr>
                                        <p:cTn id="219" dur="1" fill="hold">
                                          <p:stCondLst>
                                            <p:cond delay="0"/>
                                          </p:stCondLst>
                                        </p:cTn>
                                        <p:tgtEl>
                                          <p:spTgt spid="193"/>
                                        </p:tgtEl>
                                        <p:attrNameLst>
                                          <p:attrName>style.visibility</p:attrName>
                                        </p:attrNameLst>
                                      </p:cBhvr>
                                      <p:to>
                                        <p:strVal val="visible"/>
                                      </p:to>
                                    </p:set>
                                    <p:animEffect transition="in" filter="fade">
                                      <p:cBhvr>
                                        <p:cTn id="220" dur="500"/>
                                        <p:tgtEl>
                                          <p:spTgt spid="193"/>
                                        </p:tgtEl>
                                      </p:cBhvr>
                                    </p:animEffect>
                                  </p:childTnLst>
                                </p:cTn>
                              </p:par>
                            </p:childTnLst>
                          </p:cTn>
                        </p:par>
                      </p:childTnLst>
                    </p:cTn>
                  </p:par>
                  <p:par>
                    <p:cTn id="221" fill="hold">
                      <p:stCondLst>
                        <p:cond delay="indefinite"/>
                      </p:stCondLst>
                      <p:childTnLst>
                        <p:par>
                          <p:cTn id="222" fill="hold">
                            <p:stCondLst>
                              <p:cond delay="0"/>
                            </p:stCondLst>
                            <p:childTnLst>
                              <p:par>
                                <p:cTn id="223" presetID="10" presetClass="entr" presetSubtype="0" fill="hold" nodeType="clickEffect">
                                  <p:stCondLst>
                                    <p:cond delay="0"/>
                                  </p:stCondLst>
                                  <p:childTnLst>
                                    <p:set>
                                      <p:cBhvr>
                                        <p:cTn id="224" dur="1" fill="hold">
                                          <p:stCondLst>
                                            <p:cond delay="0"/>
                                          </p:stCondLst>
                                        </p:cTn>
                                        <p:tgtEl>
                                          <p:spTgt spid="195"/>
                                        </p:tgtEl>
                                        <p:attrNameLst>
                                          <p:attrName>style.visibility</p:attrName>
                                        </p:attrNameLst>
                                      </p:cBhvr>
                                      <p:to>
                                        <p:strVal val="visible"/>
                                      </p:to>
                                    </p:set>
                                    <p:animEffect transition="in" filter="fade">
                                      <p:cBhvr>
                                        <p:cTn id="225" dur="500"/>
                                        <p:tgtEl>
                                          <p:spTgt spid="195"/>
                                        </p:tgtEl>
                                      </p:cBhvr>
                                    </p:animEffect>
                                  </p:childTnLst>
                                </p:cTn>
                              </p:par>
                              <p:par>
                                <p:cTn id="226" presetID="10" presetClass="entr" presetSubtype="0" fill="hold" nodeType="withEffect">
                                  <p:stCondLst>
                                    <p:cond delay="0"/>
                                  </p:stCondLst>
                                  <p:childTnLst>
                                    <p:set>
                                      <p:cBhvr>
                                        <p:cTn id="227" dur="1" fill="hold">
                                          <p:stCondLst>
                                            <p:cond delay="0"/>
                                          </p:stCondLst>
                                        </p:cTn>
                                        <p:tgtEl>
                                          <p:spTgt spid="194"/>
                                        </p:tgtEl>
                                        <p:attrNameLst>
                                          <p:attrName>style.visibility</p:attrName>
                                        </p:attrNameLst>
                                      </p:cBhvr>
                                      <p:to>
                                        <p:strVal val="visible"/>
                                      </p:to>
                                    </p:set>
                                    <p:animEffect transition="in" filter="fade">
                                      <p:cBhvr>
                                        <p:cTn id="228" dur="500"/>
                                        <p:tgtEl>
                                          <p:spTgt spid="194"/>
                                        </p:tgtEl>
                                      </p:cBhvr>
                                    </p:animEffect>
                                  </p:childTnLst>
                                </p:cTn>
                              </p:par>
                              <p:par>
                                <p:cTn id="229" presetID="10" presetClass="entr" presetSubtype="0" fill="hold" nodeType="withEffect">
                                  <p:stCondLst>
                                    <p:cond delay="0"/>
                                  </p:stCondLst>
                                  <p:childTnLst>
                                    <p:set>
                                      <p:cBhvr>
                                        <p:cTn id="230" dur="1" fill="hold">
                                          <p:stCondLst>
                                            <p:cond delay="0"/>
                                          </p:stCondLst>
                                        </p:cTn>
                                        <p:tgtEl>
                                          <p:spTgt spid="192"/>
                                        </p:tgtEl>
                                        <p:attrNameLst>
                                          <p:attrName>style.visibility</p:attrName>
                                        </p:attrNameLst>
                                      </p:cBhvr>
                                      <p:to>
                                        <p:strVal val="visible"/>
                                      </p:to>
                                    </p:set>
                                    <p:animEffect transition="in" filter="fade">
                                      <p:cBhvr>
                                        <p:cTn id="231" dur="500"/>
                                        <p:tgtEl>
                                          <p:spTgt spid="192"/>
                                        </p:tgtEl>
                                      </p:cBhvr>
                                    </p:animEffect>
                                  </p:childTnLst>
                                </p:cTn>
                              </p:par>
                            </p:childTnLst>
                          </p:cTn>
                        </p:par>
                      </p:childTnLst>
                    </p:cTn>
                  </p:par>
                  <p:par>
                    <p:cTn id="232" fill="hold">
                      <p:stCondLst>
                        <p:cond delay="indefinite"/>
                      </p:stCondLst>
                      <p:childTnLst>
                        <p:par>
                          <p:cTn id="233" fill="hold">
                            <p:stCondLst>
                              <p:cond delay="0"/>
                            </p:stCondLst>
                            <p:childTnLst>
                              <p:par>
                                <p:cTn id="234" presetID="10" presetClass="entr" presetSubtype="0" fill="hold" nodeType="clickEffect">
                                  <p:stCondLst>
                                    <p:cond delay="0"/>
                                  </p:stCondLst>
                                  <p:childTnLst>
                                    <p:set>
                                      <p:cBhvr>
                                        <p:cTn id="235" dur="1" fill="hold">
                                          <p:stCondLst>
                                            <p:cond delay="0"/>
                                          </p:stCondLst>
                                        </p:cTn>
                                        <p:tgtEl>
                                          <p:spTgt spid="204"/>
                                        </p:tgtEl>
                                        <p:attrNameLst>
                                          <p:attrName>style.visibility</p:attrName>
                                        </p:attrNameLst>
                                      </p:cBhvr>
                                      <p:to>
                                        <p:strVal val="visible"/>
                                      </p:to>
                                    </p:set>
                                    <p:animEffect transition="in" filter="fade">
                                      <p:cBhvr>
                                        <p:cTn id="236" dur="1"/>
                                        <p:tgtEl>
                                          <p:spTgt spid="204"/>
                                        </p:tgtEl>
                                      </p:cBhvr>
                                    </p:animEffect>
                                  </p:childTnLst>
                                </p:cTn>
                              </p:par>
                              <p:par>
                                <p:cTn id="237" presetID="10" presetClass="entr" presetSubtype="0" fill="hold" nodeType="withEffect">
                                  <p:stCondLst>
                                    <p:cond delay="0"/>
                                  </p:stCondLst>
                                  <p:childTnLst>
                                    <p:set>
                                      <p:cBhvr>
                                        <p:cTn id="238" dur="1" fill="hold">
                                          <p:stCondLst>
                                            <p:cond delay="0"/>
                                          </p:stCondLst>
                                        </p:cTn>
                                        <p:tgtEl>
                                          <p:spTgt spid="205"/>
                                        </p:tgtEl>
                                        <p:attrNameLst>
                                          <p:attrName>style.visibility</p:attrName>
                                        </p:attrNameLst>
                                      </p:cBhvr>
                                      <p:to>
                                        <p:strVal val="visible"/>
                                      </p:to>
                                    </p:set>
                                    <p:animEffect transition="in" filter="fade">
                                      <p:cBhvr>
                                        <p:cTn id="239" dur="1"/>
                                        <p:tgtEl>
                                          <p:spTgt spid="205"/>
                                        </p:tgtEl>
                                      </p:cBhvr>
                                    </p:animEffect>
                                  </p:childTnLst>
                                </p:cTn>
                              </p:par>
                              <p:par>
                                <p:cTn id="240" presetID="10" presetClass="entr" presetSubtype="0" fill="hold" nodeType="withEffect">
                                  <p:stCondLst>
                                    <p:cond delay="0"/>
                                  </p:stCondLst>
                                  <p:childTnLst>
                                    <p:set>
                                      <p:cBhvr>
                                        <p:cTn id="241" dur="1" fill="hold">
                                          <p:stCondLst>
                                            <p:cond delay="0"/>
                                          </p:stCondLst>
                                        </p:cTn>
                                        <p:tgtEl>
                                          <p:spTgt spid="206"/>
                                        </p:tgtEl>
                                        <p:attrNameLst>
                                          <p:attrName>style.visibility</p:attrName>
                                        </p:attrNameLst>
                                      </p:cBhvr>
                                      <p:to>
                                        <p:strVal val="visible"/>
                                      </p:to>
                                    </p:set>
                                    <p:animEffect transition="in" filter="fade">
                                      <p:cBhvr>
                                        <p:cTn id="242" dur="1"/>
                                        <p:tgtEl>
                                          <p:spTgt spid="206"/>
                                        </p:tgtEl>
                                      </p:cBhvr>
                                    </p:animEffec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nodeType="clickEffect">
                                  <p:stCondLst>
                                    <p:cond delay="0"/>
                                  </p:stCondLst>
                                  <p:childTnLst>
                                    <p:set>
                                      <p:cBhvr>
                                        <p:cTn id="246" dur="1" fill="hold">
                                          <p:stCondLst>
                                            <p:cond delay="0"/>
                                          </p:stCondLst>
                                        </p:cTn>
                                        <p:tgtEl>
                                          <p:spTgt spid="221"/>
                                        </p:tgtEl>
                                        <p:attrNameLst>
                                          <p:attrName>style.visibility</p:attrName>
                                        </p:attrNameLst>
                                      </p:cBhvr>
                                      <p:to>
                                        <p:strVal val="visible"/>
                                      </p:to>
                                    </p:set>
                                    <p:animEffect transition="in" filter="fade">
                                      <p:cBhvr>
                                        <p:cTn id="247" dur="1"/>
                                        <p:tgtEl>
                                          <p:spTgt spid="221"/>
                                        </p:tgtEl>
                                      </p:cBhvr>
                                    </p:animEffect>
                                  </p:childTnLst>
                                </p:cTn>
                              </p:par>
                              <p:par>
                                <p:cTn id="248" presetID="10" presetClass="entr" presetSubtype="0" fill="hold" nodeType="withEffect">
                                  <p:stCondLst>
                                    <p:cond delay="0"/>
                                  </p:stCondLst>
                                  <p:childTnLst>
                                    <p:set>
                                      <p:cBhvr>
                                        <p:cTn id="249" dur="1" fill="hold">
                                          <p:stCondLst>
                                            <p:cond delay="0"/>
                                          </p:stCondLst>
                                        </p:cTn>
                                        <p:tgtEl>
                                          <p:spTgt spid="219"/>
                                        </p:tgtEl>
                                        <p:attrNameLst>
                                          <p:attrName>style.visibility</p:attrName>
                                        </p:attrNameLst>
                                      </p:cBhvr>
                                      <p:to>
                                        <p:strVal val="visible"/>
                                      </p:to>
                                    </p:set>
                                    <p:animEffect transition="in" filter="fade">
                                      <p:cBhvr>
                                        <p:cTn id="250" dur="1"/>
                                        <p:tgtEl>
                                          <p:spTgt spid="219"/>
                                        </p:tgtEl>
                                      </p:cBhvr>
                                    </p:animEffect>
                                  </p:childTnLst>
                                </p:cTn>
                              </p:par>
                              <p:par>
                                <p:cTn id="251" presetID="10" presetClass="entr" presetSubtype="0" fill="hold" nodeType="withEffect">
                                  <p:stCondLst>
                                    <p:cond delay="0"/>
                                  </p:stCondLst>
                                  <p:childTnLst>
                                    <p:set>
                                      <p:cBhvr>
                                        <p:cTn id="252" dur="1" fill="hold">
                                          <p:stCondLst>
                                            <p:cond delay="0"/>
                                          </p:stCondLst>
                                        </p:cTn>
                                        <p:tgtEl>
                                          <p:spTgt spid="220"/>
                                        </p:tgtEl>
                                        <p:attrNameLst>
                                          <p:attrName>style.visibility</p:attrName>
                                        </p:attrNameLst>
                                      </p:cBhvr>
                                      <p:to>
                                        <p:strVal val="visible"/>
                                      </p:to>
                                    </p:set>
                                    <p:animEffect transition="in" filter="fade">
                                      <p:cBhvr>
                                        <p:cTn id="253" dur="1"/>
                                        <p:tgtEl>
                                          <p:spTgt spid="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28"/>
        <p:cNvGrpSpPr/>
        <p:nvPr/>
      </p:nvGrpSpPr>
      <p:grpSpPr>
        <a:xfrm>
          <a:off x="0" y="0"/>
          <a:ext cx="0" cy="0"/>
          <a:chOff x="0" y="0"/>
          <a:chExt cx="0" cy="0"/>
        </a:xfrm>
      </p:grpSpPr>
      <p:cxnSp>
        <p:nvCxnSpPr>
          <p:cNvPr id="2329" name="Shape 2329"/>
          <p:cNvCxnSpPr/>
          <p:nvPr/>
        </p:nvCxnSpPr>
        <p:spPr>
          <a:xfrm rot="10800000">
            <a:off x="6257692" y="2362395"/>
            <a:ext cx="0" cy="2433654"/>
          </a:xfrm>
          <a:prstGeom prst="straightConnector1">
            <a:avLst/>
          </a:prstGeom>
          <a:noFill/>
          <a:ln w="9525" cap="flat" cmpd="sng">
            <a:solidFill>
              <a:srgbClr val="C4BD97"/>
            </a:solidFill>
            <a:prstDash val="solid"/>
            <a:round/>
            <a:headEnd type="none" w="med" len="med"/>
            <a:tailEnd type="none" w="med" len="med"/>
          </a:ln>
        </p:spPr>
      </p:cxnSp>
      <p:sp>
        <p:nvSpPr>
          <p:cNvPr id="2330" name="Shape 2330"/>
          <p:cNvSpPr/>
          <p:nvPr/>
        </p:nvSpPr>
        <p:spPr>
          <a:xfrm>
            <a:off x="362803" y="448016"/>
            <a:ext cx="8305799" cy="1015662"/>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29"/>
            </a:pPr>
            <a:r>
              <a:rPr lang="en-US" sz="2000" b="1" i="0" u="none" strike="noStrike" cap="none" baseline="0">
                <a:solidFill>
                  <a:schemeClr val="dk1"/>
                </a:solidFill>
                <a:latin typeface="Calibri"/>
                <a:ea typeface="Calibri"/>
                <a:cs typeface="Calibri"/>
                <a:sym typeface="Calibri"/>
              </a:rPr>
              <a:t>A pentagonal lamina of the edges 25mm is resting on VP with one of its sides such that the surface makes an angle of 60° with VP. The edge on which it rests is inclined at 45° to HP. Draw its projections.</a:t>
            </a:r>
          </a:p>
        </p:txBody>
      </p:sp>
      <p:cxnSp>
        <p:nvCxnSpPr>
          <p:cNvPr id="2331" name="Shape 2331"/>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2332" name="Shape 2332"/>
          <p:cNvCxnSpPr/>
          <p:nvPr/>
        </p:nvCxnSpPr>
        <p:spPr>
          <a:xfrm rot="10800000">
            <a:off x="381000" y="1600199"/>
            <a:ext cx="8305799" cy="1588"/>
          </a:xfrm>
          <a:prstGeom prst="straightConnector1">
            <a:avLst/>
          </a:prstGeom>
          <a:noFill/>
          <a:ln w="9525" cap="flat" cmpd="sng">
            <a:solidFill>
              <a:srgbClr val="C4BD97"/>
            </a:solidFill>
            <a:prstDash val="solid"/>
            <a:round/>
            <a:headEnd type="none" w="med" len="med"/>
            <a:tailEnd type="none" w="med" len="med"/>
          </a:ln>
        </p:spPr>
      </p:cxnSp>
      <p:sp>
        <p:nvSpPr>
          <p:cNvPr id="2333" name="Shape 2333"/>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2334" name="Shape 2334"/>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2335" name="Shape 2335"/>
          <p:cNvCxnSpPr/>
          <p:nvPr/>
        </p:nvCxnSpPr>
        <p:spPr>
          <a:xfrm rot="10800000">
            <a:off x="1612952" y="3365056"/>
            <a:ext cx="3591" cy="636578"/>
          </a:xfrm>
          <a:prstGeom prst="straightConnector1">
            <a:avLst/>
          </a:prstGeom>
          <a:noFill/>
          <a:ln w="9525" cap="flat" cmpd="sng">
            <a:solidFill>
              <a:srgbClr val="C4BD97"/>
            </a:solidFill>
            <a:prstDash val="solid"/>
            <a:round/>
            <a:headEnd type="none" w="med" len="med"/>
            <a:tailEnd type="none" w="med" len="med"/>
          </a:ln>
        </p:spPr>
      </p:cxnSp>
      <p:cxnSp>
        <p:nvCxnSpPr>
          <p:cNvPr id="2336" name="Shape 2336"/>
          <p:cNvCxnSpPr/>
          <p:nvPr/>
        </p:nvCxnSpPr>
        <p:spPr>
          <a:xfrm rot="10800000">
            <a:off x="685801" y="4020235"/>
            <a:ext cx="7696198" cy="0"/>
          </a:xfrm>
          <a:prstGeom prst="straightConnector1">
            <a:avLst/>
          </a:prstGeom>
          <a:noFill/>
          <a:ln w="9525" cap="flat" cmpd="sng">
            <a:solidFill>
              <a:schemeClr val="dk1"/>
            </a:solidFill>
            <a:prstDash val="solid"/>
            <a:round/>
            <a:headEnd type="none" w="med" len="med"/>
            <a:tailEnd type="none" w="med" len="med"/>
          </a:ln>
        </p:spPr>
      </p:cxnSp>
      <p:sp>
        <p:nvSpPr>
          <p:cNvPr id="2337" name="Shape 2337"/>
          <p:cNvSpPr txBox="1"/>
          <p:nvPr/>
        </p:nvSpPr>
        <p:spPr>
          <a:xfrm>
            <a:off x="362803" y="3848342"/>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2338" name="Shape 2338"/>
          <p:cNvSpPr txBox="1"/>
          <p:nvPr/>
        </p:nvSpPr>
        <p:spPr>
          <a:xfrm>
            <a:off x="8382000" y="3837157"/>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2339" name="Shape 2339"/>
          <p:cNvSpPr txBox="1"/>
          <p:nvPr/>
        </p:nvSpPr>
        <p:spPr>
          <a:xfrm>
            <a:off x="616193" y="3697069"/>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cxnSp>
        <p:nvCxnSpPr>
          <p:cNvPr id="2340" name="Shape 2340"/>
          <p:cNvCxnSpPr/>
          <p:nvPr/>
        </p:nvCxnSpPr>
        <p:spPr>
          <a:xfrm>
            <a:off x="3073174" y="2888600"/>
            <a:ext cx="1702808" cy="0"/>
          </a:xfrm>
          <a:prstGeom prst="straightConnector1">
            <a:avLst/>
          </a:prstGeom>
          <a:noFill/>
          <a:ln w="9525" cap="flat" cmpd="sng">
            <a:solidFill>
              <a:srgbClr val="C4BD97"/>
            </a:solidFill>
            <a:prstDash val="solid"/>
            <a:round/>
            <a:headEnd type="none" w="med" len="med"/>
            <a:tailEnd type="none" w="med" len="med"/>
          </a:ln>
        </p:spPr>
      </p:cxnSp>
      <p:cxnSp>
        <p:nvCxnSpPr>
          <p:cNvPr id="2341" name="Shape 2341"/>
          <p:cNvCxnSpPr/>
          <p:nvPr/>
        </p:nvCxnSpPr>
        <p:spPr>
          <a:xfrm>
            <a:off x="1603795" y="3357012"/>
            <a:ext cx="2269294" cy="0"/>
          </a:xfrm>
          <a:prstGeom prst="straightConnector1">
            <a:avLst/>
          </a:prstGeom>
          <a:noFill/>
          <a:ln w="9525" cap="flat" cmpd="sng">
            <a:solidFill>
              <a:srgbClr val="C4BD97"/>
            </a:solidFill>
            <a:prstDash val="solid"/>
            <a:round/>
            <a:headEnd type="none" w="med" len="med"/>
            <a:tailEnd type="none" w="med" len="med"/>
          </a:ln>
        </p:spPr>
      </p:cxnSp>
      <p:cxnSp>
        <p:nvCxnSpPr>
          <p:cNvPr id="2342" name="Shape 2342"/>
          <p:cNvCxnSpPr/>
          <p:nvPr/>
        </p:nvCxnSpPr>
        <p:spPr>
          <a:xfrm>
            <a:off x="2506685" y="2130694"/>
            <a:ext cx="1924422" cy="0"/>
          </a:xfrm>
          <a:prstGeom prst="straightConnector1">
            <a:avLst/>
          </a:prstGeom>
          <a:noFill/>
          <a:ln w="9525" cap="flat" cmpd="sng">
            <a:solidFill>
              <a:srgbClr val="C4BD97"/>
            </a:solidFill>
            <a:prstDash val="solid"/>
            <a:round/>
            <a:headEnd type="none" w="med" len="med"/>
            <a:tailEnd type="none" w="med" len="med"/>
          </a:ln>
        </p:spPr>
      </p:cxnSp>
      <p:cxnSp>
        <p:nvCxnSpPr>
          <p:cNvPr id="2343" name="Shape 2343"/>
          <p:cNvCxnSpPr/>
          <p:nvPr/>
        </p:nvCxnSpPr>
        <p:spPr>
          <a:xfrm>
            <a:off x="1603795" y="2420189"/>
            <a:ext cx="2269294" cy="0"/>
          </a:xfrm>
          <a:prstGeom prst="straightConnector1">
            <a:avLst/>
          </a:prstGeom>
          <a:noFill/>
          <a:ln w="9525" cap="flat" cmpd="sng">
            <a:solidFill>
              <a:srgbClr val="C4BD97"/>
            </a:solidFill>
            <a:prstDash val="solid"/>
            <a:round/>
            <a:headEnd type="none" w="med" len="med"/>
            <a:tailEnd type="none" w="med" len="med"/>
          </a:ln>
        </p:spPr>
      </p:cxnSp>
      <p:cxnSp>
        <p:nvCxnSpPr>
          <p:cNvPr id="2344" name="Shape 2344"/>
          <p:cNvCxnSpPr/>
          <p:nvPr/>
        </p:nvCxnSpPr>
        <p:spPr>
          <a:xfrm rot="10800000" flipH="1">
            <a:off x="2518674" y="3646506"/>
            <a:ext cx="1912433" cy="1"/>
          </a:xfrm>
          <a:prstGeom prst="straightConnector1">
            <a:avLst/>
          </a:prstGeom>
          <a:noFill/>
          <a:ln w="9525" cap="flat" cmpd="sng">
            <a:solidFill>
              <a:srgbClr val="C4BD97"/>
            </a:solidFill>
            <a:prstDash val="solid"/>
            <a:round/>
            <a:headEnd type="none" w="med" len="med"/>
            <a:tailEnd type="none" w="med" len="med"/>
          </a:ln>
        </p:spPr>
      </p:cxnSp>
      <p:sp>
        <p:nvSpPr>
          <p:cNvPr id="2345" name="Shape 2345"/>
          <p:cNvSpPr/>
          <p:nvPr/>
        </p:nvSpPr>
        <p:spPr>
          <a:xfrm rot="5400000">
            <a:off x="1576339" y="2158144"/>
            <a:ext cx="1515815" cy="1460912"/>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2346" name="Shape 2346"/>
          <p:cNvCxnSpPr/>
          <p:nvPr/>
        </p:nvCxnSpPr>
        <p:spPr>
          <a:xfrm rot="10800000">
            <a:off x="4775982" y="2888601"/>
            <a:ext cx="0" cy="2369198"/>
          </a:xfrm>
          <a:prstGeom prst="straightConnector1">
            <a:avLst/>
          </a:prstGeom>
          <a:noFill/>
          <a:ln w="9525" cap="flat" cmpd="sng">
            <a:solidFill>
              <a:srgbClr val="C4BD97"/>
            </a:solidFill>
            <a:prstDash val="solid"/>
            <a:round/>
            <a:headEnd type="none" w="med" len="med"/>
            <a:tailEnd type="none" w="med" len="med"/>
          </a:ln>
        </p:spPr>
      </p:cxnSp>
      <p:cxnSp>
        <p:nvCxnSpPr>
          <p:cNvPr id="2347" name="Shape 2347"/>
          <p:cNvCxnSpPr/>
          <p:nvPr/>
        </p:nvCxnSpPr>
        <p:spPr>
          <a:xfrm rot="10800000">
            <a:off x="3073174" y="2900747"/>
            <a:ext cx="0" cy="1128726"/>
          </a:xfrm>
          <a:prstGeom prst="straightConnector1">
            <a:avLst/>
          </a:prstGeom>
          <a:noFill/>
          <a:ln w="9525" cap="flat" cmpd="sng">
            <a:solidFill>
              <a:srgbClr val="C4BD97"/>
            </a:solidFill>
            <a:prstDash val="solid"/>
            <a:round/>
            <a:headEnd type="none" w="med" len="med"/>
            <a:tailEnd type="none" w="med" len="med"/>
          </a:ln>
        </p:spPr>
      </p:cxnSp>
      <p:cxnSp>
        <p:nvCxnSpPr>
          <p:cNvPr id="2348" name="Shape 2348"/>
          <p:cNvCxnSpPr/>
          <p:nvPr/>
        </p:nvCxnSpPr>
        <p:spPr>
          <a:xfrm rot="10800000">
            <a:off x="1603790" y="4035691"/>
            <a:ext cx="1464502" cy="0"/>
          </a:xfrm>
          <a:prstGeom prst="straightConnector1">
            <a:avLst/>
          </a:prstGeom>
          <a:noFill/>
          <a:ln w="28575" cap="flat" cmpd="sng">
            <a:solidFill>
              <a:schemeClr val="dk1"/>
            </a:solidFill>
            <a:prstDash val="solid"/>
            <a:round/>
            <a:headEnd type="none" w="med" len="med"/>
            <a:tailEnd type="none" w="med" len="med"/>
          </a:ln>
        </p:spPr>
      </p:cxnSp>
      <p:cxnSp>
        <p:nvCxnSpPr>
          <p:cNvPr id="2349" name="Shape 2349"/>
          <p:cNvCxnSpPr>
            <a:endCxn id="2345" idx="1"/>
          </p:cNvCxnSpPr>
          <p:nvPr/>
        </p:nvCxnSpPr>
        <p:spPr>
          <a:xfrm rot="10800000" flipH="1">
            <a:off x="2498885" y="2130694"/>
            <a:ext cx="7800" cy="1918500"/>
          </a:xfrm>
          <a:prstGeom prst="straightConnector1">
            <a:avLst/>
          </a:prstGeom>
          <a:noFill/>
          <a:ln w="9525" cap="flat" cmpd="sng">
            <a:solidFill>
              <a:srgbClr val="C4BD97"/>
            </a:solidFill>
            <a:prstDash val="solid"/>
            <a:round/>
            <a:headEnd type="none" w="med" len="med"/>
            <a:tailEnd type="none" w="med" len="med"/>
          </a:ln>
        </p:spPr>
      </p:cxnSp>
      <p:cxnSp>
        <p:nvCxnSpPr>
          <p:cNvPr id="2350" name="Shape 2350"/>
          <p:cNvCxnSpPr/>
          <p:nvPr/>
        </p:nvCxnSpPr>
        <p:spPr>
          <a:xfrm rot="10800000" flipH="1">
            <a:off x="3864082" y="2420189"/>
            <a:ext cx="9006" cy="1618412"/>
          </a:xfrm>
          <a:prstGeom prst="straightConnector1">
            <a:avLst/>
          </a:prstGeom>
          <a:noFill/>
          <a:ln w="9525" cap="flat" cmpd="sng">
            <a:solidFill>
              <a:srgbClr val="C4BD97"/>
            </a:solidFill>
            <a:prstDash val="solid"/>
            <a:round/>
            <a:headEnd type="none" w="med" len="med"/>
            <a:tailEnd type="none" w="med" len="med"/>
          </a:ln>
        </p:spPr>
      </p:cxnSp>
      <p:cxnSp>
        <p:nvCxnSpPr>
          <p:cNvPr id="2351" name="Shape 2351"/>
          <p:cNvCxnSpPr/>
          <p:nvPr/>
        </p:nvCxnSpPr>
        <p:spPr>
          <a:xfrm rot="10800000">
            <a:off x="4431107" y="2130695"/>
            <a:ext cx="0" cy="2715134"/>
          </a:xfrm>
          <a:prstGeom prst="straightConnector1">
            <a:avLst/>
          </a:prstGeom>
          <a:noFill/>
          <a:ln w="9525" cap="flat" cmpd="sng">
            <a:solidFill>
              <a:srgbClr val="C4BD97"/>
            </a:solidFill>
            <a:prstDash val="solid"/>
            <a:round/>
            <a:headEnd type="none" w="med" len="med"/>
            <a:tailEnd type="none" w="med" len="med"/>
          </a:ln>
        </p:spPr>
      </p:cxnSp>
      <p:cxnSp>
        <p:nvCxnSpPr>
          <p:cNvPr id="2352" name="Shape 2352"/>
          <p:cNvCxnSpPr/>
          <p:nvPr/>
        </p:nvCxnSpPr>
        <p:spPr>
          <a:xfrm rot="10800000">
            <a:off x="3869943" y="4038601"/>
            <a:ext cx="906039" cy="1219198"/>
          </a:xfrm>
          <a:prstGeom prst="straightConnector1">
            <a:avLst/>
          </a:prstGeom>
          <a:noFill/>
          <a:ln w="28575" cap="flat" cmpd="sng">
            <a:solidFill>
              <a:schemeClr val="dk1"/>
            </a:solidFill>
            <a:prstDash val="solid"/>
            <a:round/>
            <a:headEnd type="none" w="med" len="med"/>
            <a:tailEnd type="none" w="med" len="med"/>
          </a:ln>
        </p:spPr>
      </p:cxnSp>
      <p:sp>
        <p:nvSpPr>
          <p:cNvPr id="2353" name="Shape 2353"/>
          <p:cNvSpPr txBox="1"/>
          <p:nvPr/>
        </p:nvSpPr>
        <p:spPr>
          <a:xfrm>
            <a:off x="1356696" y="4039216"/>
            <a:ext cx="51969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a(e)</a:t>
            </a:r>
          </a:p>
        </p:txBody>
      </p:sp>
      <p:sp>
        <p:nvSpPr>
          <p:cNvPr id="2354" name="Shape 2354"/>
          <p:cNvSpPr txBox="1"/>
          <p:nvPr/>
        </p:nvSpPr>
        <p:spPr>
          <a:xfrm>
            <a:off x="1337412" y="2130694"/>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355" name="Shape 2355"/>
          <p:cNvSpPr txBox="1"/>
          <p:nvPr/>
        </p:nvSpPr>
        <p:spPr>
          <a:xfrm>
            <a:off x="2962698" y="4024035"/>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2356" name="Shape 2356"/>
          <p:cNvSpPr txBox="1"/>
          <p:nvPr/>
        </p:nvSpPr>
        <p:spPr>
          <a:xfrm>
            <a:off x="2518674" y="1792141"/>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2357" name="Shape 2357"/>
          <p:cNvSpPr txBox="1"/>
          <p:nvPr/>
        </p:nvSpPr>
        <p:spPr>
          <a:xfrm>
            <a:off x="3052975" y="2555144"/>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358" name="Shape 2358"/>
          <p:cNvSpPr txBox="1"/>
          <p:nvPr/>
        </p:nvSpPr>
        <p:spPr>
          <a:xfrm>
            <a:off x="2518674" y="3611682"/>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359" name="Shape 2359"/>
          <p:cNvSpPr txBox="1"/>
          <p:nvPr/>
        </p:nvSpPr>
        <p:spPr>
          <a:xfrm>
            <a:off x="1271649" y="3325678"/>
            <a:ext cx="33214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2360" name="Shape 2360"/>
          <p:cNvSpPr txBox="1"/>
          <p:nvPr/>
        </p:nvSpPr>
        <p:spPr>
          <a:xfrm>
            <a:off x="3598694" y="2142268"/>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361" name="Shape 2361"/>
          <p:cNvSpPr txBox="1"/>
          <p:nvPr/>
        </p:nvSpPr>
        <p:spPr>
          <a:xfrm>
            <a:off x="4365423" y="1803715"/>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2362" name="Shape 2362"/>
          <p:cNvSpPr txBox="1"/>
          <p:nvPr/>
        </p:nvSpPr>
        <p:spPr>
          <a:xfrm>
            <a:off x="4775982" y="2709033"/>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363" name="Shape 2363"/>
          <p:cNvSpPr txBox="1"/>
          <p:nvPr/>
        </p:nvSpPr>
        <p:spPr>
          <a:xfrm>
            <a:off x="4431107" y="3506332"/>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364" name="Shape 2364"/>
          <p:cNvSpPr txBox="1"/>
          <p:nvPr/>
        </p:nvSpPr>
        <p:spPr>
          <a:xfrm>
            <a:off x="3593885" y="3287694"/>
            <a:ext cx="33214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2365" name="Shape 2365"/>
          <p:cNvSpPr txBox="1"/>
          <p:nvPr/>
        </p:nvSpPr>
        <p:spPr>
          <a:xfrm>
            <a:off x="2211075" y="4039423"/>
            <a:ext cx="5245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b(d)</a:t>
            </a:r>
          </a:p>
        </p:txBody>
      </p:sp>
      <p:grpSp>
        <p:nvGrpSpPr>
          <p:cNvPr id="2366" name="Shape 2366"/>
          <p:cNvGrpSpPr/>
          <p:nvPr/>
        </p:nvGrpSpPr>
        <p:grpSpPr>
          <a:xfrm>
            <a:off x="1071035" y="2416658"/>
            <a:ext cx="532755" cy="968180"/>
            <a:chOff x="1051041" y="4419600"/>
            <a:chExt cx="532755" cy="968180"/>
          </a:xfrm>
        </p:grpSpPr>
        <p:cxnSp>
          <p:nvCxnSpPr>
            <p:cNvPr id="2367" name="Shape 2367"/>
            <p:cNvCxnSpPr/>
            <p:nvPr/>
          </p:nvCxnSpPr>
          <p:spPr>
            <a:xfrm>
              <a:off x="1102023" y="4419600"/>
              <a:ext cx="0" cy="968180"/>
            </a:xfrm>
            <a:prstGeom prst="straightConnector1">
              <a:avLst/>
            </a:prstGeom>
            <a:noFill/>
            <a:ln w="9525" cap="flat" cmpd="sng">
              <a:solidFill>
                <a:srgbClr val="4A7DBB"/>
              </a:solidFill>
              <a:prstDash val="solid"/>
              <a:round/>
              <a:headEnd type="triangle" w="lg" len="lg"/>
              <a:tailEnd type="triangle" w="lg" len="lg"/>
            </a:ln>
          </p:spPr>
        </p:cxnSp>
        <p:cxnSp>
          <p:nvCxnSpPr>
            <p:cNvPr id="2368" name="Shape 2368"/>
            <p:cNvCxnSpPr/>
            <p:nvPr/>
          </p:nvCxnSpPr>
          <p:spPr>
            <a:xfrm>
              <a:off x="1051041" y="4419600"/>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2369" name="Shape 2369"/>
            <p:cNvCxnSpPr/>
            <p:nvPr/>
          </p:nvCxnSpPr>
          <p:spPr>
            <a:xfrm>
              <a:off x="1051041" y="5362575"/>
              <a:ext cx="532755" cy="0"/>
            </a:xfrm>
            <a:prstGeom prst="straightConnector1">
              <a:avLst/>
            </a:prstGeom>
            <a:noFill/>
            <a:ln w="9525" cap="flat" cmpd="sng">
              <a:solidFill>
                <a:srgbClr val="4A7DBB"/>
              </a:solidFill>
              <a:prstDash val="solid"/>
              <a:round/>
              <a:headEnd type="none" w="med" len="med"/>
              <a:tailEnd type="none" w="med" len="med"/>
            </a:ln>
          </p:spPr>
        </p:cxnSp>
      </p:grpSp>
      <p:sp>
        <p:nvSpPr>
          <p:cNvPr id="2370" name="Shape 2370"/>
          <p:cNvSpPr txBox="1"/>
          <p:nvPr/>
        </p:nvSpPr>
        <p:spPr>
          <a:xfrm>
            <a:off x="703312" y="2709033"/>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25</a:t>
            </a:r>
          </a:p>
        </p:txBody>
      </p:sp>
      <p:sp>
        <p:nvSpPr>
          <p:cNvPr id="2371" name="Shape 2371"/>
          <p:cNvSpPr/>
          <p:nvPr/>
        </p:nvSpPr>
        <p:spPr>
          <a:xfrm rot="5400000">
            <a:off x="3566626" y="2437153"/>
            <a:ext cx="1515815" cy="902895"/>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372" name="Shape 2372"/>
          <p:cNvSpPr txBox="1"/>
          <p:nvPr/>
        </p:nvSpPr>
        <p:spPr>
          <a:xfrm>
            <a:off x="3450828" y="4039960"/>
            <a:ext cx="51969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a(e)</a:t>
            </a:r>
          </a:p>
        </p:txBody>
      </p:sp>
      <p:sp>
        <p:nvSpPr>
          <p:cNvPr id="2373" name="Shape 2373"/>
          <p:cNvSpPr txBox="1"/>
          <p:nvPr/>
        </p:nvSpPr>
        <p:spPr>
          <a:xfrm>
            <a:off x="4545425" y="5205514"/>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2374" name="Shape 2374"/>
          <p:cNvSpPr txBox="1"/>
          <p:nvPr/>
        </p:nvSpPr>
        <p:spPr>
          <a:xfrm>
            <a:off x="3956233" y="4702082"/>
            <a:ext cx="5245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b(d)</a:t>
            </a:r>
          </a:p>
        </p:txBody>
      </p:sp>
      <p:sp>
        <p:nvSpPr>
          <p:cNvPr id="2375" name="Shape 2375"/>
          <p:cNvSpPr txBox="1"/>
          <p:nvPr/>
        </p:nvSpPr>
        <p:spPr>
          <a:xfrm>
            <a:off x="4144914" y="4124408"/>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60°</a:t>
            </a:r>
          </a:p>
        </p:txBody>
      </p:sp>
      <p:sp>
        <p:nvSpPr>
          <p:cNvPr id="2376" name="Shape 2376"/>
          <p:cNvSpPr/>
          <p:nvPr/>
        </p:nvSpPr>
        <p:spPr>
          <a:xfrm rot="3081464">
            <a:off x="3720801" y="3763982"/>
            <a:ext cx="470865" cy="757165"/>
          </a:xfrm>
          <a:prstGeom prst="arc">
            <a:avLst>
              <a:gd name="adj1" fmla="val 17446589"/>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2377" name="Shape 2377"/>
          <p:cNvCxnSpPr/>
          <p:nvPr/>
        </p:nvCxnSpPr>
        <p:spPr>
          <a:xfrm rot="10800000">
            <a:off x="5796057" y="2701127"/>
            <a:ext cx="1276194" cy="1300508"/>
          </a:xfrm>
          <a:prstGeom prst="straightConnector1">
            <a:avLst/>
          </a:prstGeom>
          <a:noFill/>
          <a:ln w="9525" cap="flat" cmpd="sng">
            <a:solidFill>
              <a:srgbClr val="C4BD97"/>
            </a:solidFill>
            <a:prstDash val="solid"/>
            <a:round/>
            <a:headEnd type="none" w="med" len="med"/>
            <a:tailEnd type="none" w="med" len="med"/>
          </a:ln>
        </p:spPr>
      </p:cxnSp>
      <p:sp>
        <p:nvSpPr>
          <p:cNvPr id="2378" name="Shape 2378"/>
          <p:cNvSpPr txBox="1"/>
          <p:nvPr/>
        </p:nvSpPr>
        <p:spPr>
          <a:xfrm>
            <a:off x="6203142" y="3646508"/>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45°</a:t>
            </a:r>
          </a:p>
        </p:txBody>
      </p:sp>
      <p:sp>
        <p:nvSpPr>
          <p:cNvPr id="2379" name="Shape 2379"/>
          <p:cNvSpPr/>
          <p:nvPr/>
        </p:nvSpPr>
        <p:spPr>
          <a:xfrm rot="-7191157">
            <a:off x="6633780" y="3459425"/>
            <a:ext cx="555989" cy="818918"/>
          </a:xfrm>
          <a:prstGeom prst="arc">
            <a:avLst>
              <a:gd name="adj1" fmla="val 16720829"/>
              <a:gd name="adj2" fmla="val 20700143"/>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80" name="Shape 2380"/>
          <p:cNvSpPr txBox="1"/>
          <p:nvPr/>
        </p:nvSpPr>
        <p:spPr>
          <a:xfrm>
            <a:off x="5790121" y="2878309"/>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381" name="Shape 2381"/>
          <p:cNvSpPr txBox="1"/>
          <p:nvPr/>
        </p:nvSpPr>
        <p:spPr>
          <a:xfrm>
            <a:off x="6050491" y="2033973"/>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2382" name="Shape 2382"/>
          <p:cNvSpPr txBox="1"/>
          <p:nvPr/>
        </p:nvSpPr>
        <p:spPr>
          <a:xfrm>
            <a:off x="7000328" y="2385867"/>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383" name="Shape 2383"/>
          <p:cNvSpPr txBox="1"/>
          <p:nvPr/>
        </p:nvSpPr>
        <p:spPr>
          <a:xfrm>
            <a:off x="7277392" y="3307819"/>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384" name="Shape 2384"/>
          <p:cNvSpPr txBox="1"/>
          <p:nvPr/>
        </p:nvSpPr>
        <p:spPr>
          <a:xfrm>
            <a:off x="6668186" y="3552992"/>
            <a:ext cx="33214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2385" name="Shape 2385"/>
          <p:cNvSpPr/>
          <p:nvPr/>
        </p:nvSpPr>
        <p:spPr>
          <a:xfrm rot="2739456">
            <a:off x="5953301" y="2527473"/>
            <a:ext cx="1515815" cy="902895"/>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2386" name="Shape 2386"/>
          <p:cNvCxnSpPr>
            <a:endCxn id="2385" idx="2"/>
          </p:cNvCxnSpPr>
          <p:nvPr/>
        </p:nvCxnSpPr>
        <p:spPr>
          <a:xfrm rot="10800000">
            <a:off x="6060952" y="2959458"/>
            <a:ext cx="0" cy="1042200"/>
          </a:xfrm>
          <a:prstGeom prst="straightConnector1">
            <a:avLst/>
          </a:prstGeom>
          <a:noFill/>
          <a:ln w="9525" cap="flat" cmpd="sng">
            <a:solidFill>
              <a:srgbClr val="C4BD97"/>
            </a:solidFill>
            <a:prstDash val="solid"/>
            <a:round/>
            <a:headEnd type="none" w="med" len="med"/>
            <a:tailEnd type="none" w="med" len="med"/>
          </a:ln>
        </p:spPr>
      </p:cxnSp>
      <p:cxnSp>
        <p:nvCxnSpPr>
          <p:cNvPr id="2387" name="Shape 2387"/>
          <p:cNvCxnSpPr>
            <a:endCxn id="2385" idx="0"/>
          </p:cNvCxnSpPr>
          <p:nvPr/>
        </p:nvCxnSpPr>
        <p:spPr>
          <a:xfrm rot="10800000" flipH="1">
            <a:off x="7000473" y="2663383"/>
            <a:ext cx="33600" cy="2594400"/>
          </a:xfrm>
          <a:prstGeom prst="straightConnector1">
            <a:avLst/>
          </a:prstGeom>
          <a:noFill/>
          <a:ln w="9525" cap="flat" cmpd="sng">
            <a:solidFill>
              <a:srgbClr val="C4BD97"/>
            </a:solidFill>
            <a:prstDash val="solid"/>
            <a:round/>
            <a:headEnd type="none" w="med" len="med"/>
            <a:tailEnd type="none" w="med" len="med"/>
          </a:ln>
        </p:spPr>
      </p:cxnSp>
      <p:cxnSp>
        <p:nvCxnSpPr>
          <p:cNvPr id="2388" name="Shape 2388"/>
          <p:cNvCxnSpPr>
            <a:endCxn id="2385" idx="5"/>
          </p:cNvCxnSpPr>
          <p:nvPr/>
        </p:nvCxnSpPr>
        <p:spPr>
          <a:xfrm rot="10800000">
            <a:off x="7317162" y="3446468"/>
            <a:ext cx="0" cy="1349700"/>
          </a:xfrm>
          <a:prstGeom prst="straightConnector1">
            <a:avLst/>
          </a:prstGeom>
          <a:noFill/>
          <a:ln w="9525" cap="flat" cmpd="sng">
            <a:solidFill>
              <a:srgbClr val="C4BD97"/>
            </a:solidFill>
            <a:prstDash val="solid"/>
            <a:round/>
            <a:headEnd type="none" w="med" len="med"/>
            <a:tailEnd type="none" w="med" len="med"/>
          </a:ln>
        </p:spPr>
      </p:cxnSp>
      <p:cxnSp>
        <p:nvCxnSpPr>
          <p:cNvPr id="2389" name="Shape 2389"/>
          <p:cNvCxnSpPr>
            <a:endCxn id="2385" idx="4"/>
          </p:cNvCxnSpPr>
          <p:nvPr/>
        </p:nvCxnSpPr>
        <p:spPr>
          <a:xfrm rot="10800000">
            <a:off x="6715740" y="3629452"/>
            <a:ext cx="0" cy="420000"/>
          </a:xfrm>
          <a:prstGeom prst="straightConnector1">
            <a:avLst/>
          </a:prstGeom>
          <a:noFill/>
          <a:ln w="9525" cap="flat" cmpd="sng">
            <a:solidFill>
              <a:srgbClr val="C4BD97"/>
            </a:solidFill>
            <a:prstDash val="solid"/>
            <a:round/>
            <a:headEnd type="none" w="med" len="med"/>
            <a:tailEnd type="none" w="med" len="med"/>
          </a:ln>
        </p:spPr>
      </p:cxnSp>
      <p:cxnSp>
        <p:nvCxnSpPr>
          <p:cNvPr id="2390" name="Shape 2390"/>
          <p:cNvCxnSpPr/>
          <p:nvPr/>
        </p:nvCxnSpPr>
        <p:spPr>
          <a:xfrm>
            <a:off x="4768060" y="5257800"/>
            <a:ext cx="2232267" cy="0"/>
          </a:xfrm>
          <a:prstGeom prst="straightConnector1">
            <a:avLst/>
          </a:prstGeom>
          <a:noFill/>
          <a:ln w="9525" cap="flat" cmpd="sng">
            <a:solidFill>
              <a:srgbClr val="C4BD97"/>
            </a:solidFill>
            <a:prstDash val="solid"/>
            <a:round/>
            <a:headEnd type="none" w="med" len="med"/>
            <a:tailEnd type="none" w="med" len="med"/>
          </a:ln>
        </p:spPr>
      </p:cxnSp>
      <p:cxnSp>
        <p:nvCxnSpPr>
          <p:cNvPr id="2391" name="Shape 2391"/>
          <p:cNvCxnSpPr/>
          <p:nvPr/>
        </p:nvCxnSpPr>
        <p:spPr>
          <a:xfrm rot="10800000" flipH="1">
            <a:off x="4455017" y="4796049"/>
            <a:ext cx="2862145" cy="0"/>
          </a:xfrm>
          <a:prstGeom prst="straightConnector1">
            <a:avLst/>
          </a:prstGeom>
          <a:noFill/>
          <a:ln w="9525" cap="flat" cmpd="sng">
            <a:solidFill>
              <a:srgbClr val="C4BD97"/>
            </a:solidFill>
            <a:prstDash val="solid"/>
            <a:round/>
            <a:headEnd type="none" w="med" len="med"/>
            <a:tailEnd type="none" w="med" len="med"/>
          </a:ln>
        </p:spPr>
      </p:cxnSp>
      <p:cxnSp>
        <p:nvCxnSpPr>
          <p:cNvPr id="2392" name="Shape 2392"/>
          <p:cNvCxnSpPr/>
          <p:nvPr/>
        </p:nvCxnSpPr>
        <p:spPr>
          <a:xfrm rot="10800000">
            <a:off x="6059146" y="4029473"/>
            <a:ext cx="656593" cy="0"/>
          </a:xfrm>
          <a:prstGeom prst="straightConnector1">
            <a:avLst/>
          </a:prstGeom>
          <a:noFill/>
          <a:ln w="28575" cap="flat" cmpd="sng">
            <a:solidFill>
              <a:schemeClr val="dk1"/>
            </a:solidFill>
            <a:prstDash val="solid"/>
            <a:round/>
            <a:headEnd type="none" w="med" len="med"/>
            <a:tailEnd type="none" w="med" len="med"/>
          </a:ln>
        </p:spPr>
      </p:cxnSp>
      <p:cxnSp>
        <p:nvCxnSpPr>
          <p:cNvPr id="2393" name="Shape 2393"/>
          <p:cNvCxnSpPr/>
          <p:nvPr/>
        </p:nvCxnSpPr>
        <p:spPr>
          <a:xfrm rot="10800000">
            <a:off x="6059147" y="4020233"/>
            <a:ext cx="198545" cy="775815"/>
          </a:xfrm>
          <a:prstGeom prst="straightConnector1">
            <a:avLst/>
          </a:prstGeom>
          <a:noFill/>
          <a:ln w="28575" cap="flat" cmpd="sng">
            <a:solidFill>
              <a:schemeClr val="dk1"/>
            </a:solidFill>
            <a:prstDash val="solid"/>
            <a:round/>
            <a:headEnd type="none" w="med" len="med"/>
            <a:tailEnd type="none" w="med" len="med"/>
          </a:ln>
        </p:spPr>
      </p:cxnSp>
      <p:cxnSp>
        <p:nvCxnSpPr>
          <p:cNvPr id="2394" name="Shape 2394"/>
          <p:cNvCxnSpPr/>
          <p:nvPr/>
        </p:nvCxnSpPr>
        <p:spPr>
          <a:xfrm rot="10800000">
            <a:off x="6715740" y="4024036"/>
            <a:ext cx="601420" cy="772013"/>
          </a:xfrm>
          <a:prstGeom prst="straightConnector1">
            <a:avLst/>
          </a:prstGeom>
          <a:noFill/>
          <a:ln w="28575" cap="flat" cmpd="sng">
            <a:solidFill>
              <a:schemeClr val="dk1"/>
            </a:solidFill>
            <a:prstDash val="solid"/>
            <a:round/>
            <a:headEnd type="none" w="med" len="med"/>
            <a:tailEnd type="none" w="med" len="med"/>
          </a:ln>
        </p:spPr>
      </p:cxnSp>
      <p:cxnSp>
        <p:nvCxnSpPr>
          <p:cNvPr id="2395" name="Shape 2395"/>
          <p:cNvCxnSpPr/>
          <p:nvPr/>
        </p:nvCxnSpPr>
        <p:spPr>
          <a:xfrm rot="10800000">
            <a:off x="6257692" y="4796049"/>
            <a:ext cx="742635" cy="461751"/>
          </a:xfrm>
          <a:prstGeom prst="straightConnector1">
            <a:avLst/>
          </a:prstGeom>
          <a:noFill/>
          <a:ln w="28575" cap="flat" cmpd="sng">
            <a:solidFill>
              <a:schemeClr val="dk1"/>
            </a:solidFill>
            <a:prstDash val="solid"/>
            <a:round/>
            <a:headEnd type="none" w="med" len="med"/>
            <a:tailEnd type="none" w="med" len="med"/>
          </a:ln>
        </p:spPr>
      </p:cxnSp>
      <p:cxnSp>
        <p:nvCxnSpPr>
          <p:cNvPr id="2396" name="Shape 2396"/>
          <p:cNvCxnSpPr/>
          <p:nvPr/>
        </p:nvCxnSpPr>
        <p:spPr>
          <a:xfrm rot="10800000" flipH="1">
            <a:off x="7000328" y="4796049"/>
            <a:ext cx="332410" cy="461750"/>
          </a:xfrm>
          <a:prstGeom prst="straightConnector1">
            <a:avLst/>
          </a:prstGeom>
          <a:noFill/>
          <a:ln w="28575" cap="flat" cmpd="sng">
            <a:solidFill>
              <a:schemeClr val="dk1"/>
            </a:solidFill>
            <a:prstDash val="solid"/>
            <a:round/>
            <a:headEnd type="none" w="med" len="med"/>
            <a:tailEnd type="none" w="med" len="med"/>
          </a:ln>
        </p:spPr>
      </p:cxnSp>
      <p:sp>
        <p:nvSpPr>
          <p:cNvPr id="2397" name="Shape 2397"/>
          <p:cNvSpPr txBox="1"/>
          <p:nvPr/>
        </p:nvSpPr>
        <p:spPr>
          <a:xfrm>
            <a:off x="5764030" y="3924353"/>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398" name="Shape 2398"/>
          <p:cNvSpPr txBox="1"/>
          <p:nvPr/>
        </p:nvSpPr>
        <p:spPr>
          <a:xfrm>
            <a:off x="6844482" y="5204185"/>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2399" name="Shape 2399"/>
          <p:cNvSpPr txBox="1"/>
          <p:nvPr/>
        </p:nvSpPr>
        <p:spPr>
          <a:xfrm>
            <a:off x="6001469" y="4702082"/>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2400" name="Shape 2400"/>
          <p:cNvSpPr txBox="1"/>
          <p:nvPr/>
        </p:nvSpPr>
        <p:spPr>
          <a:xfrm>
            <a:off x="7286235" y="4702082"/>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2401" name="Shape 2401"/>
          <p:cNvSpPr txBox="1"/>
          <p:nvPr/>
        </p:nvSpPr>
        <p:spPr>
          <a:xfrm>
            <a:off x="6754822" y="3888533"/>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330"/>
                                        </p:tgtEl>
                                        <p:attrNameLst>
                                          <p:attrName>style.visibility</p:attrName>
                                        </p:attrNameLst>
                                      </p:cBhvr>
                                      <p:to>
                                        <p:strVal val="visible"/>
                                      </p:to>
                                    </p:set>
                                    <p:anim calcmode="lin" valueType="num">
                                      <p:cBhvr additive="base">
                                        <p:cTn id="7" dur="500"/>
                                        <p:tgtEl>
                                          <p:spTgt spid="233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37"/>
                                        </p:tgtEl>
                                        <p:attrNameLst>
                                          <p:attrName>style.visibility</p:attrName>
                                        </p:attrNameLst>
                                      </p:cBhvr>
                                      <p:to>
                                        <p:strVal val="visible"/>
                                      </p:to>
                                    </p:set>
                                    <p:animEffect transition="in" filter="fade">
                                      <p:cBhvr>
                                        <p:cTn id="12" dur="1"/>
                                        <p:tgtEl>
                                          <p:spTgt spid="2337"/>
                                        </p:tgtEl>
                                      </p:cBhvr>
                                    </p:animEffect>
                                  </p:childTnLst>
                                </p:cTn>
                              </p:par>
                              <p:par>
                                <p:cTn id="13" presetID="10" presetClass="entr" presetSubtype="0" fill="hold" nodeType="withEffect">
                                  <p:stCondLst>
                                    <p:cond delay="0"/>
                                  </p:stCondLst>
                                  <p:childTnLst>
                                    <p:set>
                                      <p:cBhvr>
                                        <p:cTn id="14" dur="1" fill="hold">
                                          <p:stCondLst>
                                            <p:cond delay="0"/>
                                          </p:stCondLst>
                                        </p:cTn>
                                        <p:tgtEl>
                                          <p:spTgt spid="2336"/>
                                        </p:tgtEl>
                                        <p:attrNameLst>
                                          <p:attrName>style.visibility</p:attrName>
                                        </p:attrNameLst>
                                      </p:cBhvr>
                                      <p:to>
                                        <p:strVal val="visible"/>
                                      </p:to>
                                    </p:set>
                                    <p:animEffect transition="in" filter="fade">
                                      <p:cBhvr>
                                        <p:cTn id="15" dur="1"/>
                                        <p:tgtEl>
                                          <p:spTgt spid="2336"/>
                                        </p:tgtEl>
                                      </p:cBhvr>
                                    </p:animEffect>
                                  </p:childTnLst>
                                </p:cTn>
                              </p:par>
                              <p:par>
                                <p:cTn id="16" presetID="10" presetClass="entr" presetSubtype="0" fill="hold" nodeType="withEffect">
                                  <p:stCondLst>
                                    <p:cond delay="0"/>
                                  </p:stCondLst>
                                  <p:childTnLst>
                                    <p:set>
                                      <p:cBhvr>
                                        <p:cTn id="17" dur="1" fill="hold">
                                          <p:stCondLst>
                                            <p:cond delay="0"/>
                                          </p:stCondLst>
                                        </p:cTn>
                                        <p:tgtEl>
                                          <p:spTgt spid="2338"/>
                                        </p:tgtEl>
                                        <p:attrNameLst>
                                          <p:attrName>style.visibility</p:attrName>
                                        </p:attrNameLst>
                                      </p:cBhvr>
                                      <p:to>
                                        <p:strVal val="visible"/>
                                      </p:to>
                                    </p:set>
                                    <p:animEffect transition="in" filter="fade">
                                      <p:cBhvr>
                                        <p:cTn id="18" dur="1"/>
                                        <p:tgtEl>
                                          <p:spTgt spid="2338"/>
                                        </p:tgtEl>
                                      </p:cBhvr>
                                    </p:animEffect>
                                  </p:childTnLst>
                                </p:cTn>
                              </p:par>
                              <p:par>
                                <p:cTn id="19" presetID="10" presetClass="entr" presetSubtype="0" fill="hold" nodeType="withEffect">
                                  <p:stCondLst>
                                    <p:cond delay="0"/>
                                  </p:stCondLst>
                                  <p:childTnLst>
                                    <p:set>
                                      <p:cBhvr>
                                        <p:cTn id="20" dur="1" fill="hold">
                                          <p:stCondLst>
                                            <p:cond delay="0"/>
                                          </p:stCondLst>
                                        </p:cTn>
                                        <p:tgtEl>
                                          <p:spTgt spid="2339"/>
                                        </p:tgtEl>
                                        <p:attrNameLst>
                                          <p:attrName>style.visibility</p:attrName>
                                        </p:attrNameLst>
                                      </p:cBhvr>
                                      <p:to>
                                        <p:strVal val="visible"/>
                                      </p:to>
                                    </p:set>
                                    <p:animEffect transition="in" filter="fade">
                                      <p:cBhvr>
                                        <p:cTn id="21" dur="1"/>
                                        <p:tgtEl>
                                          <p:spTgt spid="233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345"/>
                                        </p:tgtEl>
                                        <p:attrNameLst>
                                          <p:attrName>style.visibility</p:attrName>
                                        </p:attrNameLst>
                                      </p:cBhvr>
                                      <p:to>
                                        <p:strVal val="visible"/>
                                      </p:to>
                                    </p:set>
                                    <p:animEffect transition="in" filter="fade">
                                      <p:cBhvr>
                                        <p:cTn id="26" dur="1"/>
                                        <p:tgtEl>
                                          <p:spTgt spid="234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66"/>
                                        </p:tgtEl>
                                        <p:attrNameLst>
                                          <p:attrName>style.visibility</p:attrName>
                                        </p:attrNameLst>
                                      </p:cBhvr>
                                      <p:to>
                                        <p:strVal val="visible"/>
                                      </p:to>
                                    </p:set>
                                    <p:animEffect transition="in" filter="fade">
                                      <p:cBhvr>
                                        <p:cTn id="31" dur="1"/>
                                        <p:tgtEl>
                                          <p:spTgt spid="2366"/>
                                        </p:tgtEl>
                                      </p:cBhvr>
                                    </p:animEffect>
                                  </p:childTnLst>
                                </p:cTn>
                              </p:par>
                              <p:par>
                                <p:cTn id="32" presetID="10" presetClass="entr" presetSubtype="0" fill="hold" nodeType="withEffect">
                                  <p:stCondLst>
                                    <p:cond delay="0"/>
                                  </p:stCondLst>
                                  <p:childTnLst>
                                    <p:set>
                                      <p:cBhvr>
                                        <p:cTn id="33" dur="1" fill="hold">
                                          <p:stCondLst>
                                            <p:cond delay="0"/>
                                          </p:stCondLst>
                                        </p:cTn>
                                        <p:tgtEl>
                                          <p:spTgt spid="2370"/>
                                        </p:tgtEl>
                                        <p:attrNameLst>
                                          <p:attrName>style.visibility</p:attrName>
                                        </p:attrNameLst>
                                      </p:cBhvr>
                                      <p:to>
                                        <p:strVal val="visible"/>
                                      </p:to>
                                    </p:set>
                                    <p:animEffect transition="in" filter="fade">
                                      <p:cBhvr>
                                        <p:cTn id="34" dur="1"/>
                                        <p:tgtEl>
                                          <p:spTgt spid="237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354"/>
                                        </p:tgtEl>
                                        <p:attrNameLst>
                                          <p:attrName>style.visibility</p:attrName>
                                        </p:attrNameLst>
                                      </p:cBhvr>
                                      <p:to>
                                        <p:strVal val="visible"/>
                                      </p:to>
                                    </p:set>
                                    <p:animEffect transition="in" filter="fade">
                                      <p:cBhvr>
                                        <p:cTn id="39" dur="1"/>
                                        <p:tgtEl>
                                          <p:spTgt spid="2354"/>
                                        </p:tgtEl>
                                      </p:cBhvr>
                                    </p:animEffect>
                                  </p:childTnLst>
                                </p:cTn>
                              </p:par>
                              <p:par>
                                <p:cTn id="40" presetID="10" presetClass="entr" presetSubtype="0" fill="hold" nodeType="withEffect">
                                  <p:stCondLst>
                                    <p:cond delay="0"/>
                                  </p:stCondLst>
                                  <p:childTnLst>
                                    <p:set>
                                      <p:cBhvr>
                                        <p:cTn id="41" dur="1" fill="hold">
                                          <p:stCondLst>
                                            <p:cond delay="0"/>
                                          </p:stCondLst>
                                        </p:cTn>
                                        <p:tgtEl>
                                          <p:spTgt spid="2356"/>
                                        </p:tgtEl>
                                        <p:attrNameLst>
                                          <p:attrName>style.visibility</p:attrName>
                                        </p:attrNameLst>
                                      </p:cBhvr>
                                      <p:to>
                                        <p:strVal val="visible"/>
                                      </p:to>
                                    </p:set>
                                    <p:animEffect transition="in" filter="fade">
                                      <p:cBhvr>
                                        <p:cTn id="42" dur="1"/>
                                        <p:tgtEl>
                                          <p:spTgt spid="2356"/>
                                        </p:tgtEl>
                                      </p:cBhvr>
                                    </p:animEffect>
                                  </p:childTnLst>
                                </p:cTn>
                              </p:par>
                              <p:par>
                                <p:cTn id="43" presetID="10" presetClass="entr" presetSubtype="0" fill="hold" nodeType="withEffect">
                                  <p:stCondLst>
                                    <p:cond delay="0"/>
                                  </p:stCondLst>
                                  <p:childTnLst>
                                    <p:set>
                                      <p:cBhvr>
                                        <p:cTn id="44" dur="1" fill="hold">
                                          <p:stCondLst>
                                            <p:cond delay="0"/>
                                          </p:stCondLst>
                                        </p:cTn>
                                        <p:tgtEl>
                                          <p:spTgt spid="2357"/>
                                        </p:tgtEl>
                                        <p:attrNameLst>
                                          <p:attrName>style.visibility</p:attrName>
                                        </p:attrNameLst>
                                      </p:cBhvr>
                                      <p:to>
                                        <p:strVal val="visible"/>
                                      </p:to>
                                    </p:set>
                                    <p:animEffect transition="in" filter="fade">
                                      <p:cBhvr>
                                        <p:cTn id="45" dur="1"/>
                                        <p:tgtEl>
                                          <p:spTgt spid="2357"/>
                                        </p:tgtEl>
                                      </p:cBhvr>
                                    </p:animEffect>
                                  </p:childTnLst>
                                </p:cTn>
                              </p:par>
                              <p:par>
                                <p:cTn id="46" presetID="10" presetClass="entr" presetSubtype="0" fill="hold" nodeType="withEffect">
                                  <p:stCondLst>
                                    <p:cond delay="0"/>
                                  </p:stCondLst>
                                  <p:childTnLst>
                                    <p:set>
                                      <p:cBhvr>
                                        <p:cTn id="47" dur="1" fill="hold">
                                          <p:stCondLst>
                                            <p:cond delay="0"/>
                                          </p:stCondLst>
                                        </p:cTn>
                                        <p:tgtEl>
                                          <p:spTgt spid="2358"/>
                                        </p:tgtEl>
                                        <p:attrNameLst>
                                          <p:attrName>style.visibility</p:attrName>
                                        </p:attrNameLst>
                                      </p:cBhvr>
                                      <p:to>
                                        <p:strVal val="visible"/>
                                      </p:to>
                                    </p:set>
                                    <p:animEffect transition="in" filter="fade">
                                      <p:cBhvr>
                                        <p:cTn id="48" dur="1"/>
                                        <p:tgtEl>
                                          <p:spTgt spid="2358"/>
                                        </p:tgtEl>
                                      </p:cBhvr>
                                    </p:animEffect>
                                  </p:childTnLst>
                                </p:cTn>
                              </p:par>
                              <p:par>
                                <p:cTn id="49" presetID="10" presetClass="entr" presetSubtype="0" fill="hold" nodeType="withEffect">
                                  <p:stCondLst>
                                    <p:cond delay="0"/>
                                  </p:stCondLst>
                                  <p:childTnLst>
                                    <p:set>
                                      <p:cBhvr>
                                        <p:cTn id="50" dur="1" fill="hold">
                                          <p:stCondLst>
                                            <p:cond delay="0"/>
                                          </p:stCondLst>
                                        </p:cTn>
                                        <p:tgtEl>
                                          <p:spTgt spid="2359"/>
                                        </p:tgtEl>
                                        <p:attrNameLst>
                                          <p:attrName>style.visibility</p:attrName>
                                        </p:attrNameLst>
                                      </p:cBhvr>
                                      <p:to>
                                        <p:strVal val="visible"/>
                                      </p:to>
                                    </p:set>
                                    <p:animEffect transition="in" filter="fade">
                                      <p:cBhvr>
                                        <p:cTn id="51" dur="1"/>
                                        <p:tgtEl>
                                          <p:spTgt spid="235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335"/>
                                        </p:tgtEl>
                                        <p:attrNameLst>
                                          <p:attrName>style.visibility</p:attrName>
                                        </p:attrNameLst>
                                      </p:cBhvr>
                                      <p:to>
                                        <p:strVal val="visible"/>
                                      </p:to>
                                    </p:set>
                                    <p:animEffect transition="in" filter="fade">
                                      <p:cBhvr>
                                        <p:cTn id="56" dur="500"/>
                                        <p:tgtEl>
                                          <p:spTgt spid="2335"/>
                                        </p:tgtEl>
                                      </p:cBhvr>
                                    </p:animEffect>
                                  </p:childTnLst>
                                </p:cTn>
                              </p:par>
                              <p:par>
                                <p:cTn id="57" presetID="10" presetClass="entr" presetSubtype="0" fill="hold" nodeType="withEffect">
                                  <p:stCondLst>
                                    <p:cond delay="0"/>
                                  </p:stCondLst>
                                  <p:childTnLst>
                                    <p:set>
                                      <p:cBhvr>
                                        <p:cTn id="58" dur="1" fill="hold">
                                          <p:stCondLst>
                                            <p:cond delay="0"/>
                                          </p:stCondLst>
                                        </p:cTn>
                                        <p:tgtEl>
                                          <p:spTgt spid="2349"/>
                                        </p:tgtEl>
                                        <p:attrNameLst>
                                          <p:attrName>style.visibility</p:attrName>
                                        </p:attrNameLst>
                                      </p:cBhvr>
                                      <p:to>
                                        <p:strVal val="visible"/>
                                      </p:to>
                                    </p:set>
                                    <p:animEffect transition="in" filter="fade">
                                      <p:cBhvr>
                                        <p:cTn id="59" dur="500"/>
                                        <p:tgtEl>
                                          <p:spTgt spid="2349"/>
                                        </p:tgtEl>
                                      </p:cBhvr>
                                    </p:animEffect>
                                  </p:childTnLst>
                                </p:cTn>
                              </p:par>
                              <p:par>
                                <p:cTn id="60" presetID="10" presetClass="entr" presetSubtype="0" fill="hold" nodeType="withEffect">
                                  <p:stCondLst>
                                    <p:cond delay="0"/>
                                  </p:stCondLst>
                                  <p:childTnLst>
                                    <p:set>
                                      <p:cBhvr>
                                        <p:cTn id="61" dur="1" fill="hold">
                                          <p:stCondLst>
                                            <p:cond delay="0"/>
                                          </p:stCondLst>
                                        </p:cTn>
                                        <p:tgtEl>
                                          <p:spTgt spid="2347"/>
                                        </p:tgtEl>
                                        <p:attrNameLst>
                                          <p:attrName>style.visibility</p:attrName>
                                        </p:attrNameLst>
                                      </p:cBhvr>
                                      <p:to>
                                        <p:strVal val="visible"/>
                                      </p:to>
                                    </p:set>
                                    <p:animEffect transition="in" filter="fade">
                                      <p:cBhvr>
                                        <p:cTn id="62" dur="500"/>
                                        <p:tgtEl>
                                          <p:spTgt spid="234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348"/>
                                        </p:tgtEl>
                                        <p:attrNameLst>
                                          <p:attrName>style.visibility</p:attrName>
                                        </p:attrNameLst>
                                      </p:cBhvr>
                                      <p:to>
                                        <p:strVal val="visible"/>
                                      </p:to>
                                    </p:set>
                                    <p:animEffect transition="in" filter="fade">
                                      <p:cBhvr>
                                        <p:cTn id="67" dur="1"/>
                                        <p:tgtEl>
                                          <p:spTgt spid="234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353"/>
                                        </p:tgtEl>
                                        <p:attrNameLst>
                                          <p:attrName>style.visibility</p:attrName>
                                        </p:attrNameLst>
                                      </p:cBhvr>
                                      <p:to>
                                        <p:strVal val="visible"/>
                                      </p:to>
                                    </p:set>
                                    <p:animEffect transition="in" filter="fade">
                                      <p:cBhvr>
                                        <p:cTn id="72" dur="1"/>
                                        <p:tgtEl>
                                          <p:spTgt spid="2353"/>
                                        </p:tgtEl>
                                      </p:cBhvr>
                                    </p:animEffect>
                                  </p:childTnLst>
                                </p:cTn>
                              </p:par>
                              <p:par>
                                <p:cTn id="73" presetID="10" presetClass="entr" presetSubtype="0" fill="hold" nodeType="withEffect">
                                  <p:stCondLst>
                                    <p:cond delay="0"/>
                                  </p:stCondLst>
                                  <p:childTnLst>
                                    <p:set>
                                      <p:cBhvr>
                                        <p:cTn id="74" dur="1" fill="hold">
                                          <p:stCondLst>
                                            <p:cond delay="0"/>
                                          </p:stCondLst>
                                        </p:cTn>
                                        <p:tgtEl>
                                          <p:spTgt spid="2365"/>
                                        </p:tgtEl>
                                        <p:attrNameLst>
                                          <p:attrName>style.visibility</p:attrName>
                                        </p:attrNameLst>
                                      </p:cBhvr>
                                      <p:to>
                                        <p:strVal val="visible"/>
                                      </p:to>
                                    </p:set>
                                    <p:animEffect transition="in" filter="fade">
                                      <p:cBhvr>
                                        <p:cTn id="75" dur="1"/>
                                        <p:tgtEl>
                                          <p:spTgt spid="2365"/>
                                        </p:tgtEl>
                                      </p:cBhvr>
                                    </p:animEffect>
                                  </p:childTnLst>
                                </p:cTn>
                              </p:par>
                              <p:par>
                                <p:cTn id="76" presetID="10" presetClass="entr" presetSubtype="0" fill="hold" nodeType="withEffect">
                                  <p:stCondLst>
                                    <p:cond delay="0"/>
                                  </p:stCondLst>
                                  <p:childTnLst>
                                    <p:set>
                                      <p:cBhvr>
                                        <p:cTn id="77" dur="1" fill="hold">
                                          <p:stCondLst>
                                            <p:cond delay="0"/>
                                          </p:stCondLst>
                                        </p:cTn>
                                        <p:tgtEl>
                                          <p:spTgt spid="2355"/>
                                        </p:tgtEl>
                                        <p:attrNameLst>
                                          <p:attrName>style.visibility</p:attrName>
                                        </p:attrNameLst>
                                      </p:cBhvr>
                                      <p:to>
                                        <p:strVal val="visible"/>
                                      </p:to>
                                    </p:set>
                                    <p:animEffect transition="in" filter="fade">
                                      <p:cBhvr>
                                        <p:cTn id="78" dur="1"/>
                                        <p:tgtEl>
                                          <p:spTgt spid="2355"/>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2376"/>
                                        </p:tgtEl>
                                        <p:attrNameLst>
                                          <p:attrName>style.visibility</p:attrName>
                                        </p:attrNameLst>
                                      </p:cBhvr>
                                      <p:to>
                                        <p:strVal val="visible"/>
                                      </p:to>
                                    </p:set>
                                    <p:animEffect transition="in" filter="fade">
                                      <p:cBhvr>
                                        <p:cTn id="83" dur="1"/>
                                        <p:tgtEl>
                                          <p:spTgt spid="2376"/>
                                        </p:tgtEl>
                                      </p:cBhvr>
                                    </p:animEffect>
                                  </p:childTnLst>
                                </p:cTn>
                              </p:par>
                              <p:par>
                                <p:cTn id="84" presetID="10" presetClass="entr" presetSubtype="0" fill="hold" nodeType="withEffect">
                                  <p:stCondLst>
                                    <p:cond delay="0"/>
                                  </p:stCondLst>
                                  <p:childTnLst>
                                    <p:set>
                                      <p:cBhvr>
                                        <p:cTn id="85" dur="1" fill="hold">
                                          <p:stCondLst>
                                            <p:cond delay="0"/>
                                          </p:stCondLst>
                                        </p:cTn>
                                        <p:tgtEl>
                                          <p:spTgt spid="2375"/>
                                        </p:tgtEl>
                                        <p:attrNameLst>
                                          <p:attrName>style.visibility</p:attrName>
                                        </p:attrNameLst>
                                      </p:cBhvr>
                                      <p:to>
                                        <p:strVal val="visible"/>
                                      </p:to>
                                    </p:set>
                                    <p:animEffect transition="in" filter="fade">
                                      <p:cBhvr>
                                        <p:cTn id="86" dur="1"/>
                                        <p:tgtEl>
                                          <p:spTgt spid="2375"/>
                                        </p:tgtEl>
                                      </p:cBhvr>
                                    </p:animEffect>
                                  </p:childTnLst>
                                </p:cTn>
                              </p:par>
                              <p:par>
                                <p:cTn id="87" presetID="10" presetClass="entr" presetSubtype="0" fill="hold" nodeType="withEffect">
                                  <p:stCondLst>
                                    <p:cond delay="0"/>
                                  </p:stCondLst>
                                  <p:childTnLst>
                                    <p:set>
                                      <p:cBhvr>
                                        <p:cTn id="88" dur="1" fill="hold">
                                          <p:stCondLst>
                                            <p:cond delay="0"/>
                                          </p:stCondLst>
                                        </p:cTn>
                                        <p:tgtEl>
                                          <p:spTgt spid="2352"/>
                                        </p:tgtEl>
                                        <p:attrNameLst>
                                          <p:attrName>style.visibility</p:attrName>
                                        </p:attrNameLst>
                                      </p:cBhvr>
                                      <p:to>
                                        <p:strVal val="visible"/>
                                      </p:to>
                                    </p:set>
                                    <p:animEffect transition="in" filter="fade">
                                      <p:cBhvr>
                                        <p:cTn id="89" dur="1"/>
                                        <p:tgtEl>
                                          <p:spTgt spid="2352"/>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2372"/>
                                        </p:tgtEl>
                                        <p:attrNameLst>
                                          <p:attrName>style.visibility</p:attrName>
                                        </p:attrNameLst>
                                      </p:cBhvr>
                                      <p:to>
                                        <p:strVal val="visible"/>
                                      </p:to>
                                    </p:set>
                                    <p:animEffect transition="in" filter="fade">
                                      <p:cBhvr>
                                        <p:cTn id="94" dur="1"/>
                                        <p:tgtEl>
                                          <p:spTgt spid="2372"/>
                                        </p:tgtEl>
                                      </p:cBhvr>
                                    </p:animEffect>
                                  </p:childTnLst>
                                </p:cTn>
                              </p:par>
                              <p:par>
                                <p:cTn id="95" presetID="10" presetClass="entr" presetSubtype="0" fill="hold" nodeType="withEffect">
                                  <p:stCondLst>
                                    <p:cond delay="0"/>
                                  </p:stCondLst>
                                  <p:childTnLst>
                                    <p:set>
                                      <p:cBhvr>
                                        <p:cTn id="96" dur="1" fill="hold">
                                          <p:stCondLst>
                                            <p:cond delay="0"/>
                                          </p:stCondLst>
                                        </p:cTn>
                                        <p:tgtEl>
                                          <p:spTgt spid="2374"/>
                                        </p:tgtEl>
                                        <p:attrNameLst>
                                          <p:attrName>style.visibility</p:attrName>
                                        </p:attrNameLst>
                                      </p:cBhvr>
                                      <p:to>
                                        <p:strVal val="visible"/>
                                      </p:to>
                                    </p:set>
                                    <p:animEffect transition="in" filter="fade">
                                      <p:cBhvr>
                                        <p:cTn id="97" dur="1"/>
                                        <p:tgtEl>
                                          <p:spTgt spid="2374"/>
                                        </p:tgtEl>
                                      </p:cBhvr>
                                    </p:animEffect>
                                  </p:childTnLst>
                                </p:cTn>
                              </p:par>
                              <p:par>
                                <p:cTn id="98" presetID="10" presetClass="entr" presetSubtype="0" fill="hold" nodeType="withEffect">
                                  <p:stCondLst>
                                    <p:cond delay="0"/>
                                  </p:stCondLst>
                                  <p:childTnLst>
                                    <p:set>
                                      <p:cBhvr>
                                        <p:cTn id="99" dur="1" fill="hold">
                                          <p:stCondLst>
                                            <p:cond delay="0"/>
                                          </p:stCondLst>
                                        </p:cTn>
                                        <p:tgtEl>
                                          <p:spTgt spid="2373"/>
                                        </p:tgtEl>
                                        <p:attrNameLst>
                                          <p:attrName>style.visibility</p:attrName>
                                        </p:attrNameLst>
                                      </p:cBhvr>
                                      <p:to>
                                        <p:strVal val="visible"/>
                                      </p:to>
                                    </p:set>
                                    <p:animEffect transition="in" filter="fade">
                                      <p:cBhvr>
                                        <p:cTn id="100" dur="1"/>
                                        <p:tgtEl>
                                          <p:spTgt spid="2373"/>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2350"/>
                                        </p:tgtEl>
                                        <p:attrNameLst>
                                          <p:attrName>style.visibility</p:attrName>
                                        </p:attrNameLst>
                                      </p:cBhvr>
                                      <p:to>
                                        <p:strVal val="visible"/>
                                      </p:to>
                                    </p:set>
                                    <p:animEffect transition="in" filter="fade">
                                      <p:cBhvr>
                                        <p:cTn id="105" dur="500"/>
                                        <p:tgtEl>
                                          <p:spTgt spid="2350"/>
                                        </p:tgtEl>
                                      </p:cBhvr>
                                    </p:animEffect>
                                  </p:childTnLst>
                                </p:cTn>
                              </p:par>
                              <p:par>
                                <p:cTn id="106" presetID="10" presetClass="entr" presetSubtype="0" fill="hold" nodeType="withEffect">
                                  <p:stCondLst>
                                    <p:cond delay="0"/>
                                  </p:stCondLst>
                                  <p:childTnLst>
                                    <p:set>
                                      <p:cBhvr>
                                        <p:cTn id="107" dur="1" fill="hold">
                                          <p:stCondLst>
                                            <p:cond delay="0"/>
                                          </p:stCondLst>
                                        </p:cTn>
                                        <p:tgtEl>
                                          <p:spTgt spid="2351"/>
                                        </p:tgtEl>
                                        <p:attrNameLst>
                                          <p:attrName>style.visibility</p:attrName>
                                        </p:attrNameLst>
                                      </p:cBhvr>
                                      <p:to>
                                        <p:strVal val="visible"/>
                                      </p:to>
                                    </p:set>
                                    <p:animEffect transition="in" filter="fade">
                                      <p:cBhvr>
                                        <p:cTn id="108" dur="500"/>
                                        <p:tgtEl>
                                          <p:spTgt spid="2351"/>
                                        </p:tgtEl>
                                      </p:cBhvr>
                                    </p:animEffect>
                                  </p:childTnLst>
                                </p:cTn>
                              </p:par>
                              <p:par>
                                <p:cTn id="109" presetID="10" presetClass="entr" presetSubtype="0" fill="hold" nodeType="withEffect">
                                  <p:stCondLst>
                                    <p:cond delay="0"/>
                                  </p:stCondLst>
                                  <p:childTnLst>
                                    <p:set>
                                      <p:cBhvr>
                                        <p:cTn id="110" dur="1" fill="hold">
                                          <p:stCondLst>
                                            <p:cond delay="0"/>
                                          </p:stCondLst>
                                        </p:cTn>
                                        <p:tgtEl>
                                          <p:spTgt spid="2346"/>
                                        </p:tgtEl>
                                        <p:attrNameLst>
                                          <p:attrName>style.visibility</p:attrName>
                                        </p:attrNameLst>
                                      </p:cBhvr>
                                      <p:to>
                                        <p:strVal val="visible"/>
                                      </p:to>
                                    </p:set>
                                    <p:animEffect transition="in" filter="fade">
                                      <p:cBhvr>
                                        <p:cTn id="111" dur="500"/>
                                        <p:tgtEl>
                                          <p:spTgt spid="2346"/>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2342"/>
                                        </p:tgtEl>
                                        <p:attrNameLst>
                                          <p:attrName>style.visibility</p:attrName>
                                        </p:attrNameLst>
                                      </p:cBhvr>
                                      <p:to>
                                        <p:strVal val="visible"/>
                                      </p:to>
                                    </p:set>
                                    <p:animEffect transition="in" filter="fade">
                                      <p:cBhvr>
                                        <p:cTn id="116" dur="500"/>
                                        <p:tgtEl>
                                          <p:spTgt spid="2342"/>
                                        </p:tgtEl>
                                      </p:cBhvr>
                                    </p:animEffect>
                                  </p:childTnLst>
                                </p:cTn>
                              </p:par>
                              <p:par>
                                <p:cTn id="117" presetID="10" presetClass="entr" presetSubtype="0" fill="hold" nodeType="withEffect">
                                  <p:stCondLst>
                                    <p:cond delay="0"/>
                                  </p:stCondLst>
                                  <p:childTnLst>
                                    <p:set>
                                      <p:cBhvr>
                                        <p:cTn id="118" dur="1" fill="hold">
                                          <p:stCondLst>
                                            <p:cond delay="0"/>
                                          </p:stCondLst>
                                        </p:cTn>
                                        <p:tgtEl>
                                          <p:spTgt spid="2343"/>
                                        </p:tgtEl>
                                        <p:attrNameLst>
                                          <p:attrName>style.visibility</p:attrName>
                                        </p:attrNameLst>
                                      </p:cBhvr>
                                      <p:to>
                                        <p:strVal val="visible"/>
                                      </p:to>
                                    </p:set>
                                    <p:animEffect transition="in" filter="fade">
                                      <p:cBhvr>
                                        <p:cTn id="119" dur="500"/>
                                        <p:tgtEl>
                                          <p:spTgt spid="2343"/>
                                        </p:tgtEl>
                                      </p:cBhvr>
                                    </p:animEffect>
                                  </p:childTnLst>
                                </p:cTn>
                              </p:par>
                              <p:par>
                                <p:cTn id="120" presetID="10" presetClass="entr" presetSubtype="0" fill="hold" nodeType="withEffect">
                                  <p:stCondLst>
                                    <p:cond delay="0"/>
                                  </p:stCondLst>
                                  <p:childTnLst>
                                    <p:set>
                                      <p:cBhvr>
                                        <p:cTn id="121" dur="1" fill="hold">
                                          <p:stCondLst>
                                            <p:cond delay="0"/>
                                          </p:stCondLst>
                                        </p:cTn>
                                        <p:tgtEl>
                                          <p:spTgt spid="2340"/>
                                        </p:tgtEl>
                                        <p:attrNameLst>
                                          <p:attrName>style.visibility</p:attrName>
                                        </p:attrNameLst>
                                      </p:cBhvr>
                                      <p:to>
                                        <p:strVal val="visible"/>
                                      </p:to>
                                    </p:set>
                                    <p:animEffect transition="in" filter="fade">
                                      <p:cBhvr>
                                        <p:cTn id="122" dur="500"/>
                                        <p:tgtEl>
                                          <p:spTgt spid="2340"/>
                                        </p:tgtEl>
                                      </p:cBhvr>
                                    </p:animEffect>
                                  </p:childTnLst>
                                </p:cTn>
                              </p:par>
                              <p:par>
                                <p:cTn id="123" presetID="10" presetClass="entr" presetSubtype="0" fill="hold" nodeType="withEffect">
                                  <p:stCondLst>
                                    <p:cond delay="0"/>
                                  </p:stCondLst>
                                  <p:childTnLst>
                                    <p:set>
                                      <p:cBhvr>
                                        <p:cTn id="124" dur="1" fill="hold">
                                          <p:stCondLst>
                                            <p:cond delay="0"/>
                                          </p:stCondLst>
                                        </p:cTn>
                                        <p:tgtEl>
                                          <p:spTgt spid="2341"/>
                                        </p:tgtEl>
                                        <p:attrNameLst>
                                          <p:attrName>style.visibility</p:attrName>
                                        </p:attrNameLst>
                                      </p:cBhvr>
                                      <p:to>
                                        <p:strVal val="visible"/>
                                      </p:to>
                                    </p:set>
                                    <p:animEffect transition="in" filter="fade">
                                      <p:cBhvr>
                                        <p:cTn id="125" dur="500"/>
                                        <p:tgtEl>
                                          <p:spTgt spid="2341"/>
                                        </p:tgtEl>
                                      </p:cBhvr>
                                    </p:animEffect>
                                  </p:childTnLst>
                                </p:cTn>
                              </p:par>
                              <p:par>
                                <p:cTn id="126" presetID="10" presetClass="entr" presetSubtype="0" fill="hold" nodeType="withEffect">
                                  <p:stCondLst>
                                    <p:cond delay="0"/>
                                  </p:stCondLst>
                                  <p:childTnLst>
                                    <p:set>
                                      <p:cBhvr>
                                        <p:cTn id="127" dur="1" fill="hold">
                                          <p:stCondLst>
                                            <p:cond delay="0"/>
                                          </p:stCondLst>
                                        </p:cTn>
                                        <p:tgtEl>
                                          <p:spTgt spid="2344"/>
                                        </p:tgtEl>
                                        <p:attrNameLst>
                                          <p:attrName>style.visibility</p:attrName>
                                        </p:attrNameLst>
                                      </p:cBhvr>
                                      <p:to>
                                        <p:strVal val="visible"/>
                                      </p:to>
                                    </p:set>
                                    <p:animEffect transition="in" filter="fade">
                                      <p:cBhvr>
                                        <p:cTn id="128" dur="500"/>
                                        <p:tgtEl>
                                          <p:spTgt spid="2344"/>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2360"/>
                                        </p:tgtEl>
                                        <p:attrNameLst>
                                          <p:attrName>style.visibility</p:attrName>
                                        </p:attrNameLst>
                                      </p:cBhvr>
                                      <p:to>
                                        <p:strVal val="visible"/>
                                      </p:to>
                                    </p:set>
                                    <p:animEffect transition="in" filter="fade">
                                      <p:cBhvr>
                                        <p:cTn id="133" dur="1"/>
                                        <p:tgtEl>
                                          <p:spTgt spid="2360"/>
                                        </p:tgtEl>
                                      </p:cBhvr>
                                    </p:animEffect>
                                  </p:childTnLst>
                                </p:cTn>
                              </p:par>
                              <p:par>
                                <p:cTn id="134" presetID="10" presetClass="entr" presetSubtype="0" fill="hold" nodeType="withEffect">
                                  <p:stCondLst>
                                    <p:cond delay="0"/>
                                  </p:stCondLst>
                                  <p:childTnLst>
                                    <p:set>
                                      <p:cBhvr>
                                        <p:cTn id="135" dur="1" fill="hold">
                                          <p:stCondLst>
                                            <p:cond delay="0"/>
                                          </p:stCondLst>
                                        </p:cTn>
                                        <p:tgtEl>
                                          <p:spTgt spid="2361"/>
                                        </p:tgtEl>
                                        <p:attrNameLst>
                                          <p:attrName>style.visibility</p:attrName>
                                        </p:attrNameLst>
                                      </p:cBhvr>
                                      <p:to>
                                        <p:strVal val="visible"/>
                                      </p:to>
                                    </p:set>
                                    <p:animEffect transition="in" filter="fade">
                                      <p:cBhvr>
                                        <p:cTn id="136" dur="1"/>
                                        <p:tgtEl>
                                          <p:spTgt spid="2361"/>
                                        </p:tgtEl>
                                      </p:cBhvr>
                                    </p:animEffect>
                                  </p:childTnLst>
                                </p:cTn>
                              </p:par>
                              <p:par>
                                <p:cTn id="137" presetID="10" presetClass="entr" presetSubtype="0" fill="hold" nodeType="withEffect">
                                  <p:stCondLst>
                                    <p:cond delay="0"/>
                                  </p:stCondLst>
                                  <p:childTnLst>
                                    <p:set>
                                      <p:cBhvr>
                                        <p:cTn id="138" dur="1" fill="hold">
                                          <p:stCondLst>
                                            <p:cond delay="0"/>
                                          </p:stCondLst>
                                        </p:cTn>
                                        <p:tgtEl>
                                          <p:spTgt spid="2362"/>
                                        </p:tgtEl>
                                        <p:attrNameLst>
                                          <p:attrName>style.visibility</p:attrName>
                                        </p:attrNameLst>
                                      </p:cBhvr>
                                      <p:to>
                                        <p:strVal val="visible"/>
                                      </p:to>
                                    </p:set>
                                    <p:animEffect transition="in" filter="fade">
                                      <p:cBhvr>
                                        <p:cTn id="139" dur="1"/>
                                        <p:tgtEl>
                                          <p:spTgt spid="2362"/>
                                        </p:tgtEl>
                                      </p:cBhvr>
                                    </p:animEffect>
                                  </p:childTnLst>
                                </p:cTn>
                              </p:par>
                              <p:par>
                                <p:cTn id="140" presetID="10" presetClass="entr" presetSubtype="0" fill="hold" nodeType="withEffect">
                                  <p:stCondLst>
                                    <p:cond delay="0"/>
                                  </p:stCondLst>
                                  <p:childTnLst>
                                    <p:set>
                                      <p:cBhvr>
                                        <p:cTn id="141" dur="1" fill="hold">
                                          <p:stCondLst>
                                            <p:cond delay="0"/>
                                          </p:stCondLst>
                                        </p:cTn>
                                        <p:tgtEl>
                                          <p:spTgt spid="2363"/>
                                        </p:tgtEl>
                                        <p:attrNameLst>
                                          <p:attrName>style.visibility</p:attrName>
                                        </p:attrNameLst>
                                      </p:cBhvr>
                                      <p:to>
                                        <p:strVal val="visible"/>
                                      </p:to>
                                    </p:set>
                                    <p:animEffect transition="in" filter="fade">
                                      <p:cBhvr>
                                        <p:cTn id="142" dur="1"/>
                                        <p:tgtEl>
                                          <p:spTgt spid="2363"/>
                                        </p:tgtEl>
                                      </p:cBhvr>
                                    </p:animEffect>
                                  </p:childTnLst>
                                </p:cTn>
                              </p:par>
                              <p:par>
                                <p:cTn id="143" presetID="10" presetClass="entr" presetSubtype="0" fill="hold" nodeType="withEffect">
                                  <p:stCondLst>
                                    <p:cond delay="0"/>
                                  </p:stCondLst>
                                  <p:childTnLst>
                                    <p:set>
                                      <p:cBhvr>
                                        <p:cTn id="144" dur="1" fill="hold">
                                          <p:stCondLst>
                                            <p:cond delay="0"/>
                                          </p:stCondLst>
                                        </p:cTn>
                                        <p:tgtEl>
                                          <p:spTgt spid="2364"/>
                                        </p:tgtEl>
                                        <p:attrNameLst>
                                          <p:attrName>style.visibility</p:attrName>
                                        </p:attrNameLst>
                                      </p:cBhvr>
                                      <p:to>
                                        <p:strVal val="visible"/>
                                      </p:to>
                                    </p:set>
                                    <p:animEffect transition="in" filter="fade">
                                      <p:cBhvr>
                                        <p:cTn id="145" dur="1"/>
                                        <p:tgtEl>
                                          <p:spTgt spid="2364"/>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2371"/>
                                        </p:tgtEl>
                                        <p:attrNameLst>
                                          <p:attrName>style.visibility</p:attrName>
                                        </p:attrNameLst>
                                      </p:cBhvr>
                                      <p:to>
                                        <p:strVal val="visible"/>
                                      </p:to>
                                    </p:set>
                                    <p:animEffect transition="in" filter="fade">
                                      <p:cBhvr>
                                        <p:cTn id="150" dur="1"/>
                                        <p:tgtEl>
                                          <p:spTgt spid="2371"/>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2379"/>
                                        </p:tgtEl>
                                        <p:attrNameLst>
                                          <p:attrName>style.visibility</p:attrName>
                                        </p:attrNameLst>
                                      </p:cBhvr>
                                      <p:to>
                                        <p:strVal val="visible"/>
                                      </p:to>
                                    </p:set>
                                    <p:animEffect transition="in" filter="fade">
                                      <p:cBhvr>
                                        <p:cTn id="155" dur="1"/>
                                        <p:tgtEl>
                                          <p:spTgt spid="2379"/>
                                        </p:tgtEl>
                                      </p:cBhvr>
                                    </p:animEffect>
                                  </p:childTnLst>
                                </p:cTn>
                              </p:par>
                              <p:par>
                                <p:cTn id="156" presetID="10" presetClass="entr" presetSubtype="0" fill="hold" nodeType="withEffect">
                                  <p:stCondLst>
                                    <p:cond delay="0"/>
                                  </p:stCondLst>
                                  <p:childTnLst>
                                    <p:set>
                                      <p:cBhvr>
                                        <p:cTn id="157" dur="1" fill="hold">
                                          <p:stCondLst>
                                            <p:cond delay="0"/>
                                          </p:stCondLst>
                                        </p:cTn>
                                        <p:tgtEl>
                                          <p:spTgt spid="2378"/>
                                        </p:tgtEl>
                                        <p:attrNameLst>
                                          <p:attrName>style.visibility</p:attrName>
                                        </p:attrNameLst>
                                      </p:cBhvr>
                                      <p:to>
                                        <p:strVal val="visible"/>
                                      </p:to>
                                    </p:set>
                                    <p:animEffect transition="in" filter="fade">
                                      <p:cBhvr>
                                        <p:cTn id="158" dur="1"/>
                                        <p:tgtEl>
                                          <p:spTgt spid="2378"/>
                                        </p:tgtEl>
                                      </p:cBhvr>
                                    </p:animEffect>
                                  </p:childTnLst>
                                </p:cTn>
                              </p:par>
                              <p:par>
                                <p:cTn id="159" presetID="10" presetClass="entr" presetSubtype="0" fill="hold" nodeType="withEffect">
                                  <p:stCondLst>
                                    <p:cond delay="0"/>
                                  </p:stCondLst>
                                  <p:childTnLst>
                                    <p:set>
                                      <p:cBhvr>
                                        <p:cTn id="160" dur="1" fill="hold">
                                          <p:stCondLst>
                                            <p:cond delay="0"/>
                                          </p:stCondLst>
                                        </p:cTn>
                                        <p:tgtEl>
                                          <p:spTgt spid="2377"/>
                                        </p:tgtEl>
                                        <p:attrNameLst>
                                          <p:attrName>style.visibility</p:attrName>
                                        </p:attrNameLst>
                                      </p:cBhvr>
                                      <p:to>
                                        <p:strVal val="visible"/>
                                      </p:to>
                                    </p:set>
                                    <p:animEffect transition="in" filter="fade">
                                      <p:cBhvr>
                                        <p:cTn id="161" dur="1"/>
                                        <p:tgtEl>
                                          <p:spTgt spid="2377"/>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nodeType="clickEffect">
                                  <p:stCondLst>
                                    <p:cond delay="0"/>
                                  </p:stCondLst>
                                  <p:childTnLst>
                                    <p:set>
                                      <p:cBhvr>
                                        <p:cTn id="165" dur="1" fill="hold">
                                          <p:stCondLst>
                                            <p:cond delay="0"/>
                                          </p:stCondLst>
                                        </p:cTn>
                                        <p:tgtEl>
                                          <p:spTgt spid="2385"/>
                                        </p:tgtEl>
                                        <p:attrNameLst>
                                          <p:attrName>style.visibility</p:attrName>
                                        </p:attrNameLst>
                                      </p:cBhvr>
                                      <p:to>
                                        <p:strVal val="visible"/>
                                      </p:to>
                                    </p:set>
                                    <p:animEffect transition="in" filter="fade">
                                      <p:cBhvr>
                                        <p:cTn id="166" dur="1"/>
                                        <p:tgtEl>
                                          <p:spTgt spid="2385"/>
                                        </p:tgtEl>
                                      </p:cBhvr>
                                    </p:animEffect>
                                  </p:childTnLst>
                                </p:cTn>
                              </p:par>
                              <p:par>
                                <p:cTn id="167" presetID="10" presetClass="entr" presetSubtype="0" fill="hold" nodeType="withEffect">
                                  <p:stCondLst>
                                    <p:cond delay="0"/>
                                  </p:stCondLst>
                                  <p:childTnLst>
                                    <p:set>
                                      <p:cBhvr>
                                        <p:cTn id="168" dur="1" fill="hold">
                                          <p:stCondLst>
                                            <p:cond delay="0"/>
                                          </p:stCondLst>
                                        </p:cTn>
                                        <p:tgtEl>
                                          <p:spTgt spid="2380"/>
                                        </p:tgtEl>
                                        <p:attrNameLst>
                                          <p:attrName>style.visibility</p:attrName>
                                        </p:attrNameLst>
                                      </p:cBhvr>
                                      <p:to>
                                        <p:strVal val="visible"/>
                                      </p:to>
                                    </p:set>
                                    <p:animEffect transition="in" filter="fade">
                                      <p:cBhvr>
                                        <p:cTn id="169" dur="1"/>
                                        <p:tgtEl>
                                          <p:spTgt spid="2380"/>
                                        </p:tgtEl>
                                      </p:cBhvr>
                                    </p:animEffect>
                                  </p:childTnLst>
                                </p:cTn>
                              </p:par>
                              <p:par>
                                <p:cTn id="170" presetID="10" presetClass="entr" presetSubtype="0" fill="hold" nodeType="withEffect">
                                  <p:stCondLst>
                                    <p:cond delay="0"/>
                                  </p:stCondLst>
                                  <p:childTnLst>
                                    <p:set>
                                      <p:cBhvr>
                                        <p:cTn id="171" dur="1" fill="hold">
                                          <p:stCondLst>
                                            <p:cond delay="0"/>
                                          </p:stCondLst>
                                        </p:cTn>
                                        <p:tgtEl>
                                          <p:spTgt spid="2381"/>
                                        </p:tgtEl>
                                        <p:attrNameLst>
                                          <p:attrName>style.visibility</p:attrName>
                                        </p:attrNameLst>
                                      </p:cBhvr>
                                      <p:to>
                                        <p:strVal val="visible"/>
                                      </p:to>
                                    </p:set>
                                    <p:animEffect transition="in" filter="fade">
                                      <p:cBhvr>
                                        <p:cTn id="172" dur="1"/>
                                        <p:tgtEl>
                                          <p:spTgt spid="2381"/>
                                        </p:tgtEl>
                                      </p:cBhvr>
                                    </p:animEffect>
                                  </p:childTnLst>
                                </p:cTn>
                              </p:par>
                              <p:par>
                                <p:cTn id="173" presetID="10" presetClass="entr" presetSubtype="0" fill="hold" nodeType="withEffect">
                                  <p:stCondLst>
                                    <p:cond delay="0"/>
                                  </p:stCondLst>
                                  <p:childTnLst>
                                    <p:set>
                                      <p:cBhvr>
                                        <p:cTn id="174" dur="1" fill="hold">
                                          <p:stCondLst>
                                            <p:cond delay="0"/>
                                          </p:stCondLst>
                                        </p:cTn>
                                        <p:tgtEl>
                                          <p:spTgt spid="2382"/>
                                        </p:tgtEl>
                                        <p:attrNameLst>
                                          <p:attrName>style.visibility</p:attrName>
                                        </p:attrNameLst>
                                      </p:cBhvr>
                                      <p:to>
                                        <p:strVal val="visible"/>
                                      </p:to>
                                    </p:set>
                                    <p:animEffect transition="in" filter="fade">
                                      <p:cBhvr>
                                        <p:cTn id="175" dur="1"/>
                                        <p:tgtEl>
                                          <p:spTgt spid="2382"/>
                                        </p:tgtEl>
                                      </p:cBhvr>
                                    </p:animEffect>
                                  </p:childTnLst>
                                </p:cTn>
                              </p:par>
                              <p:par>
                                <p:cTn id="176" presetID="10" presetClass="entr" presetSubtype="0" fill="hold" nodeType="withEffect">
                                  <p:stCondLst>
                                    <p:cond delay="0"/>
                                  </p:stCondLst>
                                  <p:childTnLst>
                                    <p:set>
                                      <p:cBhvr>
                                        <p:cTn id="177" dur="1" fill="hold">
                                          <p:stCondLst>
                                            <p:cond delay="0"/>
                                          </p:stCondLst>
                                        </p:cTn>
                                        <p:tgtEl>
                                          <p:spTgt spid="2383"/>
                                        </p:tgtEl>
                                        <p:attrNameLst>
                                          <p:attrName>style.visibility</p:attrName>
                                        </p:attrNameLst>
                                      </p:cBhvr>
                                      <p:to>
                                        <p:strVal val="visible"/>
                                      </p:to>
                                    </p:set>
                                    <p:animEffect transition="in" filter="fade">
                                      <p:cBhvr>
                                        <p:cTn id="178" dur="1"/>
                                        <p:tgtEl>
                                          <p:spTgt spid="2383"/>
                                        </p:tgtEl>
                                      </p:cBhvr>
                                    </p:animEffect>
                                  </p:childTnLst>
                                </p:cTn>
                              </p:par>
                              <p:par>
                                <p:cTn id="179" presetID="10" presetClass="entr" presetSubtype="0" fill="hold" nodeType="withEffect">
                                  <p:stCondLst>
                                    <p:cond delay="0"/>
                                  </p:stCondLst>
                                  <p:childTnLst>
                                    <p:set>
                                      <p:cBhvr>
                                        <p:cTn id="180" dur="1" fill="hold">
                                          <p:stCondLst>
                                            <p:cond delay="0"/>
                                          </p:stCondLst>
                                        </p:cTn>
                                        <p:tgtEl>
                                          <p:spTgt spid="2384"/>
                                        </p:tgtEl>
                                        <p:attrNameLst>
                                          <p:attrName>style.visibility</p:attrName>
                                        </p:attrNameLst>
                                      </p:cBhvr>
                                      <p:to>
                                        <p:strVal val="visible"/>
                                      </p:to>
                                    </p:set>
                                    <p:animEffect transition="in" filter="fade">
                                      <p:cBhvr>
                                        <p:cTn id="181" dur="1"/>
                                        <p:tgtEl>
                                          <p:spTgt spid="2384"/>
                                        </p:tgtEl>
                                      </p:cBhvr>
                                    </p:animEffec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nodeType="clickEffect">
                                  <p:stCondLst>
                                    <p:cond delay="0"/>
                                  </p:stCondLst>
                                  <p:childTnLst>
                                    <p:set>
                                      <p:cBhvr>
                                        <p:cTn id="185" dur="1" fill="hold">
                                          <p:stCondLst>
                                            <p:cond delay="0"/>
                                          </p:stCondLst>
                                        </p:cTn>
                                        <p:tgtEl>
                                          <p:spTgt spid="2389"/>
                                        </p:tgtEl>
                                        <p:attrNameLst>
                                          <p:attrName>style.visibility</p:attrName>
                                        </p:attrNameLst>
                                      </p:cBhvr>
                                      <p:to>
                                        <p:strVal val="visible"/>
                                      </p:to>
                                    </p:set>
                                    <p:animEffect transition="in" filter="fade">
                                      <p:cBhvr>
                                        <p:cTn id="186" dur="500"/>
                                        <p:tgtEl>
                                          <p:spTgt spid="2389"/>
                                        </p:tgtEl>
                                      </p:cBhvr>
                                    </p:animEffect>
                                  </p:childTnLst>
                                </p:cTn>
                              </p:par>
                              <p:par>
                                <p:cTn id="187" presetID="10" presetClass="entr" presetSubtype="0" fill="hold" nodeType="withEffect">
                                  <p:stCondLst>
                                    <p:cond delay="0"/>
                                  </p:stCondLst>
                                  <p:childTnLst>
                                    <p:set>
                                      <p:cBhvr>
                                        <p:cTn id="188" dur="1" fill="hold">
                                          <p:stCondLst>
                                            <p:cond delay="0"/>
                                          </p:stCondLst>
                                        </p:cTn>
                                        <p:tgtEl>
                                          <p:spTgt spid="2387"/>
                                        </p:tgtEl>
                                        <p:attrNameLst>
                                          <p:attrName>style.visibility</p:attrName>
                                        </p:attrNameLst>
                                      </p:cBhvr>
                                      <p:to>
                                        <p:strVal val="visible"/>
                                      </p:to>
                                    </p:set>
                                    <p:animEffect transition="in" filter="fade">
                                      <p:cBhvr>
                                        <p:cTn id="189" dur="500"/>
                                        <p:tgtEl>
                                          <p:spTgt spid="2387"/>
                                        </p:tgtEl>
                                      </p:cBhvr>
                                    </p:animEffect>
                                  </p:childTnLst>
                                </p:cTn>
                              </p:par>
                              <p:par>
                                <p:cTn id="190" presetID="10" presetClass="entr" presetSubtype="0" fill="hold" nodeType="withEffect">
                                  <p:stCondLst>
                                    <p:cond delay="0"/>
                                  </p:stCondLst>
                                  <p:childTnLst>
                                    <p:set>
                                      <p:cBhvr>
                                        <p:cTn id="191" dur="1" fill="hold">
                                          <p:stCondLst>
                                            <p:cond delay="0"/>
                                          </p:stCondLst>
                                        </p:cTn>
                                        <p:tgtEl>
                                          <p:spTgt spid="2388"/>
                                        </p:tgtEl>
                                        <p:attrNameLst>
                                          <p:attrName>style.visibility</p:attrName>
                                        </p:attrNameLst>
                                      </p:cBhvr>
                                      <p:to>
                                        <p:strVal val="visible"/>
                                      </p:to>
                                    </p:set>
                                    <p:animEffect transition="in" filter="fade">
                                      <p:cBhvr>
                                        <p:cTn id="192" dur="500"/>
                                        <p:tgtEl>
                                          <p:spTgt spid="2388"/>
                                        </p:tgtEl>
                                      </p:cBhvr>
                                    </p:animEffect>
                                  </p:childTnLst>
                                </p:cTn>
                              </p:par>
                              <p:par>
                                <p:cTn id="193" presetID="10" presetClass="entr" presetSubtype="0" fill="hold" nodeType="withEffect">
                                  <p:stCondLst>
                                    <p:cond delay="0"/>
                                  </p:stCondLst>
                                  <p:childTnLst>
                                    <p:set>
                                      <p:cBhvr>
                                        <p:cTn id="194" dur="1" fill="hold">
                                          <p:stCondLst>
                                            <p:cond delay="0"/>
                                          </p:stCondLst>
                                        </p:cTn>
                                        <p:tgtEl>
                                          <p:spTgt spid="2329"/>
                                        </p:tgtEl>
                                        <p:attrNameLst>
                                          <p:attrName>style.visibility</p:attrName>
                                        </p:attrNameLst>
                                      </p:cBhvr>
                                      <p:to>
                                        <p:strVal val="visible"/>
                                      </p:to>
                                    </p:set>
                                    <p:animEffect transition="in" filter="fade">
                                      <p:cBhvr>
                                        <p:cTn id="195" dur="500"/>
                                        <p:tgtEl>
                                          <p:spTgt spid="2329"/>
                                        </p:tgtEl>
                                      </p:cBhvr>
                                    </p:animEffect>
                                  </p:childTnLst>
                                </p:cTn>
                              </p:par>
                              <p:par>
                                <p:cTn id="196" presetID="10" presetClass="entr" presetSubtype="0" fill="hold" nodeType="withEffect">
                                  <p:stCondLst>
                                    <p:cond delay="0"/>
                                  </p:stCondLst>
                                  <p:childTnLst>
                                    <p:set>
                                      <p:cBhvr>
                                        <p:cTn id="197" dur="1" fill="hold">
                                          <p:stCondLst>
                                            <p:cond delay="0"/>
                                          </p:stCondLst>
                                        </p:cTn>
                                        <p:tgtEl>
                                          <p:spTgt spid="2386"/>
                                        </p:tgtEl>
                                        <p:attrNameLst>
                                          <p:attrName>style.visibility</p:attrName>
                                        </p:attrNameLst>
                                      </p:cBhvr>
                                      <p:to>
                                        <p:strVal val="visible"/>
                                      </p:to>
                                    </p:set>
                                    <p:animEffect transition="in" filter="fade">
                                      <p:cBhvr>
                                        <p:cTn id="198" dur="500"/>
                                        <p:tgtEl>
                                          <p:spTgt spid="2386"/>
                                        </p:tgtEl>
                                      </p:cBhvr>
                                    </p:animEffect>
                                  </p:childTnLst>
                                </p:cTn>
                              </p:par>
                            </p:childTnLst>
                          </p:cTn>
                        </p:par>
                      </p:childTnLst>
                    </p:cTn>
                  </p:par>
                  <p:par>
                    <p:cTn id="199" fill="hold">
                      <p:stCondLst>
                        <p:cond delay="indefinite"/>
                      </p:stCondLst>
                      <p:childTnLst>
                        <p:par>
                          <p:cTn id="200" fill="hold">
                            <p:stCondLst>
                              <p:cond delay="0"/>
                            </p:stCondLst>
                            <p:childTnLst>
                              <p:par>
                                <p:cTn id="201" presetID="10" presetClass="entr" presetSubtype="0" fill="hold" nodeType="clickEffect">
                                  <p:stCondLst>
                                    <p:cond delay="0"/>
                                  </p:stCondLst>
                                  <p:childTnLst>
                                    <p:set>
                                      <p:cBhvr>
                                        <p:cTn id="202" dur="1" fill="hold">
                                          <p:stCondLst>
                                            <p:cond delay="0"/>
                                          </p:stCondLst>
                                        </p:cTn>
                                        <p:tgtEl>
                                          <p:spTgt spid="2390"/>
                                        </p:tgtEl>
                                        <p:attrNameLst>
                                          <p:attrName>style.visibility</p:attrName>
                                        </p:attrNameLst>
                                      </p:cBhvr>
                                      <p:to>
                                        <p:strVal val="visible"/>
                                      </p:to>
                                    </p:set>
                                    <p:animEffect transition="in" filter="fade">
                                      <p:cBhvr>
                                        <p:cTn id="203" dur="500"/>
                                        <p:tgtEl>
                                          <p:spTgt spid="2390"/>
                                        </p:tgtEl>
                                      </p:cBhvr>
                                    </p:animEffect>
                                  </p:childTnLst>
                                </p:cTn>
                              </p:par>
                              <p:par>
                                <p:cTn id="204" presetID="10" presetClass="entr" presetSubtype="0" fill="hold" nodeType="withEffect">
                                  <p:stCondLst>
                                    <p:cond delay="0"/>
                                  </p:stCondLst>
                                  <p:childTnLst>
                                    <p:set>
                                      <p:cBhvr>
                                        <p:cTn id="205" dur="1" fill="hold">
                                          <p:stCondLst>
                                            <p:cond delay="0"/>
                                          </p:stCondLst>
                                        </p:cTn>
                                        <p:tgtEl>
                                          <p:spTgt spid="2391"/>
                                        </p:tgtEl>
                                        <p:attrNameLst>
                                          <p:attrName>style.visibility</p:attrName>
                                        </p:attrNameLst>
                                      </p:cBhvr>
                                      <p:to>
                                        <p:strVal val="visible"/>
                                      </p:to>
                                    </p:set>
                                    <p:animEffect transition="in" filter="fade">
                                      <p:cBhvr>
                                        <p:cTn id="206" dur="500"/>
                                        <p:tgtEl>
                                          <p:spTgt spid="2391"/>
                                        </p:tgtEl>
                                      </p:cBhvr>
                                    </p:animEffec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nodeType="clickEffect">
                                  <p:stCondLst>
                                    <p:cond delay="0"/>
                                  </p:stCondLst>
                                  <p:childTnLst>
                                    <p:set>
                                      <p:cBhvr>
                                        <p:cTn id="210" dur="1" fill="hold">
                                          <p:stCondLst>
                                            <p:cond delay="0"/>
                                          </p:stCondLst>
                                        </p:cTn>
                                        <p:tgtEl>
                                          <p:spTgt spid="2397"/>
                                        </p:tgtEl>
                                        <p:attrNameLst>
                                          <p:attrName>style.visibility</p:attrName>
                                        </p:attrNameLst>
                                      </p:cBhvr>
                                      <p:to>
                                        <p:strVal val="visible"/>
                                      </p:to>
                                    </p:set>
                                    <p:animEffect transition="in" filter="fade">
                                      <p:cBhvr>
                                        <p:cTn id="211" dur="1"/>
                                        <p:tgtEl>
                                          <p:spTgt spid="2397"/>
                                        </p:tgtEl>
                                      </p:cBhvr>
                                    </p:animEffect>
                                  </p:childTnLst>
                                </p:cTn>
                              </p:par>
                              <p:par>
                                <p:cTn id="212" presetID="10" presetClass="entr" presetSubtype="0" fill="hold" nodeType="withEffect">
                                  <p:stCondLst>
                                    <p:cond delay="0"/>
                                  </p:stCondLst>
                                  <p:childTnLst>
                                    <p:set>
                                      <p:cBhvr>
                                        <p:cTn id="213" dur="1" fill="hold">
                                          <p:stCondLst>
                                            <p:cond delay="0"/>
                                          </p:stCondLst>
                                        </p:cTn>
                                        <p:tgtEl>
                                          <p:spTgt spid="2399"/>
                                        </p:tgtEl>
                                        <p:attrNameLst>
                                          <p:attrName>style.visibility</p:attrName>
                                        </p:attrNameLst>
                                      </p:cBhvr>
                                      <p:to>
                                        <p:strVal val="visible"/>
                                      </p:to>
                                    </p:set>
                                    <p:animEffect transition="in" filter="fade">
                                      <p:cBhvr>
                                        <p:cTn id="214" dur="1"/>
                                        <p:tgtEl>
                                          <p:spTgt spid="2399"/>
                                        </p:tgtEl>
                                      </p:cBhvr>
                                    </p:animEffect>
                                  </p:childTnLst>
                                </p:cTn>
                              </p:par>
                              <p:par>
                                <p:cTn id="215" presetID="10" presetClass="entr" presetSubtype="0" fill="hold" nodeType="withEffect">
                                  <p:stCondLst>
                                    <p:cond delay="0"/>
                                  </p:stCondLst>
                                  <p:childTnLst>
                                    <p:set>
                                      <p:cBhvr>
                                        <p:cTn id="216" dur="1" fill="hold">
                                          <p:stCondLst>
                                            <p:cond delay="0"/>
                                          </p:stCondLst>
                                        </p:cTn>
                                        <p:tgtEl>
                                          <p:spTgt spid="2398"/>
                                        </p:tgtEl>
                                        <p:attrNameLst>
                                          <p:attrName>style.visibility</p:attrName>
                                        </p:attrNameLst>
                                      </p:cBhvr>
                                      <p:to>
                                        <p:strVal val="visible"/>
                                      </p:to>
                                    </p:set>
                                    <p:animEffect transition="in" filter="fade">
                                      <p:cBhvr>
                                        <p:cTn id="217" dur="1"/>
                                        <p:tgtEl>
                                          <p:spTgt spid="2398"/>
                                        </p:tgtEl>
                                      </p:cBhvr>
                                    </p:animEffect>
                                  </p:childTnLst>
                                </p:cTn>
                              </p:par>
                              <p:par>
                                <p:cTn id="218" presetID="10" presetClass="entr" presetSubtype="0" fill="hold" nodeType="withEffect">
                                  <p:stCondLst>
                                    <p:cond delay="0"/>
                                  </p:stCondLst>
                                  <p:childTnLst>
                                    <p:set>
                                      <p:cBhvr>
                                        <p:cTn id="219" dur="1" fill="hold">
                                          <p:stCondLst>
                                            <p:cond delay="0"/>
                                          </p:stCondLst>
                                        </p:cTn>
                                        <p:tgtEl>
                                          <p:spTgt spid="2400"/>
                                        </p:tgtEl>
                                        <p:attrNameLst>
                                          <p:attrName>style.visibility</p:attrName>
                                        </p:attrNameLst>
                                      </p:cBhvr>
                                      <p:to>
                                        <p:strVal val="visible"/>
                                      </p:to>
                                    </p:set>
                                    <p:animEffect transition="in" filter="fade">
                                      <p:cBhvr>
                                        <p:cTn id="220" dur="1"/>
                                        <p:tgtEl>
                                          <p:spTgt spid="2400"/>
                                        </p:tgtEl>
                                      </p:cBhvr>
                                    </p:animEffect>
                                  </p:childTnLst>
                                </p:cTn>
                              </p:par>
                              <p:par>
                                <p:cTn id="221" presetID="10" presetClass="entr" presetSubtype="0" fill="hold" nodeType="withEffect">
                                  <p:stCondLst>
                                    <p:cond delay="0"/>
                                  </p:stCondLst>
                                  <p:childTnLst>
                                    <p:set>
                                      <p:cBhvr>
                                        <p:cTn id="222" dur="1" fill="hold">
                                          <p:stCondLst>
                                            <p:cond delay="0"/>
                                          </p:stCondLst>
                                        </p:cTn>
                                        <p:tgtEl>
                                          <p:spTgt spid="2401"/>
                                        </p:tgtEl>
                                        <p:attrNameLst>
                                          <p:attrName>style.visibility</p:attrName>
                                        </p:attrNameLst>
                                      </p:cBhvr>
                                      <p:to>
                                        <p:strVal val="visible"/>
                                      </p:to>
                                    </p:set>
                                    <p:animEffect transition="in" filter="fade">
                                      <p:cBhvr>
                                        <p:cTn id="223" dur="1"/>
                                        <p:tgtEl>
                                          <p:spTgt spid="2401"/>
                                        </p:tgtEl>
                                      </p:cBhvr>
                                    </p:animEffect>
                                  </p:childTnLst>
                                </p:cTn>
                              </p:par>
                            </p:childTnLst>
                          </p:cTn>
                        </p:par>
                      </p:childTnLst>
                    </p:cTn>
                  </p:par>
                  <p:par>
                    <p:cTn id="224" fill="hold">
                      <p:stCondLst>
                        <p:cond delay="indefinite"/>
                      </p:stCondLst>
                      <p:childTnLst>
                        <p:par>
                          <p:cTn id="225" fill="hold">
                            <p:stCondLst>
                              <p:cond delay="0"/>
                            </p:stCondLst>
                            <p:childTnLst>
                              <p:par>
                                <p:cTn id="226" presetID="10" presetClass="entr" presetSubtype="0" fill="hold" nodeType="clickEffect">
                                  <p:stCondLst>
                                    <p:cond delay="0"/>
                                  </p:stCondLst>
                                  <p:childTnLst>
                                    <p:set>
                                      <p:cBhvr>
                                        <p:cTn id="227" dur="1" fill="hold">
                                          <p:stCondLst>
                                            <p:cond delay="0"/>
                                          </p:stCondLst>
                                        </p:cTn>
                                        <p:tgtEl>
                                          <p:spTgt spid="2395"/>
                                        </p:tgtEl>
                                        <p:attrNameLst>
                                          <p:attrName>style.visibility</p:attrName>
                                        </p:attrNameLst>
                                      </p:cBhvr>
                                      <p:to>
                                        <p:strVal val="visible"/>
                                      </p:to>
                                    </p:set>
                                    <p:animEffect transition="in" filter="fade">
                                      <p:cBhvr>
                                        <p:cTn id="228" dur="1"/>
                                        <p:tgtEl>
                                          <p:spTgt spid="2395"/>
                                        </p:tgtEl>
                                      </p:cBhvr>
                                    </p:animEffect>
                                  </p:childTnLst>
                                </p:cTn>
                              </p:par>
                              <p:par>
                                <p:cTn id="229" presetID="10" presetClass="entr" presetSubtype="0" fill="hold" nodeType="withEffect">
                                  <p:stCondLst>
                                    <p:cond delay="0"/>
                                  </p:stCondLst>
                                  <p:childTnLst>
                                    <p:set>
                                      <p:cBhvr>
                                        <p:cTn id="230" dur="1" fill="hold">
                                          <p:stCondLst>
                                            <p:cond delay="0"/>
                                          </p:stCondLst>
                                        </p:cTn>
                                        <p:tgtEl>
                                          <p:spTgt spid="2396"/>
                                        </p:tgtEl>
                                        <p:attrNameLst>
                                          <p:attrName>style.visibility</p:attrName>
                                        </p:attrNameLst>
                                      </p:cBhvr>
                                      <p:to>
                                        <p:strVal val="visible"/>
                                      </p:to>
                                    </p:set>
                                    <p:animEffect transition="in" filter="fade">
                                      <p:cBhvr>
                                        <p:cTn id="231" dur="1"/>
                                        <p:tgtEl>
                                          <p:spTgt spid="2396"/>
                                        </p:tgtEl>
                                      </p:cBhvr>
                                    </p:animEffect>
                                  </p:childTnLst>
                                </p:cTn>
                              </p:par>
                              <p:par>
                                <p:cTn id="232" presetID="10" presetClass="entr" presetSubtype="0" fill="hold" nodeType="withEffect">
                                  <p:stCondLst>
                                    <p:cond delay="0"/>
                                  </p:stCondLst>
                                  <p:childTnLst>
                                    <p:set>
                                      <p:cBhvr>
                                        <p:cTn id="233" dur="1" fill="hold">
                                          <p:stCondLst>
                                            <p:cond delay="0"/>
                                          </p:stCondLst>
                                        </p:cTn>
                                        <p:tgtEl>
                                          <p:spTgt spid="2394"/>
                                        </p:tgtEl>
                                        <p:attrNameLst>
                                          <p:attrName>style.visibility</p:attrName>
                                        </p:attrNameLst>
                                      </p:cBhvr>
                                      <p:to>
                                        <p:strVal val="visible"/>
                                      </p:to>
                                    </p:set>
                                    <p:animEffect transition="in" filter="fade">
                                      <p:cBhvr>
                                        <p:cTn id="234" dur="1"/>
                                        <p:tgtEl>
                                          <p:spTgt spid="2394"/>
                                        </p:tgtEl>
                                      </p:cBhvr>
                                    </p:animEffect>
                                  </p:childTnLst>
                                </p:cTn>
                              </p:par>
                              <p:par>
                                <p:cTn id="235" presetID="10" presetClass="entr" presetSubtype="0" fill="hold" nodeType="withEffect">
                                  <p:stCondLst>
                                    <p:cond delay="0"/>
                                  </p:stCondLst>
                                  <p:childTnLst>
                                    <p:set>
                                      <p:cBhvr>
                                        <p:cTn id="236" dur="1" fill="hold">
                                          <p:stCondLst>
                                            <p:cond delay="0"/>
                                          </p:stCondLst>
                                        </p:cTn>
                                        <p:tgtEl>
                                          <p:spTgt spid="2392"/>
                                        </p:tgtEl>
                                        <p:attrNameLst>
                                          <p:attrName>style.visibility</p:attrName>
                                        </p:attrNameLst>
                                      </p:cBhvr>
                                      <p:to>
                                        <p:strVal val="visible"/>
                                      </p:to>
                                    </p:set>
                                    <p:animEffect transition="in" filter="fade">
                                      <p:cBhvr>
                                        <p:cTn id="237" dur="1"/>
                                        <p:tgtEl>
                                          <p:spTgt spid="2392"/>
                                        </p:tgtEl>
                                      </p:cBhvr>
                                    </p:animEffect>
                                  </p:childTnLst>
                                </p:cTn>
                              </p:par>
                              <p:par>
                                <p:cTn id="238" presetID="10" presetClass="entr" presetSubtype="0" fill="hold" nodeType="withEffect">
                                  <p:stCondLst>
                                    <p:cond delay="0"/>
                                  </p:stCondLst>
                                  <p:childTnLst>
                                    <p:set>
                                      <p:cBhvr>
                                        <p:cTn id="239" dur="1" fill="hold">
                                          <p:stCondLst>
                                            <p:cond delay="0"/>
                                          </p:stCondLst>
                                        </p:cTn>
                                        <p:tgtEl>
                                          <p:spTgt spid="2393"/>
                                        </p:tgtEl>
                                        <p:attrNameLst>
                                          <p:attrName>style.visibility</p:attrName>
                                        </p:attrNameLst>
                                      </p:cBhvr>
                                      <p:to>
                                        <p:strVal val="visible"/>
                                      </p:to>
                                    </p:set>
                                    <p:animEffect transition="in" filter="fade">
                                      <p:cBhvr>
                                        <p:cTn id="240" dur="1"/>
                                        <p:tgtEl>
                                          <p:spTgt spid="2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05"/>
        <p:cNvGrpSpPr/>
        <p:nvPr/>
      </p:nvGrpSpPr>
      <p:grpSpPr>
        <a:xfrm>
          <a:off x="0" y="0"/>
          <a:ext cx="0" cy="0"/>
          <a:chOff x="0" y="0"/>
          <a:chExt cx="0" cy="0"/>
        </a:xfrm>
      </p:grpSpPr>
      <p:cxnSp>
        <p:nvCxnSpPr>
          <p:cNvPr id="2406" name="Shape 2406"/>
          <p:cNvCxnSpPr/>
          <p:nvPr/>
        </p:nvCxnSpPr>
        <p:spPr>
          <a:xfrm rot="10800000">
            <a:off x="3060326" y="4067854"/>
            <a:ext cx="3591" cy="636578"/>
          </a:xfrm>
          <a:prstGeom prst="straightConnector1">
            <a:avLst/>
          </a:prstGeom>
          <a:noFill/>
          <a:ln w="9525" cap="flat" cmpd="sng">
            <a:solidFill>
              <a:srgbClr val="C4BD97"/>
            </a:solidFill>
            <a:prstDash val="solid"/>
            <a:round/>
            <a:headEnd type="none" w="med" len="med"/>
            <a:tailEnd type="none" w="med" len="med"/>
          </a:ln>
        </p:spPr>
      </p:cxnSp>
      <p:sp>
        <p:nvSpPr>
          <p:cNvPr id="2407" name="Shape 2407"/>
          <p:cNvSpPr/>
          <p:nvPr/>
        </p:nvSpPr>
        <p:spPr>
          <a:xfrm>
            <a:off x="362803" y="448016"/>
            <a:ext cx="8305799" cy="1631215"/>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30"/>
            </a:pPr>
            <a:r>
              <a:rPr lang="en-US" sz="2000" b="1" i="0" u="none" strike="noStrike" cap="none" baseline="0">
                <a:solidFill>
                  <a:schemeClr val="dk1"/>
                </a:solidFill>
                <a:latin typeface="Calibri"/>
                <a:ea typeface="Calibri"/>
                <a:cs typeface="Calibri"/>
                <a:sym typeface="Calibri"/>
              </a:rPr>
              <a:t>A pentagonal lamina having edges 25mm is placed on one of its corners on VP such that the surface makes an angle 30° with VP and perpendicular bisector of the edge passing through the corner on which the lamina rests appears to be inclined 30° to HP. Draw the top and front views of the lamina.</a:t>
            </a:r>
          </a:p>
        </p:txBody>
      </p:sp>
      <p:cxnSp>
        <p:nvCxnSpPr>
          <p:cNvPr id="2408" name="Shape 2408"/>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2409" name="Shape 2409"/>
          <p:cNvCxnSpPr/>
          <p:nvPr/>
        </p:nvCxnSpPr>
        <p:spPr>
          <a:xfrm rot="10800000">
            <a:off x="381000" y="2207016"/>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2410" name="Shape 2410"/>
          <p:cNvCxnSpPr/>
          <p:nvPr/>
        </p:nvCxnSpPr>
        <p:spPr>
          <a:xfrm rot="10800000">
            <a:off x="685801" y="4703251"/>
            <a:ext cx="7696198" cy="0"/>
          </a:xfrm>
          <a:prstGeom prst="straightConnector1">
            <a:avLst/>
          </a:prstGeom>
          <a:noFill/>
          <a:ln w="9525" cap="flat" cmpd="sng">
            <a:solidFill>
              <a:schemeClr val="dk1"/>
            </a:solidFill>
            <a:prstDash val="solid"/>
            <a:round/>
            <a:headEnd type="none" w="med" len="med"/>
            <a:tailEnd type="none" w="med" len="med"/>
          </a:ln>
        </p:spPr>
      </p:cxnSp>
      <p:sp>
        <p:nvSpPr>
          <p:cNvPr id="2411" name="Shape 2411"/>
          <p:cNvSpPr txBox="1"/>
          <p:nvPr/>
        </p:nvSpPr>
        <p:spPr>
          <a:xfrm>
            <a:off x="362803" y="4531358"/>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2412" name="Shape 2412"/>
          <p:cNvSpPr txBox="1"/>
          <p:nvPr/>
        </p:nvSpPr>
        <p:spPr>
          <a:xfrm>
            <a:off x="8382000" y="4520173"/>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2413" name="Shape 2413"/>
          <p:cNvSpPr txBox="1"/>
          <p:nvPr/>
        </p:nvSpPr>
        <p:spPr>
          <a:xfrm>
            <a:off x="616193" y="4380085"/>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sp>
        <p:nvSpPr>
          <p:cNvPr id="2414" name="Shape 2414"/>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2415" name="Shape 2415"/>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2416" name="Shape 2416"/>
          <p:cNvCxnSpPr/>
          <p:nvPr/>
        </p:nvCxnSpPr>
        <p:spPr>
          <a:xfrm>
            <a:off x="1603790" y="3571617"/>
            <a:ext cx="2254459" cy="0"/>
          </a:xfrm>
          <a:prstGeom prst="straightConnector1">
            <a:avLst/>
          </a:prstGeom>
          <a:noFill/>
          <a:ln w="9525" cap="flat" cmpd="sng">
            <a:solidFill>
              <a:srgbClr val="C4BD97"/>
            </a:solidFill>
            <a:prstDash val="solid"/>
            <a:round/>
            <a:headEnd type="none" w="med" len="med"/>
            <a:tailEnd type="none" w="med" len="med"/>
          </a:ln>
        </p:spPr>
      </p:cxnSp>
      <p:cxnSp>
        <p:nvCxnSpPr>
          <p:cNvPr id="2417" name="Shape 2417"/>
          <p:cNvCxnSpPr/>
          <p:nvPr/>
        </p:nvCxnSpPr>
        <p:spPr>
          <a:xfrm>
            <a:off x="3064700" y="4040028"/>
            <a:ext cx="1875396" cy="0"/>
          </a:xfrm>
          <a:prstGeom prst="straightConnector1">
            <a:avLst/>
          </a:prstGeom>
          <a:noFill/>
          <a:ln w="9525" cap="flat" cmpd="sng">
            <a:solidFill>
              <a:srgbClr val="C4BD97"/>
            </a:solidFill>
            <a:prstDash val="solid"/>
            <a:round/>
            <a:headEnd type="none" w="med" len="med"/>
            <a:tailEnd type="none" w="med" len="med"/>
          </a:ln>
        </p:spPr>
      </p:cxnSp>
      <p:cxnSp>
        <p:nvCxnSpPr>
          <p:cNvPr id="2418" name="Shape 2418"/>
          <p:cNvCxnSpPr/>
          <p:nvPr/>
        </p:nvCxnSpPr>
        <p:spPr>
          <a:xfrm>
            <a:off x="3064700" y="3103205"/>
            <a:ext cx="1875396" cy="0"/>
          </a:xfrm>
          <a:prstGeom prst="straightConnector1">
            <a:avLst/>
          </a:prstGeom>
          <a:noFill/>
          <a:ln w="9525" cap="flat" cmpd="sng">
            <a:solidFill>
              <a:srgbClr val="C4BD97"/>
            </a:solidFill>
            <a:prstDash val="solid"/>
            <a:round/>
            <a:headEnd type="none" w="med" len="med"/>
            <a:tailEnd type="none" w="med" len="med"/>
          </a:ln>
        </p:spPr>
      </p:cxnSp>
      <p:cxnSp>
        <p:nvCxnSpPr>
          <p:cNvPr id="2419" name="Shape 2419"/>
          <p:cNvCxnSpPr/>
          <p:nvPr/>
        </p:nvCxnSpPr>
        <p:spPr>
          <a:xfrm>
            <a:off x="2161808" y="4329523"/>
            <a:ext cx="2109668" cy="0"/>
          </a:xfrm>
          <a:prstGeom prst="straightConnector1">
            <a:avLst/>
          </a:prstGeom>
          <a:noFill/>
          <a:ln w="9525" cap="flat" cmpd="sng">
            <a:solidFill>
              <a:srgbClr val="C4BD97"/>
            </a:solidFill>
            <a:prstDash val="solid"/>
            <a:round/>
            <a:headEnd type="none" w="med" len="med"/>
            <a:tailEnd type="none" w="med" len="med"/>
          </a:ln>
        </p:spPr>
      </p:cxnSp>
      <p:cxnSp>
        <p:nvCxnSpPr>
          <p:cNvPr id="2420" name="Shape 2420"/>
          <p:cNvCxnSpPr/>
          <p:nvPr/>
        </p:nvCxnSpPr>
        <p:spPr>
          <a:xfrm>
            <a:off x="2161808" y="2813710"/>
            <a:ext cx="2109668" cy="0"/>
          </a:xfrm>
          <a:prstGeom prst="straightConnector1">
            <a:avLst/>
          </a:prstGeom>
          <a:noFill/>
          <a:ln w="9525" cap="flat" cmpd="sng">
            <a:solidFill>
              <a:srgbClr val="C4BD97"/>
            </a:solidFill>
            <a:prstDash val="solid"/>
            <a:round/>
            <a:headEnd type="none" w="med" len="med"/>
            <a:tailEnd type="none" w="med" len="med"/>
          </a:ln>
        </p:spPr>
      </p:cxnSp>
      <p:sp>
        <p:nvSpPr>
          <p:cNvPr id="2421" name="Shape 2421"/>
          <p:cNvSpPr/>
          <p:nvPr/>
        </p:nvSpPr>
        <p:spPr>
          <a:xfrm rot="-5400000">
            <a:off x="1576339" y="2841160"/>
            <a:ext cx="1515815" cy="1460912"/>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2422" name="Shape 2422"/>
          <p:cNvCxnSpPr/>
          <p:nvPr/>
        </p:nvCxnSpPr>
        <p:spPr>
          <a:xfrm rot="10800000">
            <a:off x="4271477" y="2813711"/>
            <a:ext cx="0" cy="2212706"/>
          </a:xfrm>
          <a:prstGeom prst="straightConnector1">
            <a:avLst/>
          </a:prstGeom>
          <a:noFill/>
          <a:ln w="9525" cap="flat" cmpd="sng">
            <a:solidFill>
              <a:srgbClr val="C4BD97"/>
            </a:solidFill>
            <a:prstDash val="solid"/>
            <a:round/>
            <a:headEnd type="none" w="med" len="med"/>
            <a:tailEnd type="none" w="med" len="med"/>
          </a:ln>
        </p:spPr>
      </p:cxnSp>
      <p:cxnSp>
        <p:nvCxnSpPr>
          <p:cNvPr id="2423" name="Shape 2423"/>
          <p:cNvCxnSpPr/>
          <p:nvPr/>
        </p:nvCxnSpPr>
        <p:spPr>
          <a:xfrm rot="10800000">
            <a:off x="1603790" y="3575707"/>
            <a:ext cx="0" cy="1128726"/>
          </a:xfrm>
          <a:prstGeom prst="straightConnector1">
            <a:avLst/>
          </a:prstGeom>
          <a:noFill/>
          <a:ln w="9525" cap="flat" cmpd="sng">
            <a:solidFill>
              <a:srgbClr val="C4BD97"/>
            </a:solidFill>
            <a:prstDash val="solid"/>
            <a:round/>
            <a:headEnd type="none" w="med" len="med"/>
            <a:tailEnd type="none" w="med" len="med"/>
          </a:ln>
        </p:spPr>
      </p:cxnSp>
      <p:cxnSp>
        <p:nvCxnSpPr>
          <p:cNvPr id="2424" name="Shape 2424"/>
          <p:cNvCxnSpPr/>
          <p:nvPr/>
        </p:nvCxnSpPr>
        <p:spPr>
          <a:xfrm rot="10800000">
            <a:off x="1603790" y="4718706"/>
            <a:ext cx="1464502" cy="0"/>
          </a:xfrm>
          <a:prstGeom prst="straightConnector1">
            <a:avLst/>
          </a:prstGeom>
          <a:noFill/>
          <a:ln w="28575" cap="flat" cmpd="sng">
            <a:solidFill>
              <a:schemeClr val="dk1"/>
            </a:solidFill>
            <a:prstDash val="solid"/>
            <a:round/>
            <a:headEnd type="none" w="med" len="med"/>
            <a:tailEnd type="none" w="med" len="med"/>
          </a:ln>
        </p:spPr>
      </p:cxnSp>
      <p:cxnSp>
        <p:nvCxnSpPr>
          <p:cNvPr id="2425" name="Shape 2425"/>
          <p:cNvCxnSpPr/>
          <p:nvPr/>
        </p:nvCxnSpPr>
        <p:spPr>
          <a:xfrm rot="10800000">
            <a:off x="2155386" y="2813708"/>
            <a:ext cx="0" cy="1880015"/>
          </a:xfrm>
          <a:prstGeom prst="straightConnector1">
            <a:avLst/>
          </a:prstGeom>
          <a:noFill/>
          <a:ln w="9525" cap="flat" cmpd="sng">
            <a:solidFill>
              <a:srgbClr val="C4BD97"/>
            </a:solidFill>
            <a:prstDash val="solid"/>
            <a:round/>
            <a:headEnd type="none" w="med" len="med"/>
            <a:tailEnd type="none" w="med" len="med"/>
          </a:ln>
        </p:spPr>
      </p:cxnSp>
      <p:cxnSp>
        <p:nvCxnSpPr>
          <p:cNvPr id="2426" name="Shape 2426"/>
          <p:cNvCxnSpPr/>
          <p:nvPr/>
        </p:nvCxnSpPr>
        <p:spPr>
          <a:xfrm rot="10800000">
            <a:off x="3839194" y="3575707"/>
            <a:ext cx="0" cy="1113337"/>
          </a:xfrm>
          <a:prstGeom prst="straightConnector1">
            <a:avLst/>
          </a:prstGeom>
          <a:noFill/>
          <a:ln w="9525" cap="flat" cmpd="sng">
            <a:solidFill>
              <a:srgbClr val="C4BD97"/>
            </a:solidFill>
            <a:prstDash val="solid"/>
            <a:round/>
            <a:headEnd type="none" w="med" len="med"/>
            <a:tailEnd type="none" w="med" len="med"/>
          </a:ln>
        </p:spPr>
      </p:cxnSp>
      <p:cxnSp>
        <p:nvCxnSpPr>
          <p:cNvPr id="2427" name="Shape 2427"/>
          <p:cNvCxnSpPr/>
          <p:nvPr/>
        </p:nvCxnSpPr>
        <p:spPr>
          <a:xfrm rot="10800000">
            <a:off x="4940095" y="3103204"/>
            <a:ext cx="2" cy="2467908"/>
          </a:xfrm>
          <a:prstGeom prst="straightConnector1">
            <a:avLst/>
          </a:prstGeom>
          <a:noFill/>
          <a:ln w="9525" cap="flat" cmpd="sng">
            <a:solidFill>
              <a:srgbClr val="C4BD97"/>
            </a:solidFill>
            <a:prstDash val="solid"/>
            <a:round/>
            <a:headEnd type="none" w="med" len="med"/>
            <a:tailEnd type="none" w="med" len="med"/>
          </a:ln>
        </p:spPr>
      </p:cxnSp>
      <p:cxnSp>
        <p:nvCxnSpPr>
          <p:cNvPr id="2428" name="Shape 2428"/>
          <p:cNvCxnSpPr/>
          <p:nvPr/>
        </p:nvCxnSpPr>
        <p:spPr>
          <a:xfrm rot="10800000">
            <a:off x="3839195" y="4703250"/>
            <a:ext cx="1113804" cy="867861"/>
          </a:xfrm>
          <a:prstGeom prst="straightConnector1">
            <a:avLst/>
          </a:prstGeom>
          <a:noFill/>
          <a:ln w="28575" cap="flat" cmpd="sng">
            <a:solidFill>
              <a:schemeClr val="dk1"/>
            </a:solidFill>
            <a:prstDash val="solid"/>
            <a:round/>
            <a:headEnd type="none" w="med" len="med"/>
            <a:tailEnd type="none" w="med" len="med"/>
          </a:ln>
        </p:spPr>
      </p:cxnSp>
      <p:sp>
        <p:nvSpPr>
          <p:cNvPr id="2429" name="Shape 2429"/>
          <p:cNvSpPr txBox="1"/>
          <p:nvPr/>
        </p:nvSpPr>
        <p:spPr>
          <a:xfrm>
            <a:off x="1906769" y="4739655"/>
            <a:ext cx="51969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b(e)</a:t>
            </a:r>
          </a:p>
        </p:txBody>
      </p:sp>
      <p:sp>
        <p:nvSpPr>
          <p:cNvPr id="2430" name="Shape 2430"/>
          <p:cNvSpPr txBox="1"/>
          <p:nvPr/>
        </p:nvSpPr>
        <p:spPr>
          <a:xfrm>
            <a:off x="1276455" y="3456882"/>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431" name="Shape 2431"/>
          <p:cNvSpPr txBox="1"/>
          <p:nvPr/>
        </p:nvSpPr>
        <p:spPr>
          <a:xfrm>
            <a:off x="1446840" y="4718707"/>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432" name="Shape 2432"/>
          <p:cNvSpPr txBox="1"/>
          <p:nvPr/>
        </p:nvSpPr>
        <p:spPr>
          <a:xfrm>
            <a:off x="2025069" y="2428153"/>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2433" name="Shape 2433"/>
          <p:cNvSpPr txBox="1"/>
          <p:nvPr/>
        </p:nvSpPr>
        <p:spPr>
          <a:xfrm>
            <a:off x="3052975" y="2803116"/>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434" name="Shape 2434"/>
          <p:cNvSpPr txBox="1"/>
          <p:nvPr/>
        </p:nvSpPr>
        <p:spPr>
          <a:xfrm>
            <a:off x="3042556" y="3970794"/>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435" name="Shape 2435"/>
          <p:cNvSpPr txBox="1"/>
          <p:nvPr/>
        </p:nvSpPr>
        <p:spPr>
          <a:xfrm>
            <a:off x="1834475" y="4216867"/>
            <a:ext cx="33214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2436" name="Shape 2436"/>
          <p:cNvSpPr txBox="1"/>
          <p:nvPr/>
        </p:nvSpPr>
        <p:spPr>
          <a:xfrm>
            <a:off x="3536746" y="3265227"/>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437" name="Shape 2437"/>
          <p:cNvSpPr txBox="1"/>
          <p:nvPr/>
        </p:nvSpPr>
        <p:spPr>
          <a:xfrm>
            <a:off x="4069273" y="2513764"/>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2438" name="Shape 2438"/>
          <p:cNvSpPr txBox="1"/>
          <p:nvPr/>
        </p:nvSpPr>
        <p:spPr>
          <a:xfrm>
            <a:off x="4924191" y="2766708"/>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439" name="Shape 2439"/>
          <p:cNvSpPr txBox="1"/>
          <p:nvPr/>
        </p:nvSpPr>
        <p:spPr>
          <a:xfrm>
            <a:off x="4924191" y="3998605"/>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440" name="Shape 2440"/>
          <p:cNvSpPr txBox="1"/>
          <p:nvPr/>
        </p:nvSpPr>
        <p:spPr>
          <a:xfrm>
            <a:off x="3990989" y="4292141"/>
            <a:ext cx="33214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2441" name="Shape 2441"/>
          <p:cNvSpPr txBox="1"/>
          <p:nvPr/>
        </p:nvSpPr>
        <p:spPr>
          <a:xfrm>
            <a:off x="2731019" y="4739655"/>
            <a:ext cx="49885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c(d)</a:t>
            </a:r>
          </a:p>
        </p:txBody>
      </p:sp>
      <p:sp>
        <p:nvSpPr>
          <p:cNvPr id="2442" name="Shape 2442"/>
          <p:cNvSpPr txBox="1"/>
          <p:nvPr/>
        </p:nvSpPr>
        <p:spPr>
          <a:xfrm>
            <a:off x="3809426" y="4967905"/>
            <a:ext cx="51969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b(e)</a:t>
            </a:r>
          </a:p>
        </p:txBody>
      </p:sp>
      <p:sp>
        <p:nvSpPr>
          <p:cNvPr id="2443" name="Shape 2443"/>
          <p:cNvSpPr txBox="1"/>
          <p:nvPr/>
        </p:nvSpPr>
        <p:spPr>
          <a:xfrm>
            <a:off x="3616655" y="4653880"/>
            <a:ext cx="25328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444" name="Shape 2444"/>
          <p:cNvSpPr txBox="1"/>
          <p:nvPr/>
        </p:nvSpPr>
        <p:spPr>
          <a:xfrm>
            <a:off x="4583392" y="5528846"/>
            <a:ext cx="49885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c(d)</a:t>
            </a:r>
          </a:p>
        </p:txBody>
      </p:sp>
      <p:grpSp>
        <p:nvGrpSpPr>
          <p:cNvPr id="2445" name="Shape 2445"/>
          <p:cNvGrpSpPr/>
          <p:nvPr/>
        </p:nvGrpSpPr>
        <p:grpSpPr>
          <a:xfrm rot="2212265">
            <a:off x="1396679" y="2554764"/>
            <a:ext cx="532754" cy="968180"/>
            <a:chOff x="1051041" y="4419600"/>
            <a:chExt cx="532755" cy="968180"/>
          </a:xfrm>
        </p:grpSpPr>
        <p:cxnSp>
          <p:nvCxnSpPr>
            <p:cNvPr id="2446" name="Shape 2446"/>
            <p:cNvCxnSpPr/>
            <p:nvPr/>
          </p:nvCxnSpPr>
          <p:spPr>
            <a:xfrm>
              <a:off x="1102023" y="4419600"/>
              <a:ext cx="0" cy="968180"/>
            </a:xfrm>
            <a:prstGeom prst="straightConnector1">
              <a:avLst/>
            </a:prstGeom>
            <a:noFill/>
            <a:ln w="9525" cap="flat" cmpd="sng">
              <a:solidFill>
                <a:srgbClr val="4A7DBB"/>
              </a:solidFill>
              <a:prstDash val="solid"/>
              <a:round/>
              <a:headEnd type="triangle" w="lg" len="lg"/>
              <a:tailEnd type="triangle" w="lg" len="lg"/>
            </a:ln>
          </p:spPr>
        </p:cxnSp>
        <p:cxnSp>
          <p:nvCxnSpPr>
            <p:cNvPr id="2447" name="Shape 2447"/>
            <p:cNvCxnSpPr/>
            <p:nvPr/>
          </p:nvCxnSpPr>
          <p:spPr>
            <a:xfrm>
              <a:off x="1051041" y="4419600"/>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2448" name="Shape 2448"/>
            <p:cNvCxnSpPr/>
            <p:nvPr/>
          </p:nvCxnSpPr>
          <p:spPr>
            <a:xfrm>
              <a:off x="1051041" y="5362575"/>
              <a:ext cx="532755" cy="0"/>
            </a:xfrm>
            <a:prstGeom prst="straightConnector1">
              <a:avLst/>
            </a:prstGeom>
            <a:noFill/>
            <a:ln w="9525" cap="flat" cmpd="sng">
              <a:solidFill>
                <a:srgbClr val="4A7DBB"/>
              </a:solidFill>
              <a:prstDash val="solid"/>
              <a:round/>
              <a:headEnd type="none" w="med" len="med"/>
              <a:tailEnd type="none" w="med" len="med"/>
            </a:ln>
          </p:spPr>
        </p:cxnSp>
      </p:grpSp>
      <p:sp>
        <p:nvSpPr>
          <p:cNvPr id="2449" name="Shape 2449"/>
          <p:cNvSpPr txBox="1"/>
          <p:nvPr/>
        </p:nvSpPr>
        <p:spPr>
          <a:xfrm>
            <a:off x="1158895" y="2597431"/>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25</a:t>
            </a:r>
          </a:p>
        </p:txBody>
      </p:sp>
      <p:sp>
        <p:nvSpPr>
          <p:cNvPr id="2450" name="Shape 2450"/>
          <p:cNvSpPr txBox="1"/>
          <p:nvPr/>
        </p:nvSpPr>
        <p:spPr>
          <a:xfrm>
            <a:off x="4207062" y="4720228"/>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30°</a:t>
            </a:r>
          </a:p>
        </p:txBody>
      </p:sp>
      <p:sp>
        <p:nvSpPr>
          <p:cNvPr id="2451" name="Shape 2451"/>
          <p:cNvSpPr/>
          <p:nvPr/>
        </p:nvSpPr>
        <p:spPr>
          <a:xfrm rot="2764298">
            <a:off x="3710306" y="4469610"/>
            <a:ext cx="470864" cy="757164"/>
          </a:xfrm>
          <a:prstGeom prst="arc">
            <a:avLst>
              <a:gd name="adj1" fmla="val 17446589"/>
              <a:gd name="adj2" fmla="val 20478934"/>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52" name="Shape 2452"/>
          <p:cNvSpPr/>
          <p:nvPr/>
        </p:nvSpPr>
        <p:spPr>
          <a:xfrm rot="-5400000">
            <a:off x="3641266" y="3030692"/>
            <a:ext cx="1515815" cy="1081848"/>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453" name="Shape 2453"/>
          <p:cNvSpPr txBox="1"/>
          <p:nvPr/>
        </p:nvSpPr>
        <p:spPr>
          <a:xfrm>
            <a:off x="5709835" y="4336312"/>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30°</a:t>
            </a:r>
          </a:p>
        </p:txBody>
      </p:sp>
      <p:sp>
        <p:nvSpPr>
          <p:cNvPr id="2454" name="Shape 2454"/>
          <p:cNvSpPr/>
          <p:nvPr/>
        </p:nvSpPr>
        <p:spPr>
          <a:xfrm rot="206956">
            <a:off x="5283493" y="4337442"/>
            <a:ext cx="470865" cy="757165"/>
          </a:xfrm>
          <a:prstGeom prst="arc">
            <a:avLst>
              <a:gd name="adj1" fmla="val 17102467"/>
              <a:gd name="adj2" fmla="val 31542"/>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55" name="Shape 2455"/>
          <p:cNvSpPr txBox="1"/>
          <p:nvPr/>
        </p:nvSpPr>
        <p:spPr>
          <a:xfrm>
            <a:off x="6299282" y="3939094"/>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456" name="Shape 2456"/>
          <p:cNvSpPr txBox="1"/>
          <p:nvPr/>
        </p:nvSpPr>
        <p:spPr>
          <a:xfrm>
            <a:off x="6272242" y="2845271"/>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2457" name="Shape 2457"/>
          <p:cNvSpPr txBox="1"/>
          <p:nvPr/>
        </p:nvSpPr>
        <p:spPr>
          <a:xfrm>
            <a:off x="7217052" y="2703832"/>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458" name="Shape 2458"/>
          <p:cNvSpPr txBox="1"/>
          <p:nvPr/>
        </p:nvSpPr>
        <p:spPr>
          <a:xfrm>
            <a:off x="7717703" y="3725407"/>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459" name="Shape 2459"/>
          <p:cNvSpPr txBox="1"/>
          <p:nvPr/>
        </p:nvSpPr>
        <p:spPr>
          <a:xfrm>
            <a:off x="6973288" y="4368653"/>
            <a:ext cx="33214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cxnSp>
        <p:nvCxnSpPr>
          <p:cNvPr id="2460" name="Shape 2460"/>
          <p:cNvCxnSpPr/>
          <p:nvPr/>
        </p:nvCxnSpPr>
        <p:spPr>
          <a:xfrm rot="-10094041" flipH="1">
            <a:off x="5614847" y="3102794"/>
            <a:ext cx="2043734" cy="1583782"/>
          </a:xfrm>
          <a:prstGeom prst="straightConnector1">
            <a:avLst/>
          </a:prstGeom>
          <a:noFill/>
          <a:ln w="9525" cap="flat" cmpd="sng">
            <a:solidFill>
              <a:srgbClr val="C4BD97"/>
            </a:solidFill>
            <a:prstDash val="solid"/>
            <a:round/>
            <a:headEnd type="none" w="med" len="med"/>
            <a:tailEnd type="none" w="med" len="med"/>
          </a:ln>
        </p:spPr>
      </p:cxnSp>
      <p:cxnSp>
        <p:nvCxnSpPr>
          <p:cNvPr id="2461" name="Shape 2461"/>
          <p:cNvCxnSpPr/>
          <p:nvPr/>
        </p:nvCxnSpPr>
        <p:spPr>
          <a:xfrm rot="10800000">
            <a:off x="6540110" y="3939094"/>
            <a:ext cx="0" cy="765745"/>
          </a:xfrm>
          <a:prstGeom prst="straightConnector1">
            <a:avLst/>
          </a:prstGeom>
          <a:noFill/>
          <a:ln w="9525" cap="flat" cmpd="sng">
            <a:solidFill>
              <a:srgbClr val="C4BD97"/>
            </a:solidFill>
            <a:prstDash val="solid"/>
            <a:round/>
            <a:headEnd type="none" w="med" len="med"/>
            <a:tailEnd type="none" w="med" len="med"/>
          </a:ln>
        </p:spPr>
      </p:cxnSp>
      <p:cxnSp>
        <p:nvCxnSpPr>
          <p:cNvPr id="2462" name="Shape 2462"/>
          <p:cNvCxnSpPr/>
          <p:nvPr/>
        </p:nvCxnSpPr>
        <p:spPr>
          <a:xfrm rot="10800000">
            <a:off x="6577638" y="3076673"/>
            <a:ext cx="0" cy="1954793"/>
          </a:xfrm>
          <a:prstGeom prst="straightConnector1">
            <a:avLst/>
          </a:prstGeom>
          <a:noFill/>
          <a:ln w="9525" cap="flat" cmpd="sng">
            <a:solidFill>
              <a:srgbClr val="C4BD97"/>
            </a:solidFill>
            <a:prstDash val="solid"/>
            <a:round/>
            <a:headEnd type="none" w="med" len="med"/>
            <a:tailEnd type="none" w="med" len="med"/>
          </a:ln>
        </p:spPr>
      </p:cxnSp>
      <p:cxnSp>
        <p:nvCxnSpPr>
          <p:cNvPr id="2463" name="Shape 2463"/>
          <p:cNvCxnSpPr/>
          <p:nvPr/>
        </p:nvCxnSpPr>
        <p:spPr>
          <a:xfrm rot="10800000">
            <a:off x="7305429" y="3042385"/>
            <a:ext cx="0" cy="2526444"/>
          </a:xfrm>
          <a:prstGeom prst="straightConnector1">
            <a:avLst/>
          </a:prstGeom>
          <a:noFill/>
          <a:ln w="9525" cap="flat" cmpd="sng">
            <a:solidFill>
              <a:srgbClr val="C4BD97"/>
            </a:solidFill>
            <a:prstDash val="solid"/>
            <a:round/>
            <a:headEnd type="none" w="med" len="med"/>
            <a:tailEnd type="none" w="med" len="med"/>
          </a:ln>
        </p:spPr>
      </p:cxnSp>
      <p:cxnSp>
        <p:nvCxnSpPr>
          <p:cNvPr id="2464" name="Shape 2464"/>
          <p:cNvCxnSpPr/>
          <p:nvPr/>
        </p:nvCxnSpPr>
        <p:spPr>
          <a:xfrm rot="10800000">
            <a:off x="7244709" y="4437814"/>
            <a:ext cx="0" cy="593653"/>
          </a:xfrm>
          <a:prstGeom prst="straightConnector1">
            <a:avLst/>
          </a:prstGeom>
          <a:noFill/>
          <a:ln w="9525" cap="flat" cmpd="sng">
            <a:solidFill>
              <a:srgbClr val="C4BD97"/>
            </a:solidFill>
            <a:prstDash val="solid"/>
            <a:round/>
            <a:headEnd type="none" w="med" len="med"/>
            <a:tailEnd type="none" w="med" len="med"/>
          </a:ln>
        </p:spPr>
      </p:cxnSp>
      <p:cxnSp>
        <p:nvCxnSpPr>
          <p:cNvPr id="2465" name="Shape 2465"/>
          <p:cNvCxnSpPr/>
          <p:nvPr/>
        </p:nvCxnSpPr>
        <p:spPr>
          <a:xfrm rot="10800000">
            <a:off x="7717703" y="3883616"/>
            <a:ext cx="0" cy="1685214"/>
          </a:xfrm>
          <a:prstGeom prst="straightConnector1">
            <a:avLst/>
          </a:prstGeom>
          <a:noFill/>
          <a:ln w="9525" cap="flat" cmpd="sng">
            <a:solidFill>
              <a:srgbClr val="C4BD97"/>
            </a:solidFill>
            <a:prstDash val="solid"/>
            <a:round/>
            <a:headEnd type="none" w="med" len="med"/>
            <a:tailEnd type="none" w="med" len="med"/>
          </a:ln>
        </p:spPr>
      </p:cxnSp>
      <p:cxnSp>
        <p:nvCxnSpPr>
          <p:cNvPr id="2466" name="Shape 2466"/>
          <p:cNvCxnSpPr/>
          <p:nvPr/>
        </p:nvCxnSpPr>
        <p:spPr>
          <a:xfrm>
            <a:off x="4263235" y="5031467"/>
            <a:ext cx="2953815" cy="0"/>
          </a:xfrm>
          <a:prstGeom prst="straightConnector1">
            <a:avLst/>
          </a:prstGeom>
          <a:noFill/>
          <a:ln w="9525" cap="flat" cmpd="sng">
            <a:solidFill>
              <a:srgbClr val="C4BD97"/>
            </a:solidFill>
            <a:prstDash val="solid"/>
            <a:round/>
            <a:headEnd type="none" w="med" len="med"/>
            <a:tailEnd type="none" w="med" len="med"/>
          </a:ln>
        </p:spPr>
      </p:cxnSp>
      <p:cxnSp>
        <p:nvCxnSpPr>
          <p:cNvPr id="2467" name="Shape 2467"/>
          <p:cNvCxnSpPr/>
          <p:nvPr/>
        </p:nvCxnSpPr>
        <p:spPr>
          <a:xfrm>
            <a:off x="4909480" y="5568830"/>
            <a:ext cx="2816465" cy="0"/>
          </a:xfrm>
          <a:prstGeom prst="straightConnector1">
            <a:avLst/>
          </a:prstGeom>
          <a:noFill/>
          <a:ln w="9525" cap="flat" cmpd="sng">
            <a:solidFill>
              <a:srgbClr val="C4BD97"/>
            </a:solidFill>
            <a:prstDash val="solid"/>
            <a:round/>
            <a:headEnd type="none" w="med" len="med"/>
            <a:tailEnd type="none" w="med" len="med"/>
          </a:ln>
        </p:spPr>
      </p:cxnSp>
      <p:cxnSp>
        <p:nvCxnSpPr>
          <p:cNvPr id="2468" name="Shape 2468"/>
          <p:cNvCxnSpPr/>
          <p:nvPr/>
        </p:nvCxnSpPr>
        <p:spPr>
          <a:xfrm rot="10800000">
            <a:off x="6544176" y="4697036"/>
            <a:ext cx="33461" cy="334431"/>
          </a:xfrm>
          <a:prstGeom prst="straightConnector1">
            <a:avLst/>
          </a:prstGeom>
          <a:noFill/>
          <a:ln w="28575" cap="flat" cmpd="sng">
            <a:solidFill>
              <a:schemeClr val="dk1"/>
            </a:solidFill>
            <a:prstDash val="solid"/>
            <a:round/>
            <a:headEnd type="none" w="med" len="med"/>
            <a:tailEnd type="none" w="med" len="med"/>
          </a:ln>
        </p:spPr>
      </p:cxnSp>
      <p:cxnSp>
        <p:nvCxnSpPr>
          <p:cNvPr id="2469" name="Shape 2469"/>
          <p:cNvCxnSpPr/>
          <p:nvPr/>
        </p:nvCxnSpPr>
        <p:spPr>
          <a:xfrm rot="10800000">
            <a:off x="6544176" y="4704840"/>
            <a:ext cx="700533" cy="326627"/>
          </a:xfrm>
          <a:prstGeom prst="straightConnector1">
            <a:avLst/>
          </a:prstGeom>
          <a:noFill/>
          <a:ln w="28575" cap="flat" cmpd="sng">
            <a:solidFill>
              <a:schemeClr val="dk1"/>
            </a:solidFill>
            <a:prstDash val="solid"/>
            <a:round/>
            <a:headEnd type="none" w="med" len="med"/>
            <a:tailEnd type="none" w="med" len="med"/>
          </a:ln>
        </p:spPr>
      </p:cxnSp>
      <p:cxnSp>
        <p:nvCxnSpPr>
          <p:cNvPr id="2470" name="Shape 2470"/>
          <p:cNvCxnSpPr/>
          <p:nvPr/>
        </p:nvCxnSpPr>
        <p:spPr>
          <a:xfrm rot="10800000">
            <a:off x="7244710" y="5031467"/>
            <a:ext cx="472992" cy="537363"/>
          </a:xfrm>
          <a:prstGeom prst="straightConnector1">
            <a:avLst/>
          </a:prstGeom>
          <a:noFill/>
          <a:ln w="28575" cap="flat" cmpd="sng">
            <a:solidFill>
              <a:schemeClr val="dk1"/>
            </a:solidFill>
            <a:prstDash val="solid"/>
            <a:round/>
            <a:headEnd type="none" w="med" len="med"/>
            <a:tailEnd type="none" w="med" len="med"/>
          </a:ln>
        </p:spPr>
      </p:cxnSp>
      <p:cxnSp>
        <p:nvCxnSpPr>
          <p:cNvPr id="2471" name="Shape 2471"/>
          <p:cNvCxnSpPr/>
          <p:nvPr/>
        </p:nvCxnSpPr>
        <p:spPr>
          <a:xfrm rot="10800000">
            <a:off x="6577637" y="5031467"/>
            <a:ext cx="727791" cy="537363"/>
          </a:xfrm>
          <a:prstGeom prst="straightConnector1">
            <a:avLst/>
          </a:prstGeom>
          <a:noFill/>
          <a:ln w="28575" cap="flat" cmpd="sng">
            <a:solidFill>
              <a:schemeClr val="dk1"/>
            </a:solidFill>
            <a:prstDash val="solid"/>
            <a:round/>
            <a:headEnd type="none" w="med" len="med"/>
            <a:tailEnd type="none" w="med" len="med"/>
          </a:ln>
        </p:spPr>
      </p:cxnSp>
      <p:cxnSp>
        <p:nvCxnSpPr>
          <p:cNvPr id="2472" name="Shape 2472"/>
          <p:cNvCxnSpPr/>
          <p:nvPr/>
        </p:nvCxnSpPr>
        <p:spPr>
          <a:xfrm flipH="1">
            <a:off x="7305430" y="5568830"/>
            <a:ext cx="412273" cy="0"/>
          </a:xfrm>
          <a:prstGeom prst="straightConnector1">
            <a:avLst/>
          </a:prstGeom>
          <a:noFill/>
          <a:ln w="28575" cap="flat" cmpd="sng">
            <a:solidFill>
              <a:schemeClr val="dk1"/>
            </a:solidFill>
            <a:prstDash val="solid"/>
            <a:round/>
            <a:headEnd type="none" w="med" len="med"/>
            <a:tailEnd type="none" w="med" len="med"/>
          </a:ln>
        </p:spPr>
      </p:cxnSp>
      <p:sp>
        <p:nvSpPr>
          <p:cNvPr id="2473" name="Shape 2473"/>
          <p:cNvSpPr txBox="1"/>
          <p:nvPr/>
        </p:nvSpPr>
        <p:spPr>
          <a:xfrm>
            <a:off x="6307621" y="4598573"/>
            <a:ext cx="25328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474" name="Shape 2474"/>
          <p:cNvSpPr txBox="1"/>
          <p:nvPr/>
        </p:nvSpPr>
        <p:spPr>
          <a:xfrm>
            <a:off x="6317712" y="4973041"/>
            <a:ext cx="25328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2475" name="Shape 2475"/>
          <p:cNvSpPr txBox="1"/>
          <p:nvPr/>
        </p:nvSpPr>
        <p:spPr>
          <a:xfrm>
            <a:off x="7088089" y="5498067"/>
            <a:ext cx="25328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2476" name="Shape 2476"/>
          <p:cNvSpPr txBox="1"/>
          <p:nvPr/>
        </p:nvSpPr>
        <p:spPr>
          <a:xfrm>
            <a:off x="7641135" y="5498067"/>
            <a:ext cx="25328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2477" name="Shape 2477"/>
          <p:cNvSpPr txBox="1"/>
          <p:nvPr/>
        </p:nvSpPr>
        <p:spPr>
          <a:xfrm>
            <a:off x="7240375" y="4740644"/>
            <a:ext cx="25328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cxnSp>
        <p:nvCxnSpPr>
          <p:cNvPr id="2478" name="Shape 2478"/>
          <p:cNvCxnSpPr>
            <a:stCxn id="2452" idx="0"/>
            <a:endCxn id="2452" idx="3"/>
          </p:cNvCxnSpPr>
          <p:nvPr/>
        </p:nvCxnSpPr>
        <p:spPr>
          <a:xfrm>
            <a:off x="3858249" y="3571616"/>
            <a:ext cx="1081800" cy="0"/>
          </a:xfrm>
          <a:prstGeom prst="straightConnector1">
            <a:avLst/>
          </a:prstGeom>
          <a:noFill/>
          <a:ln w="9525" cap="flat" cmpd="sng">
            <a:solidFill>
              <a:srgbClr val="7F7F7F"/>
            </a:solidFill>
            <a:prstDash val="solid"/>
            <a:round/>
            <a:headEnd type="none" w="med" len="med"/>
            <a:tailEnd type="none" w="med" len="med"/>
          </a:ln>
        </p:spPr>
      </p:cxnSp>
      <p:sp>
        <p:nvSpPr>
          <p:cNvPr id="2479" name="Shape 2479"/>
          <p:cNvSpPr txBox="1"/>
          <p:nvPr/>
        </p:nvSpPr>
        <p:spPr>
          <a:xfrm>
            <a:off x="4953000" y="3362492"/>
            <a:ext cx="39305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m'</a:t>
            </a:r>
          </a:p>
        </p:txBody>
      </p:sp>
      <p:sp>
        <p:nvSpPr>
          <p:cNvPr id="2480" name="Shape 2480"/>
          <p:cNvSpPr txBox="1"/>
          <p:nvPr/>
        </p:nvSpPr>
        <p:spPr>
          <a:xfrm>
            <a:off x="7475035" y="3106680"/>
            <a:ext cx="39305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m'</a:t>
            </a:r>
          </a:p>
        </p:txBody>
      </p:sp>
      <p:cxnSp>
        <p:nvCxnSpPr>
          <p:cNvPr id="2481" name="Shape 2481"/>
          <p:cNvCxnSpPr/>
          <p:nvPr/>
        </p:nvCxnSpPr>
        <p:spPr>
          <a:xfrm rot="-10094041" flipH="1">
            <a:off x="6598858" y="3368954"/>
            <a:ext cx="853963" cy="664184"/>
          </a:xfrm>
          <a:prstGeom prst="straightConnector1">
            <a:avLst/>
          </a:prstGeom>
          <a:noFill/>
          <a:ln w="9525" cap="flat" cmpd="sng">
            <a:solidFill>
              <a:srgbClr val="7F7F7F"/>
            </a:solidFill>
            <a:prstDash val="solid"/>
            <a:round/>
            <a:headEnd type="none" w="med" len="med"/>
            <a:tailEnd type="none" w="med" len="med"/>
          </a:ln>
        </p:spPr>
      </p:cxnSp>
      <p:sp>
        <p:nvSpPr>
          <p:cNvPr id="2482" name="Shape 2482"/>
          <p:cNvSpPr/>
          <p:nvPr/>
        </p:nvSpPr>
        <p:spPr>
          <a:xfrm rot="-6966519">
            <a:off x="6267931" y="3160123"/>
            <a:ext cx="1515816" cy="1081849"/>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407"/>
                                        </p:tgtEl>
                                        <p:attrNameLst>
                                          <p:attrName>style.visibility</p:attrName>
                                        </p:attrNameLst>
                                      </p:cBhvr>
                                      <p:to>
                                        <p:strVal val="visible"/>
                                      </p:to>
                                    </p:set>
                                    <p:anim calcmode="lin" valueType="num">
                                      <p:cBhvr additive="base">
                                        <p:cTn id="7" dur="500"/>
                                        <p:tgtEl>
                                          <p:spTgt spid="2407"/>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11"/>
                                        </p:tgtEl>
                                        <p:attrNameLst>
                                          <p:attrName>style.visibility</p:attrName>
                                        </p:attrNameLst>
                                      </p:cBhvr>
                                      <p:to>
                                        <p:strVal val="visible"/>
                                      </p:to>
                                    </p:set>
                                    <p:animEffect transition="in" filter="fade">
                                      <p:cBhvr>
                                        <p:cTn id="12" dur="1"/>
                                        <p:tgtEl>
                                          <p:spTgt spid="2411"/>
                                        </p:tgtEl>
                                      </p:cBhvr>
                                    </p:animEffect>
                                  </p:childTnLst>
                                </p:cTn>
                              </p:par>
                              <p:par>
                                <p:cTn id="13" presetID="10" presetClass="entr" presetSubtype="0" fill="hold" nodeType="withEffect">
                                  <p:stCondLst>
                                    <p:cond delay="0"/>
                                  </p:stCondLst>
                                  <p:childTnLst>
                                    <p:set>
                                      <p:cBhvr>
                                        <p:cTn id="14" dur="1" fill="hold">
                                          <p:stCondLst>
                                            <p:cond delay="0"/>
                                          </p:stCondLst>
                                        </p:cTn>
                                        <p:tgtEl>
                                          <p:spTgt spid="2410"/>
                                        </p:tgtEl>
                                        <p:attrNameLst>
                                          <p:attrName>style.visibility</p:attrName>
                                        </p:attrNameLst>
                                      </p:cBhvr>
                                      <p:to>
                                        <p:strVal val="visible"/>
                                      </p:to>
                                    </p:set>
                                    <p:animEffect transition="in" filter="fade">
                                      <p:cBhvr>
                                        <p:cTn id="15" dur="1"/>
                                        <p:tgtEl>
                                          <p:spTgt spid="2410"/>
                                        </p:tgtEl>
                                      </p:cBhvr>
                                    </p:animEffect>
                                  </p:childTnLst>
                                </p:cTn>
                              </p:par>
                              <p:par>
                                <p:cTn id="16" presetID="10" presetClass="entr" presetSubtype="0" fill="hold" nodeType="withEffect">
                                  <p:stCondLst>
                                    <p:cond delay="0"/>
                                  </p:stCondLst>
                                  <p:childTnLst>
                                    <p:set>
                                      <p:cBhvr>
                                        <p:cTn id="17" dur="1" fill="hold">
                                          <p:stCondLst>
                                            <p:cond delay="0"/>
                                          </p:stCondLst>
                                        </p:cTn>
                                        <p:tgtEl>
                                          <p:spTgt spid="2412"/>
                                        </p:tgtEl>
                                        <p:attrNameLst>
                                          <p:attrName>style.visibility</p:attrName>
                                        </p:attrNameLst>
                                      </p:cBhvr>
                                      <p:to>
                                        <p:strVal val="visible"/>
                                      </p:to>
                                    </p:set>
                                    <p:animEffect transition="in" filter="fade">
                                      <p:cBhvr>
                                        <p:cTn id="18" dur="1"/>
                                        <p:tgtEl>
                                          <p:spTgt spid="2412"/>
                                        </p:tgtEl>
                                      </p:cBhvr>
                                    </p:animEffect>
                                  </p:childTnLst>
                                </p:cTn>
                              </p:par>
                              <p:par>
                                <p:cTn id="19" presetID="10" presetClass="entr" presetSubtype="0" fill="hold" nodeType="withEffect">
                                  <p:stCondLst>
                                    <p:cond delay="0"/>
                                  </p:stCondLst>
                                  <p:childTnLst>
                                    <p:set>
                                      <p:cBhvr>
                                        <p:cTn id="20" dur="1" fill="hold">
                                          <p:stCondLst>
                                            <p:cond delay="0"/>
                                          </p:stCondLst>
                                        </p:cTn>
                                        <p:tgtEl>
                                          <p:spTgt spid="2413"/>
                                        </p:tgtEl>
                                        <p:attrNameLst>
                                          <p:attrName>style.visibility</p:attrName>
                                        </p:attrNameLst>
                                      </p:cBhvr>
                                      <p:to>
                                        <p:strVal val="visible"/>
                                      </p:to>
                                    </p:set>
                                    <p:animEffect transition="in" filter="fade">
                                      <p:cBhvr>
                                        <p:cTn id="21" dur="1"/>
                                        <p:tgtEl>
                                          <p:spTgt spid="24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421"/>
                                        </p:tgtEl>
                                        <p:attrNameLst>
                                          <p:attrName>style.visibility</p:attrName>
                                        </p:attrNameLst>
                                      </p:cBhvr>
                                      <p:to>
                                        <p:strVal val="visible"/>
                                      </p:to>
                                    </p:set>
                                    <p:animEffect transition="in" filter="fade">
                                      <p:cBhvr>
                                        <p:cTn id="26" dur="1"/>
                                        <p:tgtEl>
                                          <p:spTgt spid="242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449"/>
                                        </p:tgtEl>
                                        <p:attrNameLst>
                                          <p:attrName>style.visibility</p:attrName>
                                        </p:attrNameLst>
                                      </p:cBhvr>
                                      <p:to>
                                        <p:strVal val="visible"/>
                                      </p:to>
                                    </p:set>
                                    <p:animEffect transition="in" filter="fade">
                                      <p:cBhvr>
                                        <p:cTn id="31" dur="1"/>
                                        <p:tgtEl>
                                          <p:spTgt spid="2449"/>
                                        </p:tgtEl>
                                      </p:cBhvr>
                                    </p:animEffect>
                                  </p:childTnLst>
                                </p:cTn>
                              </p:par>
                              <p:par>
                                <p:cTn id="32" presetID="10" presetClass="entr" presetSubtype="0" fill="hold" nodeType="withEffect">
                                  <p:stCondLst>
                                    <p:cond delay="0"/>
                                  </p:stCondLst>
                                  <p:childTnLst>
                                    <p:set>
                                      <p:cBhvr>
                                        <p:cTn id="33" dur="1" fill="hold">
                                          <p:stCondLst>
                                            <p:cond delay="0"/>
                                          </p:stCondLst>
                                        </p:cTn>
                                        <p:tgtEl>
                                          <p:spTgt spid="2445"/>
                                        </p:tgtEl>
                                        <p:attrNameLst>
                                          <p:attrName>style.visibility</p:attrName>
                                        </p:attrNameLst>
                                      </p:cBhvr>
                                      <p:to>
                                        <p:strVal val="visible"/>
                                      </p:to>
                                    </p:set>
                                    <p:animEffect transition="in" filter="fade">
                                      <p:cBhvr>
                                        <p:cTn id="34" dur="1"/>
                                        <p:tgtEl>
                                          <p:spTgt spid="244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430"/>
                                        </p:tgtEl>
                                        <p:attrNameLst>
                                          <p:attrName>style.visibility</p:attrName>
                                        </p:attrNameLst>
                                      </p:cBhvr>
                                      <p:to>
                                        <p:strVal val="visible"/>
                                      </p:to>
                                    </p:set>
                                    <p:animEffect transition="in" filter="fade">
                                      <p:cBhvr>
                                        <p:cTn id="39" dur="1"/>
                                        <p:tgtEl>
                                          <p:spTgt spid="2430"/>
                                        </p:tgtEl>
                                      </p:cBhvr>
                                    </p:animEffect>
                                  </p:childTnLst>
                                </p:cTn>
                              </p:par>
                              <p:par>
                                <p:cTn id="40" presetID="10" presetClass="entr" presetSubtype="0" fill="hold" nodeType="withEffect">
                                  <p:stCondLst>
                                    <p:cond delay="0"/>
                                  </p:stCondLst>
                                  <p:childTnLst>
                                    <p:set>
                                      <p:cBhvr>
                                        <p:cTn id="41" dur="1" fill="hold">
                                          <p:stCondLst>
                                            <p:cond delay="0"/>
                                          </p:stCondLst>
                                        </p:cTn>
                                        <p:tgtEl>
                                          <p:spTgt spid="2432"/>
                                        </p:tgtEl>
                                        <p:attrNameLst>
                                          <p:attrName>style.visibility</p:attrName>
                                        </p:attrNameLst>
                                      </p:cBhvr>
                                      <p:to>
                                        <p:strVal val="visible"/>
                                      </p:to>
                                    </p:set>
                                    <p:animEffect transition="in" filter="fade">
                                      <p:cBhvr>
                                        <p:cTn id="42" dur="1"/>
                                        <p:tgtEl>
                                          <p:spTgt spid="2432"/>
                                        </p:tgtEl>
                                      </p:cBhvr>
                                    </p:animEffect>
                                  </p:childTnLst>
                                </p:cTn>
                              </p:par>
                              <p:par>
                                <p:cTn id="43" presetID="10" presetClass="entr" presetSubtype="0" fill="hold" nodeType="withEffect">
                                  <p:stCondLst>
                                    <p:cond delay="0"/>
                                  </p:stCondLst>
                                  <p:childTnLst>
                                    <p:set>
                                      <p:cBhvr>
                                        <p:cTn id="44" dur="1" fill="hold">
                                          <p:stCondLst>
                                            <p:cond delay="0"/>
                                          </p:stCondLst>
                                        </p:cTn>
                                        <p:tgtEl>
                                          <p:spTgt spid="2433"/>
                                        </p:tgtEl>
                                        <p:attrNameLst>
                                          <p:attrName>style.visibility</p:attrName>
                                        </p:attrNameLst>
                                      </p:cBhvr>
                                      <p:to>
                                        <p:strVal val="visible"/>
                                      </p:to>
                                    </p:set>
                                    <p:animEffect transition="in" filter="fade">
                                      <p:cBhvr>
                                        <p:cTn id="45" dur="1"/>
                                        <p:tgtEl>
                                          <p:spTgt spid="2433"/>
                                        </p:tgtEl>
                                      </p:cBhvr>
                                    </p:animEffect>
                                  </p:childTnLst>
                                </p:cTn>
                              </p:par>
                              <p:par>
                                <p:cTn id="46" presetID="10" presetClass="entr" presetSubtype="0" fill="hold" nodeType="withEffect">
                                  <p:stCondLst>
                                    <p:cond delay="0"/>
                                  </p:stCondLst>
                                  <p:childTnLst>
                                    <p:set>
                                      <p:cBhvr>
                                        <p:cTn id="47" dur="1" fill="hold">
                                          <p:stCondLst>
                                            <p:cond delay="0"/>
                                          </p:stCondLst>
                                        </p:cTn>
                                        <p:tgtEl>
                                          <p:spTgt spid="2434"/>
                                        </p:tgtEl>
                                        <p:attrNameLst>
                                          <p:attrName>style.visibility</p:attrName>
                                        </p:attrNameLst>
                                      </p:cBhvr>
                                      <p:to>
                                        <p:strVal val="visible"/>
                                      </p:to>
                                    </p:set>
                                    <p:animEffect transition="in" filter="fade">
                                      <p:cBhvr>
                                        <p:cTn id="48" dur="1"/>
                                        <p:tgtEl>
                                          <p:spTgt spid="2434"/>
                                        </p:tgtEl>
                                      </p:cBhvr>
                                    </p:animEffect>
                                  </p:childTnLst>
                                </p:cTn>
                              </p:par>
                              <p:par>
                                <p:cTn id="49" presetID="10" presetClass="entr" presetSubtype="0" fill="hold" nodeType="withEffect">
                                  <p:stCondLst>
                                    <p:cond delay="0"/>
                                  </p:stCondLst>
                                  <p:childTnLst>
                                    <p:set>
                                      <p:cBhvr>
                                        <p:cTn id="50" dur="1" fill="hold">
                                          <p:stCondLst>
                                            <p:cond delay="0"/>
                                          </p:stCondLst>
                                        </p:cTn>
                                        <p:tgtEl>
                                          <p:spTgt spid="2435"/>
                                        </p:tgtEl>
                                        <p:attrNameLst>
                                          <p:attrName>style.visibility</p:attrName>
                                        </p:attrNameLst>
                                      </p:cBhvr>
                                      <p:to>
                                        <p:strVal val="visible"/>
                                      </p:to>
                                    </p:set>
                                    <p:animEffect transition="in" filter="fade">
                                      <p:cBhvr>
                                        <p:cTn id="51" dur="1"/>
                                        <p:tgtEl>
                                          <p:spTgt spid="243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423"/>
                                        </p:tgtEl>
                                        <p:attrNameLst>
                                          <p:attrName>style.visibility</p:attrName>
                                        </p:attrNameLst>
                                      </p:cBhvr>
                                      <p:to>
                                        <p:strVal val="visible"/>
                                      </p:to>
                                    </p:set>
                                    <p:animEffect transition="in" filter="fade">
                                      <p:cBhvr>
                                        <p:cTn id="56" dur="500"/>
                                        <p:tgtEl>
                                          <p:spTgt spid="2423"/>
                                        </p:tgtEl>
                                      </p:cBhvr>
                                    </p:animEffect>
                                  </p:childTnLst>
                                </p:cTn>
                              </p:par>
                              <p:par>
                                <p:cTn id="57" presetID="10" presetClass="entr" presetSubtype="0" fill="hold" nodeType="withEffect">
                                  <p:stCondLst>
                                    <p:cond delay="0"/>
                                  </p:stCondLst>
                                  <p:childTnLst>
                                    <p:set>
                                      <p:cBhvr>
                                        <p:cTn id="58" dur="1" fill="hold">
                                          <p:stCondLst>
                                            <p:cond delay="0"/>
                                          </p:stCondLst>
                                        </p:cTn>
                                        <p:tgtEl>
                                          <p:spTgt spid="2425"/>
                                        </p:tgtEl>
                                        <p:attrNameLst>
                                          <p:attrName>style.visibility</p:attrName>
                                        </p:attrNameLst>
                                      </p:cBhvr>
                                      <p:to>
                                        <p:strVal val="visible"/>
                                      </p:to>
                                    </p:set>
                                    <p:animEffect transition="in" filter="fade">
                                      <p:cBhvr>
                                        <p:cTn id="59" dur="500"/>
                                        <p:tgtEl>
                                          <p:spTgt spid="2425"/>
                                        </p:tgtEl>
                                      </p:cBhvr>
                                    </p:animEffect>
                                  </p:childTnLst>
                                </p:cTn>
                              </p:par>
                              <p:par>
                                <p:cTn id="60" presetID="10" presetClass="entr" presetSubtype="0" fill="hold" nodeType="withEffect">
                                  <p:stCondLst>
                                    <p:cond delay="0"/>
                                  </p:stCondLst>
                                  <p:childTnLst>
                                    <p:set>
                                      <p:cBhvr>
                                        <p:cTn id="61" dur="1" fill="hold">
                                          <p:stCondLst>
                                            <p:cond delay="0"/>
                                          </p:stCondLst>
                                        </p:cTn>
                                        <p:tgtEl>
                                          <p:spTgt spid="2406"/>
                                        </p:tgtEl>
                                        <p:attrNameLst>
                                          <p:attrName>style.visibility</p:attrName>
                                        </p:attrNameLst>
                                      </p:cBhvr>
                                      <p:to>
                                        <p:strVal val="visible"/>
                                      </p:to>
                                    </p:set>
                                    <p:animEffect transition="in" filter="fade">
                                      <p:cBhvr>
                                        <p:cTn id="62" dur="500"/>
                                        <p:tgtEl>
                                          <p:spTgt spid="240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424"/>
                                        </p:tgtEl>
                                        <p:attrNameLst>
                                          <p:attrName>style.visibility</p:attrName>
                                        </p:attrNameLst>
                                      </p:cBhvr>
                                      <p:to>
                                        <p:strVal val="visible"/>
                                      </p:to>
                                    </p:set>
                                    <p:animEffect transition="in" filter="fade">
                                      <p:cBhvr>
                                        <p:cTn id="67" dur="1"/>
                                        <p:tgtEl>
                                          <p:spTgt spid="242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431"/>
                                        </p:tgtEl>
                                        <p:attrNameLst>
                                          <p:attrName>style.visibility</p:attrName>
                                        </p:attrNameLst>
                                      </p:cBhvr>
                                      <p:to>
                                        <p:strVal val="visible"/>
                                      </p:to>
                                    </p:set>
                                    <p:animEffect transition="in" filter="fade">
                                      <p:cBhvr>
                                        <p:cTn id="72" dur="1"/>
                                        <p:tgtEl>
                                          <p:spTgt spid="2431"/>
                                        </p:tgtEl>
                                      </p:cBhvr>
                                    </p:animEffect>
                                  </p:childTnLst>
                                </p:cTn>
                              </p:par>
                              <p:par>
                                <p:cTn id="73" presetID="10" presetClass="entr" presetSubtype="0" fill="hold" nodeType="withEffect">
                                  <p:stCondLst>
                                    <p:cond delay="0"/>
                                  </p:stCondLst>
                                  <p:childTnLst>
                                    <p:set>
                                      <p:cBhvr>
                                        <p:cTn id="74" dur="1" fill="hold">
                                          <p:stCondLst>
                                            <p:cond delay="0"/>
                                          </p:stCondLst>
                                        </p:cTn>
                                        <p:tgtEl>
                                          <p:spTgt spid="2429"/>
                                        </p:tgtEl>
                                        <p:attrNameLst>
                                          <p:attrName>style.visibility</p:attrName>
                                        </p:attrNameLst>
                                      </p:cBhvr>
                                      <p:to>
                                        <p:strVal val="visible"/>
                                      </p:to>
                                    </p:set>
                                    <p:animEffect transition="in" filter="fade">
                                      <p:cBhvr>
                                        <p:cTn id="75" dur="1"/>
                                        <p:tgtEl>
                                          <p:spTgt spid="2429"/>
                                        </p:tgtEl>
                                      </p:cBhvr>
                                    </p:animEffect>
                                  </p:childTnLst>
                                </p:cTn>
                              </p:par>
                              <p:par>
                                <p:cTn id="76" presetID="10" presetClass="entr" presetSubtype="0" fill="hold" nodeType="withEffect">
                                  <p:stCondLst>
                                    <p:cond delay="0"/>
                                  </p:stCondLst>
                                  <p:childTnLst>
                                    <p:set>
                                      <p:cBhvr>
                                        <p:cTn id="77" dur="1" fill="hold">
                                          <p:stCondLst>
                                            <p:cond delay="0"/>
                                          </p:stCondLst>
                                        </p:cTn>
                                        <p:tgtEl>
                                          <p:spTgt spid="2441"/>
                                        </p:tgtEl>
                                        <p:attrNameLst>
                                          <p:attrName>style.visibility</p:attrName>
                                        </p:attrNameLst>
                                      </p:cBhvr>
                                      <p:to>
                                        <p:strVal val="visible"/>
                                      </p:to>
                                    </p:set>
                                    <p:animEffect transition="in" filter="fade">
                                      <p:cBhvr>
                                        <p:cTn id="78" dur="1"/>
                                        <p:tgtEl>
                                          <p:spTgt spid="244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2451"/>
                                        </p:tgtEl>
                                        <p:attrNameLst>
                                          <p:attrName>style.visibility</p:attrName>
                                        </p:attrNameLst>
                                      </p:cBhvr>
                                      <p:to>
                                        <p:strVal val="visible"/>
                                      </p:to>
                                    </p:set>
                                    <p:animEffect transition="in" filter="fade">
                                      <p:cBhvr>
                                        <p:cTn id="83" dur="1"/>
                                        <p:tgtEl>
                                          <p:spTgt spid="2451"/>
                                        </p:tgtEl>
                                      </p:cBhvr>
                                    </p:animEffect>
                                  </p:childTnLst>
                                </p:cTn>
                              </p:par>
                              <p:par>
                                <p:cTn id="84" presetID="10" presetClass="entr" presetSubtype="0" fill="hold" nodeType="withEffect">
                                  <p:stCondLst>
                                    <p:cond delay="0"/>
                                  </p:stCondLst>
                                  <p:childTnLst>
                                    <p:set>
                                      <p:cBhvr>
                                        <p:cTn id="85" dur="1" fill="hold">
                                          <p:stCondLst>
                                            <p:cond delay="0"/>
                                          </p:stCondLst>
                                        </p:cTn>
                                        <p:tgtEl>
                                          <p:spTgt spid="2450"/>
                                        </p:tgtEl>
                                        <p:attrNameLst>
                                          <p:attrName>style.visibility</p:attrName>
                                        </p:attrNameLst>
                                      </p:cBhvr>
                                      <p:to>
                                        <p:strVal val="visible"/>
                                      </p:to>
                                    </p:set>
                                    <p:animEffect transition="in" filter="fade">
                                      <p:cBhvr>
                                        <p:cTn id="86" dur="1"/>
                                        <p:tgtEl>
                                          <p:spTgt spid="2450"/>
                                        </p:tgtEl>
                                      </p:cBhvr>
                                    </p:animEffect>
                                  </p:childTnLst>
                                </p:cTn>
                              </p:par>
                              <p:par>
                                <p:cTn id="87" presetID="10" presetClass="entr" presetSubtype="0" fill="hold" nodeType="withEffect">
                                  <p:stCondLst>
                                    <p:cond delay="0"/>
                                  </p:stCondLst>
                                  <p:childTnLst>
                                    <p:set>
                                      <p:cBhvr>
                                        <p:cTn id="88" dur="1" fill="hold">
                                          <p:stCondLst>
                                            <p:cond delay="0"/>
                                          </p:stCondLst>
                                        </p:cTn>
                                        <p:tgtEl>
                                          <p:spTgt spid="2428"/>
                                        </p:tgtEl>
                                        <p:attrNameLst>
                                          <p:attrName>style.visibility</p:attrName>
                                        </p:attrNameLst>
                                      </p:cBhvr>
                                      <p:to>
                                        <p:strVal val="visible"/>
                                      </p:to>
                                    </p:set>
                                    <p:animEffect transition="in" filter="fade">
                                      <p:cBhvr>
                                        <p:cTn id="89" dur="1"/>
                                        <p:tgtEl>
                                          <p:spTgt spid="2428"/>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2443"/>
                                        </p:tgtEl>
                                        <p:attrNameLst>
                                          <p:attrName>style.visibility</p:attrName>
                                        </p:attrNameLst>
                                      </p:cBhvr>
                                      <p:to>
                                        <p:strVal val="visible"/>
                                      </p:to>
                                    </p:set>
                                    <p:animEffect transition="in" filter="fade">
                                      <p:cBhvr>
                                        <p:cTn id="94" dur="1"/>
                                        <p:tgtEl>
                                          <p:spTgt spid="2443"/>
                                        </p:tgtEl>
                                      </p:cBhvr>
                                    </p:animEffect>
                                  </p:childTnLst>
                                </p:cTn>
                              </p:par>
                              <p:par>
                                <p:cTn id="95" presetID="10" presetClass="entr" presetSubtype="0" fill="hold" nodeType="withEffect">
                                  <p:stCondLst>
                                    <p:cond delay="0"/>
                                  </p:stCondLst>
                                  <p:childTnLst>
                                    <p:set>
                                      <p:cBhvr>
                                        <p:cTn id="96" dur="1" fill="hold">
                                          <p:stCondLst>
                                            <p:cond delay="0"/>
                                          </p:stCondLst>
                                        </p:cTn>
                                        <p:tgtEl>
                                          <p:spTgt spid="2442"/>
                                        </p:tgtEl>
                                        <p:attrNameLst>
                                          <p:attrName>style.visibility</p:attrName>
                                        </p:attrNameLst>
                                      </p:cBhvr>
                                      <p:to>
                                        <p:strVal val="visible"/>
                                      </p:to>
                                    </p:set>
                                    <p:animEffect transition="in" filter="fade">
                                      <p:cBhvr>
                                        <p:cTn id="97" dur="1"/>
                                        <p:tgtEl>
                                          <p:spTgt spid="2442"/>
                                        </p:tgtEl>
                                      </p:cBhvr>
                                    </p:animEffect>
                                  </p:childTnLst>
                                </p:cTn>
                              </p:par>
                              <p:par>
                                <p:cTn id="98" presetID="10" presetClass="entr" presetSubtype="0" fill="hold" nodeType="withEffect">
                                  <p:stCondLst>
                                    <p:cond delay="0"/>
                                  </p:stCondLst>
                                  <p:childTnLst>
                                    <p:set>
                                      <p:cBhvr>
                                        <p:cTn id="99" dur="1" fill="hold">
                                          <p:stCondLst>
                                            <p:cond delay="0"/>
                                          </p:stCondLst>
                                        </p:cTn>
                                        <p:tgtEl>
                                          <p:spTgt spid="2444"/>
                                        </p:tgtEl>
                                        <p:attrNameLst>
                                          <p:attrName>style.visibility</p:attrName>
                                        </p:attrNameLst>
                                      </p:cBhvr>
                                      <p:to>
                                        <p:strVal val="visible"/>
                                      </p:to>
                                    </p:set>
                                    <p:animEffect transition="in" filter="fade">
                                      <p:cBhvr>
                                        <p:cTn id="100" dur="1"/>
                                        <p:tgtEl>
                                          <p:spTgt spid="2444"/>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2427"/>
                                        </p:tgtEl>
                                        <p:attrNameLst>
                                          <p:attrName>style.visibility</p:attrName>
                                        </p:attrNameLst>
                                      </p:cBhvr>
                                      <p:to>
                                        <p:strVal val="visible"/>
                                      </p:to>
                                    </p:set>
                                    <p:animEffect transition="in" filter="fade">
                                      <p:cBhvr>
                                        <p:cTn id="105" dur="500"/>
                                        <p:tgtEl>
                                          <p:spTgt spid="2427"/>
                                        </p:tgtEl>
                                      </p:cBhvr>
                                    </p:animEffect>
                                  </p:childTnLst>
                                </p:cTn>
                              </p:par>
                              <p:par>
                                <p:cTn id="106" presetID="10" presetClass="entr" presetSubtype="0" fill="hold" nodeType="withEffect">
                                  <p:stCondLst>
                                    <p:cond delay="0"/>
                                  </p:stCondLst>
                                  <p:childTnLst>
                                    <p:set>
                                      <p:cBhvr>
                                        <p:cTn id="107" dur="1" fill="hold">
                                          <p:stCondLst>
                                            <p:cond delay="0"/>
                                          </p:stCondLst>
                                        </p:cTn>
                                        <p:tgtEl>
                                          <p:spTgt spid="2422"/>
                                        </p:tgtEl>
                                        <p:attrNameLst>
                                          <p:attrName>style.visibility</p:attrName>
                                        </p:attrNameLst>
                                      </p:cBhvr>
                                      <p:to>
                                        <p:strVal val="visible"/>
                                      </p:to>
                                    </p:set>
                                    <p:animEffect transition="in" filter="fade">
                                      <p:cBhvr>
                                        <p:cTn id="108" dur="500"/>
                                        <p:tgtEl>
                                          <p:spTgt spid="2422"/>
                                        </p:tgtEl>
                                      </p:cBhvr>
                                    </p:animEffect>
                                  </p:childTnLst>
                                </p:cTn>
                              </p:par>
                              <p:par>
                                <p:cTn id="109" presetID="10" presetClass="entr" presetSubtype="0" fill="hold" nodeType="withEffect">
                                  <p:stCondLst>
                                    <p:cond delay="0"/>
                                  </p:stCondLst>
                                  <p:childTnLst>
                                    <p:set>
                                      <p:cBhvr>
                                        <p:cTn id="110" dur="1" fill="hold">
                                          <p:stCondLst>
                                            <p:cond delay="0"/>
                                          </p:stCondLst>
                                        </p:cTn>
                                        <p:tgtEl>
                                          <p:spTgt spid="2426"/>
                                        </p:tgtEl>
                                        <p:attrNameLst>
                                          <p:attrName>style.visibility</p:attrName>
                                        </p:attrNameLst>
                                      </p:cBhvr>
                                      <p:to>
                                        <p:strVal val="visible"/>
                                      </p:to>
                                    </p:set>
                                    <p:animEffect transition="in" filter="fade">
                                      <p:cBhvr>
                                        <p:cTn id="111" dur="500"/>
                                        <p:tgtEl>
                                          <p:spTgt spid="2426"/>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2420"/>
                                        </p:tgtEl>
                                        <p:attrNameLst>
                                          <p:attrName>style.visibility</p:attrName>
                                        </p:attrNameLst>
                                      </p:cBhvr>
                                      <p:to>
                                        <p:strVal val="visible"/>
                                      </p:to>
                                    </p:set>
                                    <p:animEffect transition="in" filter="fade">
                                      <p:cBhvr>
                                        <p:cTn id="116" dur="500"/>
                                        <p:tgtEl>
                                          <p:spTgt spid="2420"/>
                                        </p:tgtEl>
                                      </p:cBhvr>
                                    </p:animEffect>
                                  </p:childTnLst>
                                </p:cTn>
                              </p:par>
                              <p:par>
                                <p:cTn id="117" presetID="10" presetClass="entr" presetSubtype="0" fill="hold" nodeType="withEffect">
                                  <p:stCondLst>
                                    <p:cond delay="0"/>
                                  </p:stCondLst>
                                  <p:childTnLst>
                                    <p:set>
                                      <p:cBhvr>
                                        <p:cTn id="118" dur="1" fill="hold">
                                          <p:stCondLst>
                                            <p:cond delay="0"/>
                                          </p:stCondLst>
                                        </p:cTn>
                                        <p:tgtEl>
                                          <p:spTgt spid="2418"/>
                                        </p:tgtEl>
                                        <p:attrNameLst>
                                          <p:attrName>style.visibility</p:attrName>
                                        </p:attrNameLst>
                                      </p:cBhvr>
                                      <p:to>
                                        <p:strVal val="visible"/>
                                      </p:to>
                                    </p:set>
                                    <p:animEffect transition="in" filter="fade">
                                      <p:cBhvr>
                                        <p:cTn id="119" dur="500"/>
                                        <p:tgtEl>
                                          <p:spTgt spid="2418"/>
                                        </p:tgtEl>
                                      </p:cBhvr>
                                    </p:animEffect>
                                  </p:childTnLst>
                                </p:cTn>
                              </p:par>
                              <p:par>
                                <p:cTn id="120" presetID="10" presetClass="entr" presetSubtype="0" fill="hold" nodeType="withEffect">
                                  <p:stCondLst>
                                    <p:cond delay="0"/>
                                  </p:stCondLst>
                                  <p:childTnLst>
                                    <p:set>
                                      <p:cBhvr>
                                        <p:cTn id="121" dur="1" fill="hold">
                                          <p:stCondLst>
                                            <p:cond delay="0"/>
                                          </p:stCondLst>
                                        </p:cTn>
                                        <p:tgtEl>
                                          <p:spTgt spid="2416"/>
                                        </p:tgtEl>
                                        <p:attrNameLst>
                                          <p:attrName>style.visibility</p:attrName>
                                        </p:attrNameLst>
                                      </p:cBhvr>
                                      <p:to>
                                        <p:strVal val="visible"/>
                                      </p:to>
                                    </p:set>
                                    <p:animEffect transition="in" filter="fade">
                                      <p:cBhvr>
                                        <p:cTn id="122" dur="500"/>
                                        <p:tgtEl>
                                          <p:spTgt spid="2416"/>
                                        </p:tgtEl>
                                      </p:cBhvr>
                                    </p:animEffect>
                                  </p:childTnLst>
                                </p:cTn>
                              </p:par>
                              <p:par>
                                <p:cTn id="123" presetID="10" presetClass="entr" presetSubtype="0" fill="hold" nodeType="withEffect">
                                  <p:stCondLst>
                                    <p:cond delay="0"/>
                                  </p:stCondLst>
                                  <p:childTnLst>
                                    <p:set>
                                      <p:cBhvr>
                                        <p:cTn id="124" dur="1" fill="hold">
                                          <p:stCondLst>
                                            <p:cond delay="0"/>
                                          </p:stCondLst>
                                        </p:cTn>
                                        <p:tgtEl>
                                          <p:spTgt spid="2417"/>
                                        </p:tgtEl>
                                        <p:attrNameLst>
                                          <p:attrName>style.visibility</p:attrName>
                                        </p:attrNameLst>
                                      </p:cBhvr>
                                      <p:to>
                                        <p:strVal val="visible"/>
                                      </p:to>
                                    </p:set>
                                    <p:animEffect transition="in" filter="fade">
                                      <p:cBhvr>
                                        <p:cTn id="125" dur="500"/>
                                        <p:tgtEl>
                                          <p:spTgt spid="2417"/>
                                        </p:tgtEl>
                                      </p:cBhvr>
                                    </p:animEffect>
                                  </p:childTnLst>
                                </p:cTn>
                              </p:par>
                              <p:par>
                                <p:cTn id="126" presetID="10" presetClass="entr" presetSubtype="0" fill="hold" nodeType="withEffect">
                                  <p:stCondLst>
                                    <p:cond delay="0"/>
                                  </p:stCondLst>
                                  <p:childTnLst>
                                    <p:set>
                                      <p:cBhvr>
                                        <p:cTn id="127" dur="1" fill="hold">
                                          <p:stCondLst>
                                            <p:cond delay="0"/>
                                          </p:stCondLst>
                                        </p:cTn>
                                        <p:tgtEl>
                                          <p:spTgt spid="2419"/>
                                        </p:tgtEl>
                                        <p:attrNameLst>
                                          <p:attrName>style.visibility</p:attrName>
                                        </p:attrNameLst>
                                      </p:cBhvr>
                                      <p:to>
                                        <p:strVal val="visible"/>
                                      </p:to>
                                    </p:set>
                                    <p:animEffect transition="in" filter="fade">
                                      <p:cBhvr>
                                        <p:cTn id="128" dur="500"/>
                                        <p:tgtEl>
                                          <p:spTgt spid="2419"/>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2436"/>
                                        </p:tgtEl>
                                        <p:attrNameLst>
                                          <p:attrName>style.visibility</p:attrName>
                                        </p:attrNameLst>
                                      </p:cBhvr>
                                      <p:to>
                                        <p:strVal val="visible"/>
                                      </p:to>
                                    </p:set>
                                    <p:animEffect transition="in" filter="fade">
                                      <p:cBhvr>
                                        <p:cTn id="133" dur="1"/>
                                        <p:tgtEl>
                                          <p:spTgt spid="2436"/>
                                        </p:tgtEl>
                                      </p:cBhvr>
                                    </p:animEffect>
                                  </p:childTnLst>
                                </p:cTn>
                              </p:par>
                              <p:par>
                                <p:cTn id="134" presetID="10" presetClass="entr" presetSubtype="0" fill="hold" nodeType="withEffect">
                                  <p:stCondLst>
                                    <p:cond delay="0"/>
                                  </p:stCondLst>
                                  <p:childTnLst>
                                    <p:set>
                                      <p:cBhvr>
                                        <p:cTn id="135" dur="1" fill="hold">
                                          <p:stCondLst>
                                            <p:cond delay="0"/>
                                          </p:stCondLst>
                                        </p:cTn>
                                        <p:tgtEl>
                                          <p:spTgt spid="2437"/>
                                        </p:tgtEl>
                                        <p:attrNameLst>
                                          <p:attrName>style.visibility</p:attrName>
                                        </p:attrNameLst>
                                      </p:cBhvr>
                                      <p:to>
                                        <p:strVal val="visible"/>
                                      </p:to>
                                    </p:set>
                                    <p:animEffect transition="in" filter="fade">
                                      <p:cBhvr>
                                        <p:cTn id="136" dur="1"/>
                                        <p:tgtEl>
                                          <p:spTgt spid="2437"/>
                                        </p:tgtEl>
                                      </p:cBhvr>
                                    </p:animEffect>
                                  </p:childTnLst>
                                </p:cTn>
                              </p:par>
                              <p:par>
                                <p:cTn id="137" presetID="10" presetClass="entr" presetSubtype="0" fill="hold" nodeType="withEffect">
                                  <p:stCondLst>
                                    <p:cond delay="0"/>
                                  </p:stCondLst>
                                  <p:childTnLst>
                                    <p:set>
                                      <p:cBhvr>
                                        <p:cTn id="138" dur="1" fill="hold">
                                          <p:stCondLst>
                                            <p:cond delay="0"/>
                                          </p:stCondLst>
                                        </p:cTn>
                                        <p:tgtEl>
                                          <p:spTgt spid="2438"/>
                                        </p:tgtEl>
                                        <p:attrNameLst>
                                          <p:attrName>style.visibility</p:attrName>
                                        </p:attrNameLst>
                                      </p:cBhvr>
                                      <p:to>
                                        <p:strVal val="visible"/>
                                      </p:to>
                                    </p:set>
                                    <p:animEffect transition="in" filter="fade">
                                      <p:cBhvr>
                                        <p:cTn id="139" dur="1"/>
                                        <p:tgtEl>
                                          <p:spTgt spid="2438"/>
                                        </p:tgtEl>
                                      </p:cBhvr>
                                    </p:animEffect>
                                  </p:childTnLst>
                                </p:cTn>
                              </p:par>
                              <p:par>
                                <p:cTn id="140" presetID="10" presetClass="entr" presetSubtype="0" fill="hold" nodeType="withEffect">
                                  <p:stCondLst>
                                    <p:cond delay="0"/>
                                  </p:stCondLst>
                                  <p:childTnLst>
                                    <p:set>
                                      <p:cBhvr>
                                        <p:cTn id="141" dur="1" fill="hold">
                                          <p:stCondLst>
                                            <p:cond delay="0"/>
                                          </p:stCondLst>
                                        </p:cTn>
                                        <p:tgtEl>
                                          <p:spTgt spid="2439"/>
                                        </p:tgtEl>
                                        <p:attrNameLst>
                                          <p:attrName>style.visibility</p:attrName>
                                        </p:attrNameLst>
                                      </p:cBhvr>
                                      <p:to>
                                        <p:strVal val="visible"/>
                                      </p:to>
                                    </p:set>
                                    <p:animEffect transition="in" filter="fade">
                                      <p:cBhvr>
                                        <p:cTn id="142" dur="1"/>
                                        <p:tgtEl>
                                          <p:spTgt spid="2439"/>
                                        </p:tgtEl>
                                      </p:cBhvr>
                                    </p:animEffect>
                                  </p:childTnLst>
                                </p:cTn>
                              </p:par>
                              <p:par>
                                <p:cTn id="143" presetID="10" presetClass="entr" presetSubtype="0" fill="hold" nodeType="withEffect">
                                  <p:stCondLst>
                                    <p:cond delay="0"/>
                                  </p:stCondLst>
                                  <p:childTnLst>
                                    <p:set>
                                      <p:cBhvr>
                                        <p:cTn id="144" dur="1" fill="hold">
                                          <p:stCondLst>
                                            <p:cond delay="0"/>
                                          </p:stCondLst>
                                        </p:cTn>
                                        <p:tgtEl>
                                          <p:spTgt spid="2440"/>
                                        </p:tgtEl>
                                        <p:attrNameLst>
                                          <p:attrName>style.visibility</p:attrName>
                                        </p:attrNameLst>
                                      </p:cBhvr>
                                      <p:to>
                                        <p:strVal val="visible"/>
                                      </p:to>
                                    </p:set>
                                    <p:animEffect transition="in" filter="fade">
                                      <p:cBhvr>
                                        <p:cTn id="145" dur="1"/>
                                        <p:tgtEl>
                                          <p:spTgt spid="2440"/>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2452"/>
                                        </p:tgtEl>
                                        <p:attrNameLst>
                                          <p:attrName>style.visibility</p:attrName>
                                        </p:attrNameLst>
                                      </p:cBhvr>
                                      <p:to>
                                        <p:strVal val="visible"/>
                                      </p:to>
                                    </p:set>
                                    <p:animEffect transition="in" filter="fade">
                                      <p:cBhvr>
                                        <p:cTn id="150" dur="1"/>
                                        <p:tgtEl>
                                          <p:spTgt spid="2452"/>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2460"/>
                                        </p:tgtEl>
                                        <p:attrNameLst>
                                          <p:attrName>style.visibility</p:attrName>
                                        </p:attrNameLst>
                                      </p:cBhvr>
                                      <p:to>
                                        <p:strVal val="visible"/>
                                      </p:to>
                                    </p:set>
                                    <p:animEffect transition="in" filter="fade">
                                      <p:cBhvr>
                                        <p:cTn id="155" dur="1"/>
                                        <p:tgtEl>
                                          <p:spTgt spid="2460"/>
                                        </p:tgtEl>
                                      </p:cBhvr>
                                    </p:animEffect>
                                  </p:childTnLst>
                                </p:cTn>
                              </p:par>
                              <p:par>
                                <p:cTn id="156" presetID="10" presetClass="entr" presetSubtype="0" fill="hold" nodeType="withEffect">
                                  <p:stCondLst>
                                    <p:cond delay="0"/>
                                  </p:stCondLst>
                                  <p:childTnLst>
                                    <p:set>
                                      <p:cBhvr>
                                        <p:cTn id="157" dur="1" fill="hold">
                                          <p:stCondLst>
                                            <p:cond delay="0"/>
                                          </p:stCondLst>
                                        </p:cTn>
                                        <p:tgtEl>
                                          <p:spTgt spid="2454"/>
                                        </p:tgtEl>
                                        <p:attrNameLst>
                                          <p:attrName>style.visibility</p:attrName>
                                        </p:attrNameLst>
                                      </p:cBhvr>
                                      <p:to>
                                        <p:strVal val="visible"/>
                                      </p:to>
                                    </p:set>
                                    <p:animEffect transition="in" filter="fade">
                                      <p:cBhvr>
                                        <p:cTn id="158" dur="1"/>
                                        <p:tgtEl>
                                          <p:spTgt spid="2454"/>
                                        </p:tgtEl>
                                      </p:cBhvr>
                                    </p:animEffect>
                                  </p:childTnLst>
                                </p:cTn>
                              </p:par>
                              <p:par>
                                <p:cTn id="159" presetID="10" presetClass="entr" presetSubtype="0" fill="hold" nodeType="withEffect">
                                  <p:stCondLst>
                                    <p:cond delay="0"/>
                                  </p:stCondLst>
                                  <p:childTnLst>
                                    <p:set>
                                      <p:cBhvr>
                                        <p:cTn id="160" dur="1" fill="hold">
                                          <p:stCondLst>
                                            <p:cond delay="0"/>
                                          </p:stCondLst>
                                        </p:cTn>
                                        <p:tgtEl>
                                          <p:spTgt spid="2453"/>
                                        </p:tgtEl>
                                        <p:attrNameLst>
                                          <p:attrName>style.visibility</p:attrName>
                                        </p:attrNameLst>
                                      </p:cBhvr>
                                      <p:to>
                                        <p:strVal val="visible"/>
                                      </p:to>
                                    </p:set>
                                    <p:animEffect transition="in" filter="fade">
                                      <p:cBhvr>
                                        <p:cTn id="161" dur="1"/>
                                        <p:tgtEl>
                                          <p:spTgt spid="2453"/>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nodeType="clickEffect">
                                  <p:stCondLst>
                                    <p:cond delay="0"/>
                                  </p:stCondLst>
                                  <p:childTnLst>
                                    <p:set>
                                      <p:cBhvr>
                                        <p:cTn id="165" dur="1" fill="hold">
                                          <p:stCondLst>
                                            <p:cond delay="0"/>
                                          </p:stCondLst>
                                        </p:cTn>
                                        <p:tgtEl>
                                          <p:spTgt spid="2478"/>
                                        </p:tgtEl>
                                        <p:attrNameLst>
                                          <p:attrName>style.visibility</p:attrName>
                                        </p:attrNameLst>
                                      </p:cBhvr>
                                      <p:to>
                                        <p:strVal val="visible"/>
                                      </p:to>
                                    </p:set>
                                    <p:animEffect transition="in" filter="fade">
                                      <p:cBhvr>
                                        <p:cTn id="166" dur="1"/>
                                        <p:tgtEl>
                                          <p:spTgt spid="2478"/>
                                        </p:tgtEl>
                                      </p:cBhvr>
                                    </p:animEffect>
                                  </p:childTnLst>
                                </p:cTn>
                              </p:par>
                              <p:par>
                                <p:cTn id="167" presetID="10" presetClass="entr" presetSubtype="0" fill="hold" nodeType="withEffect">
                                  <p:stCondLst>
                                    <p:cond delay="0"/>
                                  </p:stCondLst>
                                  <p:childTnLst>
                                    <p:set>
                                      <p:cBhvr>
                                        <p:cTn id="168" dur="1" fill="hold">
                                          <p:stCondLst>
                                            <p:cond delay="0"/>
                                          </p:stCondLst>
                                        </p:cTn>
                                        <p:tgtEl>
                                          <p:spTgt spid="2479"/>
                                        </p:tgtEl>
                                        <p:attrNameLst>
                                          <p:attrName>style.visibility</p:attrName>
                                        </p:attrNameLst>
                                      </p:cBhvr>
                                      <p:to>
                                        <p:strVal val="visible"/>
                                      </p:to>
                                    </p:set>
                                    <p:animEffect transition="in" filter="fade">
                                      <p:cBhvr>
                                        <p:cTn id="169" dur="1"/>
                                        <p:tgtEl>
                                          <p:spTgt spid="2479"/>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nodeType="clickEffect">
                                  <p:stCondLst>
                                    <p:cond delay="0"/>
                                  </p:stCondLst>
                                  <p:childTnLst>
                                    <p:set>
                                      <p:cBhvr>
                                        <p:cTn id="173" dur="1" fill="hold">
                                          <p:stCondLst>
                                            <p:cond delay="0"/>
                                          </p:stCondLst>
                                        </p:cTn>
                                        <p:tgtEl>
                                          <p:spTgt spid="2455"/>
                                        </p:tgtEl>
                                        <p:attrNameLst>
                                          <p:attrName>style.visibility</p:attrName>
                                        </p:attrNameLst>
                                      </p:cBhvr>
                                      <p:to>
                                        <p:strVal val="visible"/>
                                      </p:to>
                                    </p:set>
                                    <p:animEffect transition="in" filter="fade">
                                      <p:cBhvr>
                                        <p:cTn id="174" dur="1"/>
                                        <p:tgtEl>
                                          <p:spTgt spid="2455"/>
                                        </p:tgtEl>
                                      </p:cBhvr>
                                    </p:animEffect>
                                  </p:childTnLst>
                                </p:cTn>
                              </p:par>
                              <p:par>
                                <p:cTn id="175" presetID="10" presetClass="entr" presetSubtype="0" fill="hold" nodeType="withEffect">
                                  <p:stCondLst>
                                    <p:cond delay="0"/>
                                  </p:stCondLst>
                                  <p:childTnLst>
                                    <p:set>
                                      <p:cBhvr>
                                        <p:cTn id="176" dur="1" fill="hold">
                                          <p:stCondLst>
                                            <p:cond delay="0"/>
                                          </p:stCondLst>
                                        </p:cTn>
                                        <p:tgtEl>
                                          <p:spTgt spid="2481"/>
                                        </p:tgtEl>
                                        <p:attrNameLst>
                                          <p:attrName>style.visibility</p:attrName>
                                        </p:attrNameLst>
                                      </p:cBhvr>
                                      <p:to>
                                        <p:strVal val="visible"/>
                                      </p:to>
                                    </p:set>
                                    <p:animEffect transition="in" filter="fade">
                                      <p:cBhvr>
                                        <p:cTn id="177" dur="1"/>
                                        <p:tgtEl>
                                          <p:spTgt spid="2481"/>
                                        </p:tgtEl>
                                      </p:cBhvr>
                                    </p:animEffect>
                                  </p:childTnLst>
                                </p:cTn>
                              </p:par>
                              <p:par>
                                <p:cTn id="178" presetID="10" presetClass="entr" presetSubtype="0" fill="hold" nodeType="withEffect">
                                  <p:stCondLst>
                                    <p:cond delay="0"/>
                                  </p:stCondLst>
                                  <p:childTnLst>
                                    <p:set>
                                      <p:cBhvr>
                                        <p:cTn id="179" dur="1" fill="hold">
                                          <p:stCondLst>
                                            <p:cond delay="0"/>
                                          </p:stCondLst>
                                        </p:cTn>
                                        <p:tgtEl>
                                          <p:spTgt spid="2480"/>
                                        </p:tgtEl>
                                        <p:attrNameLst>
                                          <p:attrName>style.visibility</p:attrName>
                                        </p:attrNameLst>
                                      </p:cBhvr>
                                      <p:to>
                                        <p:strVal val="visible"/>
                                      </p:to>
                                    </p:set>
                                    <p:animEffect transition="in" filter="fade">
                                      <p:cBhvr>
                                        <p:cTn id="180" dur="1"/>
                                        <p:tgtEl>
                                          <p:spTgt spid="2480"/>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ntr" presetSubtype="0" fill="hold" nodeType="clickEffect">
                                  <p:stCondLst>
                                    <p:cond delay="0"/>
                                  </p:stCondLst>
                                  <p:childTnLst>
                                    <p:set>
                                      <p:cBhvr>
                                        <p:cTn id="184" dur="1" fill="hold">
                                          <p:stCondLst>
                                            <p:cond delay="0"/>
                                          </p:stCondLst>
                                        </p:cTn>
                                        <p:tgtEl>
                                          <p:spTgt spid="2482"/>
                                        </p:tgtEl>
                                        <p:attrNameLst>
                                          <p:attrName>style.visibility</p:attrName>
                                        </p:attrNameLst>
                                      </p:cBhvr>
                                      <p:to>
                                        <p:strVal val="visible"/>
                                      </p:to>
                                    </p:set>
                                    <p:animEffect transition="in" filter="fade">
                                      <p:cBhvr>
                                        <p:cTn id="185" dur="1"/>
                                        <p:tgtEl>
                                          <p:spTgt spid="2482"/>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nodeType="clickEffect">
                                  <p:stCondLst>
                                    <p:cond delay="0"/>
                                  </p:stCondLst>
                                  <p:childTnLst>
                                    <p:set>
                                      <p:cBhvr>
                                        <p:cTn id="189" dur="1" fill="hold">
                                          <p:stCondLst>
                                            <p:cond delay="0"/>
                                          </p:stCondLst>
                                        </p:cTn>
                                        <p:tgtEl>
                                          <p:spTgt spid="2456"/>
                                        </p:tgtEl>
                                        <p:attrNameLst>
                                          <p:attrName>style.visibility</p:attrName>
                                        </p:attrNameLst>
                                      </p:cBhvr>
                                      <p:to>
                                        <p:strVal val="visible"/>
                                      </p:to>
                                    </p:set>
                                    <p:animEffect transition="in" filter="fade">
                                      <p:cBhvr>
                                        <p:cTn id="190" dur="1"/>
                                        <p:tgtEl>
                                          <p:spTgt spid="2456"/>
                                        </p:tgtEl>
                                      </p:cBhvr>
                                    </p:animEffect>
                                  </p:childTnLst>
                                </p:cTn>
                              </p:par>
                              <p:par>
                                <p:cTn id="191" presetID="10" presetClass="entr" presetSubtype="0" fill="hold" nodeType="withEffect">
                                  <p:stCondLst>
                                    <p:cond delay="0"/>
                                  </p:stCondLst>
                                  <p:childTnLst>
                                    <p:set>
                                      <p:cBhvr>
                                        <p:cTn id="192" dur="1" fill="hold">
                                          <p:stCondLst>
                                            <p:cond delay="0"/>
                                          </p:stCondLst>
                                        </p:cTn>
                                        <p:tgtEl>
                                          <p:spTgt spid="2457"/>
                                        </p:tgtEl>
                                        <p:attrNameLst>
                                          <p:attrName>style.visibility</p:attrName>
                                        </p:attrNameLst>
                                      </p:cBhvr>
                                      <p:to>
                                        <p:strVal val="visible"/>
                                      </p:to>
                                    </p:set>
                                    <p:animEffect transition="in" filter="fade">
                                      <p:cBhvr>
                                        <p:cTn id="193" dur="1"/>
                                        <p:tgtEl>
                                          <p:spTgt spid="2457"/>
                                        </p:tgtEl>
                                      </p:cBhvr>
                                    </p:animEffect>
                                  </p:childTnLst>
                                </p:cTn>
                              </p:par>
                              <p:par>
                                <p:cTn id="194" presetID="10" presetClass="entr" presetSubtype="0" fill="hold" nodeType="withEffect">
                                  <p:stCondLst>
                                    <p:cond delay="0"/>
                                  </p:stCondLst>
                                  <p:childTnLst>
                                    <p:set>
                                      <p:cBhvr>
                                        <p:cTn id="195" dur="1" fill="hold">
                                          <p:stCondLst>
                                            <p:cond delay="0"/>
                                          </p:stCondLst>
                                        </p:cTn>
                                        <p:tgtEl>
                                          <p:spTgt spid="2458"/>
                                        </p:tgtEl>
                                        <p:attrNameLst>
                                          <p:attrName>style.visibility</p:attrName>
                                        </p:attrNameLst>
                                      </p:cBhvr>
                                      <p:to>
                                        <p:strVal val="visible"/>
                                      </p:to>
                                    </p:set>
                                    <p:animEffect transition="in" filter="fade">
                                      <p:cBhvr>
                                        <p:cTn id="196" dur="1"/>
                                        <p:tgtEl>
                                          <p:spTgt spid="2458"/>
                                        </p:tgtEl>
                                      </p:cBhvr>
                                    </p:animEffect>
                                  </p:childTnLst>
                                </p:cTn>
                              </p:par>
                              <p:par>
                                <p:cTn id="197" presetID="10" presetClass="entr" presetSubtype="0" fill="hold" nodeType="withEffect">
                                  <p:stCondLst>
                                    <p:cond delay="0"/>
                                  </p:stCondLst>
                                  <p:childTnLst>
                                    <p:set>
                                      <p:cBhvr>
                                        <p:cTn id="198" dur="1" fill="hold">
                                          <p:stCondLst>
                                            <p:cond delay="0"/>
                                          </p:stCondLst>
                                        </p:cTn>
                                        <p:tgtEl>
                                          <p:spTgt spid="2459"/>
                                        </p:tgtEl>
                                        <p:attrNameLst>
                                          <p:attrName>style.visibility</p:attrName>
                                        </p:attrNameLst>
                                      </p:cBhvr>
                                      <p:to>
                                        <p:strVal val="visible"/>
                                      </p:to>
                                    </p:set>
                                    <p:animEffect transition="in" filter="fade">
                                      <p:cBhvr>
                                        <p:cTn id="199" dur="1"/>
                                        <p:tgtEl>
                                          <p:spTgt spid="2459"/>
                                        </p:tgtEl>
                                      </p:cBhvr>
                                    </p:animEffect>
                                  </p:childTnLst>
                                </p:cTn>
                              </p:par>
                            </p:childTnLst>
                          </p:cTn>
                        </p:par>
                      </p:childTnLst>
                    </p:cTn>
                  </p:par>
                  <p:par>
                    <p:cTn id="200" fill="hold">
                      <p:stCondLst>
                        <p:cond delay="indefinite"/>
                      </p:stCondLst>
                      <p:childTnLst>
                        <p:par>
                          <p:cTn id="201" fill="hold">
                            <p:stCondLst>
                              <p:cond delay="0"/>
                            </p:stCondLst>
                            <p:childTnLst>
                              <p:par>
                                <p:cTn id="202" presetID="10" presetClass="entr" presetSubtype="0" fill="hold" nodeType="clickEffect">
                                  <p:stCondLst>
                                    <p:cond delay="0"/>
                                  </p:stCondLst>
                                  <p:childTnLst>
                                    <p:set>
                                      <p:cBhvr>
                                        <p:cTn id="203" dur="1" fill="hold">
                                          <p:stCondLst>
                                            <p:cond delay="0"/>
                                          </p:stCondLst>
                                        </p:cTn>
                                        <p:tgtEl>
                                          <p:spTgt spid="2461"/>
                                        </p:tgtEl>
                                        <p:attrNameLst>
                                          <p:attrName>style.visibility</p:attrName>
                                        </p:attrNameLst>
                                      </p:cBhvr>
                                      <p:to>
                                        <p:strVal val="visible"/>
                                      </p:to>
                                    </p:set>
                                    <p:animEffect transition="in" filter="fade">
                                      <p:cBhvr>
                                        <p:cTn id="204" dur="500"/>
                                        <p:tgtEl>
                                          <p:spTgt spid="2461"/>
                                        </p:tgtEl>
                                      </p:cBhvr>
                                    </p:animEffect>
                                  </p:childTnLst>
                                </p:cTn>
                              </p:par>
                              <p:par>
                                <p:cTn id="205" presetID="10" presetClass="entr" presetSubtype="0" fill="hold" nodeType="withEffect">
                                  <p:stCondLst>
                                    <p:cond delay="0"/>
                                  </p:stCondLst>
                                  <p:childTnLst>
                                    <p:set>
                                      <p:cBhvr>
                                        <p:cTn id="206" dur="1" fill="hold">
                                          <p:stCondLst>
                                            <p:cond delay="0"/>
                                          </p:stCondLst>
                                        </p:cTn>
                                        <p:tgtEl>
                                          <p:spTgt spid="2462"/>
                                        </p:tgtEl>
                                        <p:attrNameLst>
                                          <p:attrName>style.visibility</p:attrName>
                                        </p:attrNameLst>
                                      </p:cBhvr>
                                      <p:to>
                                        <p:strVal val="visible"/>
                                      </p:to>
                                    </p:set>
                                    <p:animEffect transition="in" filter="fade">
                                      <p:cBhvr>
                                        <p:cTn id="207" dur="500"/>
                                        <p:tgtEl>
                                          <p:spTgt spid="2462"/>
                                        </p:tgtEl>
                                      </p:cBhvr>
                                    </p:animEffect>
                                  </p:childTnLst>
                                </p:cTn>
                              </p:par>
                              <p:par>
                                <p:cTn id="208" presetID="10" presetClass="entr" presetSubtype="0" fill="hold" nodeType="withEffect">
                                  <p:stCondLst>
                                    <p:cond delay="0"/>
                                  </p:stCondLst>
                                  <p:childTnLst>
                                    <p:set>
                                      <p:cBhvr>
                                        <p:cTn id="209" dur="1" fill="hold">
                                          <p:stCondLst>
                                            <p:cond delay="0"/>
                                          </p:stCondLst>
                                        </p:cTn>
                                        <p:tgtEl>
                                          <p:spTgt spid="2464"/>
                                        </p:tgtEl>
                                        <p:attrNameLst>
                                          <p:attrName>style.visibility</p:attrName>
                                        </p:attrNameLst>
                                      </p:cBhvr>
                                      <p:to>
                                        <p:strVal val="visible"/>
                                      </p:to>
                                    </p:set>
                                    <p:animEffect transition="in" filter="fade">
                                      <p:cBhvr>
                                        <p:cTn id="210" dur="500"/>
                                        <p:tgtEl>
                                          <p:spTgt spid="2464"/>
                                        </p:tgtEl>
                                      </p:cBhvr>
                                    </p:animEffect>
                                  </p:childTnLst>
                                </p:cTn>
                              </p:par>
                              <p:par>
                                <p:cTn id="211" presetID="10" presetClass="entr" presetSubtype="0" fill="hold" nodeType="withEffect">
                                  <p:stCondLst>
                                    <p:cond delay="0"/>
                                  </p:stCondLst>
                                  <p:childTnLst>
                                    <p:set>
                                      <p:cBhvr>
                                        <p:cTn id="212" dur="1" fill="hold">
                                          <p:stCondLst>
                                            <p:cond delay="0"/>
                                          </p:stCondLst>
                                        </p:cTn>
                                        <p:tgtEl>
                                          <p:spTgt spid="2463"/>
                                        </p:tgtEl>
                                        <p:attrNameLst>
                                          <p:attrName>style.visibility</p:attrName>
                                        </p:attrNameLst>
                                      </p:cBhvr>
                                      <p:to>
                                        <p:strVal val="visible"/>
                                      </p:to>
                                    </p:set>
                                    <p:animEffect transition="in" filter="fade">
                                      <p:cBhvr>
                                        <p:cTn id="213" dur="500"/>
                                        <p:tgtEl>
                                          <p:spTgt spid="2463"/>
                                        </p:tgtEl>
                                      </p:cBhvr>
                                    </p:animEffect>
                                  </p:childTnLst>
                                </p:cTn>
                              </p:par>
                              <p:par>
                                <p:cTn id="214" presetID="10" presetClass="entr" presetSubtype="0" fill="hold" nodeType="withEffect">
                                  <p:stCondLst>
                                    <p:cond delay="0"/>
                                  </p:stCondLst>
                                  <p:childTnLst>
                                    <p:set>
                                      <p:cBhvr>
                                        <p:cTn id="215" dur="1" fill="hold">
                                          <p:stCondLst>
                                            <p:cond delay="0"/>
                                          </p:stCondLst>
                                        </p:cTn>
                                        <p:tgtEl>
                                          <p:spTgt spid="2465"/>
                                        </p:tgtEl>
                                        <p:attrNameLst>
                                          <p:attrName>style.visibility</p:attrName>
                                        </p:attrNameLst>
                                      </p:cBhvr>
                                      <p:to>
                                        <p:strVal val="visible"/>
                                      </p:to>
                                    </p:set>
                                    <p:animEffect transition="in" filter="fade">
                                      <p:cBhvr>
                                        <p:cTn id="216" dur="500"/>
                                        <p:tgtEl>
                                          <p:spTgt spid="2465"/>
                                        </p:tgtEl>
                                      </p:cBhvr>
                                    </p:animEffec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nodeType="clickEffect">
                                  <p:stCondLst>
                                    <p:cond delay="0"/>
                                  </p:stCondLst>
                                  <p:childTnLst>
                                    <p:set>
                                      <p:cBhvr>
                                        <p:cTn id="220" dur="1" fill="hold">
                                          <p:stCondLst>
                                            <p:cond delay="0"/>
                                          </p:stCondLst>
                                        </p:cTn>
                                        <p:tgtEl>
                                          <p:spTgt spid="2466"/>
                                        </p:tgtEl>
                                        <p:attrNameLst>
                                          <p:attrName>style.visibility</p:attrName>
                                        </p:attrNameLst>
                                      </p:cBhvr>
                                      <p:to>
                                        <p:strVal val="visible"/>
                                      </p:to>
                                    </p:set>
                                    <p:animEffect transition="in" filter="fade">
                                      <p:cBhvr>
                                        <p:cTn id="221" dur="500"/>
                                        <p:tgtEl>
                                          <p:spTgt spid="2466"/>
                                        </p:tgtEl>
                                      </p:cBhvr>
                                    </p:animEffect>
                                  </p:childTnLst>
                                </p:cTn>
                              </p:par>
                              <p:par>
                                <p:cTn id="222" presetID="10" presetClass="entr" presetSubtype="0" fill="hold" nodeType="withEffect">
                                  <p:stCondLst>
                                    <p:cond delay="0"/>
                                  </p:stCondLst>
                                  <p:childTnLst>
                                    <p:set>
                                      <p:cBhvr>
                                        <p:cTn id="223" dur="1" fill="hold">
                                          <p:stCondLst>
                                            <p:cond delay="0"/>
                                          </p:stCondLst>
                                        </p:cTn>
                                        <p:tgtEl>
                                          <p:spTgt spid="2467"/>
                                        </p:tgtEl>
                                        <p:attrNameLst>
                                          <p:attrName>style.visibility</p:attrName>
                                        </p:attrNameLst>
                                      </p:cBhvr>
                                      <p:to>
                                        <p:strVal val="visible"/>
                                      </p:to>
                                    </p:set>
                                    <p:animEffect transition="in" filter="fade">
                                      <p:cBhvr>
                                        <p:cTn id="224" dur="500"/>
                                        <p:tgtEl>
                                          <p:spTgt spid="2467"/>
                                        </p:tgtEl>
                                      </p:cBhvr>
                                    </p:animEffect>
                                  </p:childTnLst>
                                </p:cTn>
                              </p:par>
                            </p:childTnLst>
                          </p:cTn>
                        </p:par>
                      </p:childTnLst>
                    </p:cTn>
                  </p:par>
                  <p:par>
                    <p:cTn id="225" fill="hold">
                      <p:stCondLst>
                        <p:cond delay="indefinite"/>
                      </p:stCondLst>
                      <p:childTnLst>
                        <p:par>
                          <p:cTn id="226" fill="hold">
                            <p:stCondLst>
                              <p:cond delay="0"/>
                            </p:stCondLst>
                            <p:childTnLst>
                              <p:par>
                                <p:cTn id="227" presetID="10" presetClass="entr" presetSubtype="0" fill="hold" nodeType="clickEffect">
                                  <p:stCondLst>
                                    <p:cond delay="0"/>
                                  </p:stCondLst>
                                  <p:childTnLst>
                                    <p:set>
                                      <p:cBhvr>
                                        <p:cTn id="228" dur="1" fill="hold">
                                          <p:stCondLst>
                                            <p:cond delay="0"/>
                                          </p:stCondLst>
                                        </p:cTn>
                                        <p:tgtEl>
                                          <p:spTgt spid="2477"/>
                                        </p:tgtEl>
                                        <p:attrNameLst>
                                          <p:attrName>style.visibility</p:attrName>
                                        </p:attrNameLst>
                                      </p:cBhvr>
                                      <p:to>
                                        <p:strVal val="visible"/>
                                      </p:to>
                                    </p:set>
                                    <p:animEffect transition="in" filter="fade">
                                      <p:cBhvr>
                                        <p:cTn id="229" dur="1"/>
                                        <p:tgtEl>
                                          <p:spTgt spid="2477"/>
                                        </p:tgtEl>
                                      </p:cBhvr>
                                    </p:animEffect>
                                  </p:childTnLst>
                                </p:cTn>
                              </p:par>
                              <p:par>
                                <p:cTn id="230" presetID="10" presetClass="entr" presetSubtype="0" fill="hold" nodeType="withEffect">
                                  <p:stCondLst>
                                    <p:cond delay="0"/>
                                  </p:stCondLst>
                                  <p:childTnLst>
                                    <p:set>
                                      <p:cBhvr>
                                        <p:cTn id="231" dur="1" fill="hold">
                                          <p:stCondLst>
                                            <p:cond delay="0"/>
                                          </p:stCondLst>
                                        </p:cTn>
                                        <p:tgtEl>
                                          <p:spTgt spid="2473"/>
                                        </p:tgtEl>
                                        <p:attrNameLst>
                                          <p:attrName>style.visibility</p:attrName>
                                        </p:attrNameLst>
                                      </p:cBhvr>
                                      <p:to>
                                        <p:strVal val="visible"/>
                                      </p:to>
                                    </p:set>
                                    <p:animEffect transition="in" filter="fade">
                                      <p:cBhvr>
                                        <p:cTn id="232" dur="1"/>
                                        <p:tgtEl>
                                          <p:spTgt spid="2473"/>
                                        </p:tgtEl>
                                      </p:cBhvr>
                                    </p:animEffect>
                                  </p:childTnLst>
                                </p:cTn>
                              </p:par>
                              <p:par>
                                <p:cTn id="233" presetID="10" presetClass="entr" presetSubtype="0" fill="hold" nodeType="withEffect">
                                  <p:stCondLst>
                                    <p:cond delay="0"/>
                                  </p:stCondLst>
                                  <p:childTnLst>
                                    <p:set>
                                      <p:cBhvr>
                                        <p:cTn id="234" dur="1" fill="hold">
                                          <p:stCondLst>
                                            <p:cond delay="0"/>
                                          </p:stCondLst>
                                        </p:cTn>
                                        <p:tgtEl>
                                          <p:spTgt spid="2474"/>
                                        </p:tgtEl>
                                        <p:attrNameLst>
                                          <p:attrName>style.visibility</p:attrName>
                                        </p:attrNameLst>
                                      </p:cBhvr>
                                      <p:to>
                                        <p:strVal val="visible"/>
                                      </p:to>
                                    </p:set>
                                    <p:animEffect transition="in" filter="fade">
                                      <p:cBhvr>
                                        <p:cTn id="235" dur="1"/>
                                        <p:tgtEl>
                                          <p:spTgt spid="2474"/>
                                        </p:tgtEl>
                                      </p:cBhvr>
                                    </p:animEffect>
                                  </p:childTnLst>
                                </p:cTn>
                              </p:par>
                              <p:par>
                                <p:cTn id="236" presetID="10" presetClass="entr" presetSubtype="0" fill="hold" nodeType="withEffect">
                                  <p:stCondLst>
                                    <p:cond delay="0"/>
                                  </p:stCondLst>
                                  <p:childTnLst>
                                    <p:set>
                                      <p:cBhvr>
                                        <p:cTn id="237" dur="1" fill="hold">
                                          <p:stCondLst>
                                            <p:cond delay="0"/>
                                          </p:stCondLst>
                                        </p:cTn>
                                        <p:tgtEl>
                                          <p:spTgt spid="2475"/>
                                        </p:tgtEl>
                                        <p:attrNameLst>
                                          <p:attrName>style.visibility</p:attrName>
                                        </p:attrNameLst>
                                      </p:cBhvr>
                                      <p:to>
                                        <p:strVal val="visible"/>
                                      </p:to>
                                    </p:set>
                                    <p:animEffect transition="in" filter="fade">
                                      <p:cBhvr>
                                        <p:cTn id="238" dur="1"/>
                                        <p:tgtEl>
                                          <p:spTgt spid="2475"/>
                                        </p:tgtEl>
                                      </p:cBhvr>
                                    </p:animEffect>
                                  </p:childTnLst>
                                </p:cTn>
                              </p:par>
                              <p:par>
                                <p:cTn id="239" presetID="10" presetClass="entr" presetSubtype="0" fill="hold" nodeType="withEffect">
                                  <p:stCondLst>
                                    <p:cond delay="0"/>
                                  </p:stCondLst>
                                  <p:childTnLst>
                                    <p:set>
                                      <p:cBhvr>
                                        <p:cTn id="240" dur="1" fill="hold">
                                          <p:stCondLst>
                                            <p:cond delay="0"/>
                                          </p:stCondLst>
                                        </p:cTn>
                                        <p:tgtEl>
                                          <p:spTgt spid="2476"/>
                                        </p:tgtEl>
                                        <p:attrNameLst>
                                          <p:attrName>style.visibility</p:attrName>
                                        </p:attrNameLst>
                                      </p:cBhvr>
                                      <p:to>
                                        <p:strVal val="visible"/>
                                      </p:to>
                                    </p:set>
                                    <p:animEffect transition="in" filter="fade">
                                      <p:cBhvr>
                                        <p:cTn id="241" dur="1"/>
                                        <p:tgtEl>
                                          <p:spTgt spid="2476"/>
                                        </p:tgtEl>
                                      </p:cBhvr>
                                    </p:animEffect>
                                  </p:childTnLst>
                                </p:cTn>
                              </p:par>
                            </p:childTnLst>
                          </p:cTn>
                        </p:par>
                      </p:childTnLst>
                    </p:cTn>
                  </p:par>
                  <p:par>
                    <p:cTn id="242" fill="hold">
                      <p:stCondLst>
                        <p:cond delay="indefinite"/>
                      </p:stCondLst>
                      <p:childTnLst>
                        <p:par>
                          <p:cTn id="243" fill="hold">
                            <p:stCondLst>
                              <p:cond delay="0"/>
                            </p:stCondLst>
                            <p:childTnLst>
                              <p:par>
                                <p:cTn id="244" presetID="10" presetClass="entr" presetSubtype="0" fill="hold" nodeType="clickEffect">
                                  <p:stCondLst>
                                    <p:cond delay="0"/>
                                  </p:stCondLst>
                                  <p:childTnLst>
                                    <p:set>
                                      <p:cBhvr>
                                        <p:cTn id="245" dur="1" fill="hold">
                                          <p:stCondLst>
                                            <p:cond delay="0"/>
                                          </p:stCondLst>
                                        </p:cTn>
                                        <p:tgtEl>
                                          <p:spTgt spid="2471"/>
                                        </p:tgtEl>
                                        <p:attrNameLst>
                                          <p:attrName>style.visibility</p:attrName>
                                        </p:attrNameLst>
                                      </p:cBhvr>
                                      <p:to>
                                        <p:strVal val="visible"/>
                                      </p:to>
                                    </p:set>
                                    <p:animEffect transition="in" filter="fade">
                                      <p:cBhvr>
                                        <p:cTn id="246" dur="1"/>
                                        <p:tgtEl>
                                          <p:spTgt spid="2471"/>
                                        </p:tgtEl>
                                      </p:cBhvr>
                                    </p:animEffect>
                                  </p:childTnLst>
                                </p:cTn>
                              </p:par>
                              <p:par>
                                <p:cTn id="247" presetID="10" presetClass="entr" presetSubtype="0" fill="hold" nodeType="withEffect">
                                  <p:stCondLst>
                                    <p:cond delay="0"/>
                                  </p:stCondLst>
                                  <p:childTnLst>
                                    <p:set>
                                      <p:cBhvr>
                                        <p:cTn id="248" dur="1" fill="hold">
                                          <p:stCondLst>
                                            <p:cond delay="0"/>
                                          </p:stCondLst>
                                        </p:cTn>
                                        <p:tgtEl>
                                          <p:spTgt spid="2468"/>
                                        </p:tgtEl>
                                        <p:attrNameLst>
                                          <p:attrName>style.visibility</p:attrName>
                                        </p:attrNameLst>
                                      </p:cBhvr>
                                      <p:to>
                                        <p:strVal val="visible"/>
                                      </p:to>
                                    </p:set>
                                    <p:animEffect transition="in" filter="fade">
                                      <p:cBhvr>
                                        <p:cTn id="249" dur="1"/>
                                        <p:tgtEl>
                                          <p:spTgt spid="2468"/>
                                        </p:tgtEl>
                                      </p:cBhvr>
                                    </p:animEffect>
                                  </p:childTnLst>
                                </p:cTn>
                              </p:par>
                              <p:par>
                                <p:cTn id="250" presetID="10" presetClass="entr" presetSubtype="0" fill="hold" nodeType="withEffect">
                                  <p:stCondLst>
                                    <p:cond delay="0"/>
                                  </p:stCondLst>
                                  <p:childTnLst>
                                    <p:set>
                                      <p:cBhvr>
                                        <p:cTn id="251" dur="1" fill="hold">
                                          <p:stCondLst>
                                            <p:cond delay="0"/>
                                          </p:stCondLst>
                                        </p:cTn>
                                        <p:tgtEl>
                                          <p:spTgt spid="2469"/>
                                        </p:tgtEl>
                                        <p:attrNameLst>
                                          <p:attrName>style.visibility</p:attrName>
                                        </p:attrNameLst>
                                      </p:cBhvr>
                                      <p:to>
                                        <p:strVal val="visible"/>
                                      </p:to>
                                    </p:set>
                                    <p:animEffect transition="in" filter="fade">
                                      <p:cBhvr>
                                        <p:cTn id="252" dur="1"/>
                                        <p:tgtEl>
                                          <p:spTgt spid="2469"/>
                                        </p:tgtEl>
                                      </p:cBhvr>
                                    </p:animEffect>
                                  </p:childTnLst>
                                </p:cTn>
                              </p:par>
                              <p:par>
                                <p:cTn id="253" presetID="10" presetClass="entr" presetSubtype="0" fill="hold" nodeType="withEffect">
                                  <p:stCondLst>
                                    <p:cond delay="0"/>
                                  </p:stCondLst>
                                  <p:childTnLst>
                                    <p:set>
                                      <p:cBhvr>
                                        <p:cTn id="254" dur="1" fill="hold">
                                          <p:stCondLst>
                                            <p:cond delay="0"/>
                                          </p:stCondLst>
                                        </p:cTn>
                                        <p:tgtEl>
                                          <p:spTgt spid="2470"/>
                                        </p:tgtEl>
                                        <p:attrNameLst>
                                          <p:attrName>style.visibility</p:attrName>
                                        </p:attrNameLst>
                                      </p:cBhvr>
                                      <p:to>
                                        <p:strVal val="visible"/>
                                      </p:to>
                                    </p:set>
                                    <p:animEffect transition="in" filter="fade">
                                      <p:cBhvr>
                                        <p:cTn id="255" dur="1"/>
                                        <p:tgtEl>
                                          <p:spTgt spid="2470"/>
                                        </p:tgtEl>
                                      </p:cBhvr>
                                    </p:animEffect>
                                  </p:childTnLst>
                                </p:cTn>
                              </p:par>
                              <p:par>
                                <p:cTn id="256" presetID="10" presetClass="entr" presetSubtype="0" fill="hold" nodeType="withEffect">
                                  <p:stCondLst>
                                    <p:cond delay="0"/>
                                  </p:stCondLst>
                                  <p:childTnLst>
                                    <p:set>
                                      <p:cBhvr>
                                        <p:cTn id="257" dur="1" fill="hold">
                                          <p:stCondLst>
                                            <p:cond delay="0"/>
                                          </p:stCondLst>
                                        </p:cTn>
                                        <p:tgtEl>
                                          <p:spTgt spid="2472"/>
                                        </p:tgtEl>
                                        <p:attrNameLst>
                                          <p:attrName>style.visibility</p:attrName>
                                        </p:attrNameLst>
                                      </p:cBhvr>
                                      <p:to>
                                        <p:strVal val="visible"/>
                                      </p:to>
                                    </p:set>
                                    <p:animEffect transition="in" filter="fade">
                                      <p:cBhvr>
                                        <p:cTn id="258" dur="1"/>
                                        <p:tgtEl>
                                          <p:spTgt spid="2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86"/>
        <p:cNvGrpSpPr/>
        <p:nvPr/>
      </p:nvGrpSpPr>
      <p:grpSpPr>
        <a:xfrm>
          <a:off x="0" y="0"/>
          <a:ext cx="0" cy="0"/>
          <a:chOff x="0" y="0"/>
          <a:chExt cx="0" cy="0"/>
        </a:xfrm>
      </p:grpSpPr>
      <p:cxnSp>
        <p:nvCxnSpPr>
          <p:cNvPr id="2487" name="Shape 2487"/>
          <p:cNvCxnSpPr/>
          <p:nvPr/>
        </p:nvCxnSpPr>
        <p:spPr>
          <a:xfrm rot="10800000" flipH="1">
            <a:off x="6416350" y="2884704"/>
            <a:ext cx="822649" cy="1268476"/>
          </a:xfrm>
          <a:prstGeom prst="straightConnector1">
            <a:avLst/>
          </a:prstGeom>
          <a:noFill/>
          <a:ln w="9525" cap="flat" cmpd="sng">
            <a:solidFill>
              <a:srgbClr val="C4BD97"/>
            </a:solidFill>
            <a:prstDash val="solid"/>
            <a:round/>
            <a:headEnd type="none" w="med" len="med"/>
            <a:tailEnd type="none" w="med" len="med"/>
          </a:ln>
        </p:spPr>
      </p:cxnSp>
      <p:sp>
        <p:nvSpPr>
          <p:cNvPr id="2488" name="Shape 2488"/>
          <p:cNvSpPr/>
          <p:nvPr/>
        </p:nvSpPr>
        <p:spPr>
          <a:xfrm>
            <a:off x="362803" y="448016"/>
            <a:ext cx="8305799" cy="1631215"/>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31"/>
            </a:pPr>
            <a:r>
              <a:rPr lang="en-US" sz="2000" b="1" i="0" u="none" strike="noStrike" cap="none" baseline="0">
                <a:solidFill>
                  <a:schemeClr val="dk1"/>
                </a:solidFill>
                <a:latin typeface="Calibri"/>
                <a:ea typeface="Calibri"/>
                <a:cs typeface="Calibri"/>
                <a:sym typeface="Calibri"/>
              </a:rPr>
              <a:t>A pentagonal lamina having edges 25mm is placed on one of its corners on VP such that the surface makes an angle 30° with VP and perpendicular bisector of the edge passing through  the corner on which the lamina rests is inclined at 45° to HP. Draw the top and front views of the lamina.</a:t>
            </a:r>
          </a:p>
        </p:txBody>
      </p:sp>
      <p:cxnSp>
        <p:nvCxnSpPr>
          <p:cNvPr id="2489" name="Shape 2489"/>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2490" name="Shape 2490"/>
          <p:cNvCxnSpPr/>
          <p:nvPr/>
        </p:nvCxnSpPr>
        <p:spPr>
          <a:xfrm rot="10800000">
            <a:off x="381000" y="2195526"/>
            <a:ext cx="8305799" cy="1588"/>
          </a:xfrm>
          <a:prstGeom prst="straightConnector1">
            <a:avLst/>
          </a:prstGeom>
          <a:noFill/>
          <a:ln w="9525" cap="flat" cmpd="sng">
            <a:solidFill>
              <a:srgbClr val="C4BD97"/>
            </a:solidFill>
            <a:prstDash val="solid"/>
            <a:round/>
            <a:headEnd type="none" w="med" len="med"/>
            <a:tailEnd type="none" w="med" len="med"/>
          </a:ln>
        </p:spPr>
      </p:cxnSp>
      <p:sp>
        <p:nvSpPr>
          <p:cNvPr id="2491" name="Shape 2491"/>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2492" name="Shape 2492"/>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2493" name="Shape 2493"/>
          <p:cNvCxnSpPr/>
          <p:nvPr/>
        </p:nvCxnSpPr>
        <p:spPr>
          <a:xfrm rot="10800000">
            <a:off x="3060326" y="3980165"/>
            <a:ext cx="3591" cy="636578"/>
          </a:xfrm>
          <a:prstGeom prst="straightConnector1">
            <a:avLst/>
          </a:prstGeom>
          <a:noFill/>
          <a:ln w="9525" cap="flat" cmpd="sng">
            <a:solidFill>
              <a:srgbClr val="C4BD97"/>
            </a:solidFill>
            <a:prstDash val="solid"/>
            <a:round/>
            <a:headEnd type="none" w="med" len="med"/>
            <a:tailEnd type="none" w="med" len="med"/>
          </a:ln>
        </p:spPr>
      </p:cxnSp>
      <p:cxnSp>
        <p:nvCxnSpPr>
          <p:cNvPr id="2494" name="Shape 2494"/>
          <p:cNvCxnSpPr/>
          <p:nvPr/>
        </p:nvCxnSpPr>
        <p:spPr>
          <a:xfrm rot="10800000">
            <a:off x="685801" y="4615560"/>
            <a:ext cx="7696198" cy="0"/>
          </a:xfrm>
          <a:prstGeom prst="straightConnector1">
            <a:avLst/>
          </a:prstGeom>
          <a:noFill/>
          <a:ln w="9525" cap="flat" cmpd="sng">
            <a:solidFill>
              <a:schemeClr val="dk1"/>
            </a:solidFill>
            <a:prstDash val="solid"/>
            <a:round/>
            <a:headEnd type="none" w="med" len="med"/>
            <a:tailEnd type="none" w="med" len="med"/>
          </a:ln>
        </p:spPr>
      </p:cxnSp>
      <p:sp>
        <p:nvSpPr>
          <p:cNvPr id="2495" name="Shape 2495"/>
          <p:cNvSpPr txBox="1"/>
          <p:nvPr/>
        </p:nvSpPr>
        <p:spPr>
          <a:xfrm>
            <a:off x="362803" y="4443669"/>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2496" name="Shape 2496"/>
          <p:cNvSpPr txBox="1"/>
          <p:nvPr/>
        </p:nvSpPr>
        <p:spPr>
          <a:xfrm>
            <a:off x="8382000" y="4432483"/>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2497" name="Shape 2497"/>
          <p:cNvSpPr txBox="1"/>
          <p:nvPr/>
        </p:nvSpPr>
        <p:spPr>
          <a:xfrm>
            <a:off x="616193" y="4292394"/>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cxnSp>
        <p:nvCxnSpPr>
          <p:cNvPr id="2498" name="Shape 2498"/>
          <p:cNvCxnSpPr/>
          <p:nvPr/>
        </p:nvCxnSpPr>
        <p:spPr>
          <a:xfrm>
            <a:off x="1603790" y="3483926"/>
            <a:ext cx="2254461" cy="0"/>
          </a:xfrm>
          <a:prstGeom prst="straightConnector1">
            <a:avLst/>
          </a:prstGeom>
          <a:noFill/>
          <a:ln w="9525" cap="flat" cmpd="sng">
            <a:solidFill>
              <a:srgbClr val="C4BD97"/>
            </a:solidFill>
            <a:prstDash val="solid"/>
            <a:round/>
            <a:headEnd type="none" w="med" len="med"/>
            <a:tailEnd type="none" w="med" len="med"/>
          </a:ln>
        </p:spPr>
      </p:cxnSp>
      <p:cxnSp>
        <p:nvCxnSpPr>
          <p:cNvPr id="2499" name="Shape 2499"/>
          <p:cNvCxnSpPr/>
          <p:nvPr/>
        </p:nvCxnSpPr>
        <p:spPr>
          <a:xfrm>
            <a:off x="3064700" y="3952337"/>
            <a:ext cx="1964494" cy="0"/>
          </a:xfrm>
          <a:prstGeom prst="straightConnector1">
            <a:avLst/>
          </a:prstGeom>
          <a:noFill/>
          <a:ln w="9525" cap="flat" cmpd="sng">
            <a:solidFill>
              <a:srgbClr val="C4BD97"/>
            </a:solidFill>
            <a:prstDash val="solid"/>
            <a:round/>
            <a:headEnd type="none" w="med" len="med"/>
            <a:tailEnd type="none" w="med" len="med"/>
          </a:ln>
        </p:spPr>
      </p:cxnSp>
      <p:cxnSp>
        <p:nvCxnSpPr>
          <p:cNvPr id="2500" name="Shape 2500"/>
          <p:cNvCxnSpPr/>
          <p:nvPr/>
        </p:nvCxnSpPr>
        <p:spPr>
          <a:xfrm>
            <a:off x="3064700" y="3015515"/>
            <a:ext cx="1964494" cy="0"/>
          </a:xfrm>
          <a:prstGeom prst="straightConnector1">
            <a:avLst/>
          </a:prstGeom>
          <a:noFill/>
          <a:ln w="9525" cap="flat" cmpd="sng">
            <a:solidFill>
              <a:srgbClr val="C4BD97"/>
            </a:solidFill>
            <a:prstDash val="solid"/>
            <a:round/>
            <a:headEnd type="none" w="med" len="med"/>
            <a:tailEnd type="none" w="med" len="med"/>
          </a:ln>
        </p:spPr>
      </p:cxnSp>
      <p:cxnSp>
        <p:nvCxnSpPr>
          <p:cNvPr id="2501" name="Shape 2501"/>
          <p:cNvCxnSpPr/>
          <p:nvPr/>
        </p:nvCxnSpPr>
        <p:spPr>
          <a:xfrm>
            <a:off x="2161808" y="4241832"/>
            <a:ext cx="2143702" cy="0"/>
          </a:xfrm>
          <a:prstGeom prst="straightConnector1">
            <a:avLst/>
          </a:prstGeom>
          <a:noFill/>
          <a:ln w="9525" cap="flat" cmpd="sng">
            <a:solidFill>
              <a:srgbClr val="C4BD97"/>
            </a:solidFill>
            <a:prstDash val="solid"/>
            <a:round/>
            <a:headEnd type="none" w="med" len="med"/>
            <a:tailEnd type="none" w="med" len="med"/>
          </a:ln>
        </p:spPr>
      </p:cxnSp>
      <p:cxnSp>
        <p:nvCxnSpPr>
          <p:cNvPr id="2502" name="Shape 2502"/>
          <p:cNvCxnSpPr/>
          <p:nvPr/>
        </p:nvCxnSpPr>
        <p:spPr>
          <a:xfrm>
            <a:off x="2161808" y="2726021"/>
            <a:ext cx="2143702" cy="0"/>
          </a:xfrm>
          <a:prstGeom prst="straightConnector1">
            <a:avLst/>
          </a:prstGeom>
          <a:noFill/>
          <a:ln w="9525" cap="flat" cmpd="sng">
            <a:solidFill>
              <a:srgbClr val="C4BD97"/>
            </a:solidFill>
            <a:prstDash val="solid"/>
            <a:round/>
            <a:headEnd type="none" w="med" len="med"/>
            <a:tailEnd type="none" w="med" len="med"/>
          </a:ln>
        </p:spPr>
      </p:cxnSp>
      <p:sp>
        <p:nvSpPr>
          <p:cNvPr id="2503" name="Shape 2503"/>
          <p:cNvSpPr/>
          <p:nvPr/>
        </p:nvSpPr>
        <p:spPr>
          <a:xfrm rot="-5400000">
            <a:off x="1576339" y="2753469"/>
            <a:ext cx="1515815" cy="1460912"/>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2504" name="Shape 2504"/>
          <p:cNvCxnSpPr/>
          <p:nvPr/>
        </p:nvCxnSpPr>
        <p:spPr>
          <a:xfrm rot="10800000">
            <a:off x="4305512" y="2726020"/>
            <a:ext cx="0" cy="2209500"/>
          </a:xfrm>
          <a:prstGeom prst="straightConnector1">
            <a:avLst/>
          </a:prstGeom>
          <a:noFill/>
          <a:ln w="9525" cap="flat" cmpd="sng">
            <a:solidFill>
              <a:srgbClr val="C4BD97"/>
            </a:solidFill>
            <a:prstDash val="solid"/>
            <a:round/>
            <a:headEnd type="none" w="med" len="med"/>
            <a:tailEnd type="none" w="med" len="med"/>
          </a:ln>
        </p:spPr>
      </p:cxnSp>
      <p:cxnSp>
        <p:nvCxnSpPr>
          <p:cNvPr id="2505" name="Shape 2505"/>
          <p:cNvCxnSpPr/>
          <p:nvPr/>
        </p:nvCxnSpPr>
        <p:spPr>
          <a:xfrm rot="10800000">
            <a:off x="1603790" y="3488018"/>
            <a:ext cx="0" cy="1128726"/>
          </a:xfrm>
          <a:prstGeom prst="straightConnector1">
            <a:avLst/>
          </a:prstGeom>
          <a:noFill/>
          <a:ln w="9525" cap="flat" cmpd="sng">
            <a:solidFill>
              <a:srgbClr val="C4BD97"/>
            </a:solidFill>
            <a:prstDash val="solid"/>
            <a:round/>
            <a:headEnd type="none" w="med" len="med"/>
            <a:tailEnd type="none" w="med" len="med"/>
          </a:ln>
        </p:spPr>
      </p:cxnSp>
      <p:cxnSp>
        <p:nvCxnSpPr>
          <p:cNvPr id="2506" name="Shape 2506"/>
          <p:cNvCxnSpPr/>
          <p:nvPr/>
        </p:nvCxnSpPr>
        <p:spPr>
          <a:xfrm rot="10800000">
            <a:off x="1603790" y="4631016"/>
            <a:ext cx="1464502" cy="0"/>
          </a:xfrm>
          <a:prstGeom prst="straightConnector1">
            <a:avLst/>
          </a:prstGeom>
          <a:noFill/>
          <a:ln w="28575" cap="flat" cmpd="sng">
            <a:solidFill>
              <a:schemeClr val="dk1"/>
            </a:solidFill>
            <a:prstDash val="solid"/>
            <a:round/>
            <a:headEnd type="none" w="med" len="med"/>
            <a:tailEnd type="none" w="med" len="med"/>
          </a:ln>
        </p:spPr>
      </p:cxnSp>
      <p:cxnSp>
        <p:nvCxnSpPr>
          <p:cNvPr id="2507" name="Shape 2507"/>
          <p:cNvCxnSpPr/>
          <p:nvPr/>
        </p:nvCxnSpPr>
        <p:spPr>
          <a:xfrm rot="10800000">
            <a:off x="2155386" y="2726017"/>
            <a:ext cx="0" cy="1880015"/>
          </a:xfrm>
          <a:prstGeom prst="straightConnector1">
            <a:avLst/>
          </a:prstGeom>
          <a:noFill/>
          <a:ln w="9525" cap="flat" cmpd="sng">
            <a:solidFill>
              <a:srgbClr val="C4BD97"/>
            </a:solidFill>
            <a:prstDash val="solid"/>
            <a:round/>
            <a:headEnd type="none" w="med" len="med"/>
            <a:tailEnd type="none" w="med" len="med"/>
          </a:ln>
        </p:spPr>
      </p:cxnSp>
      <p:cxnSp>
        <p:nvCxnSpPr>
          <p:cNvPr id="2508" name="Shape 2508"/>
          <p:cNvCxnSpPr/>
          <p:nvPr/>
        </p:nvCxnSpPr>
        <p:spPr>
          <a:xfrm rot="10800000">
            <a:off x="3839194" y="3488018"/>
            <a:ext cx="0" cy="1113337"/>
          </a:xfrm>
          <a:prstGeom prst="straightConnector1">
            <a:avLst/>
          </a:prstGeom>
          <a:noFill/>
          <a:ln w="9525" cap="flat" cmpd="sng">
            <a:solidFill>
              <a:srgbClr val="C4BD97"/>
            </a:solidFill>
            <a:prstDash val="solid"/>
            <a:round/>
            <a:headEnd type="none" w="med" len="med"/>
            <a:tailEnd type="none" w="med" len="med"/>
          </a:ln>
        </p:spPr>
      </p:cxnSp>
      <p:cxnSp>
        <p:nvCxnSpPr>
          <p:cNvPr id="2509" name="Shape 2509"/>
          <p:cNvCxnSpPr/>
          <p:nvPr/>
        </p:nvCxnSpPr>
        <p:spPr>
          <a:xfrm rot="10800000">
            <a:off x="5029197" y="3015515"/>
            <a:ext cx="2" cy="2467908"/>
          </a:xfrm>
          <a:prstGeom prst="straightConnector1">
            <a:avLst/>
          </a:prstGeom>
          <a:noFill/>
          <a:ln w="9525" cap="flat" cmpd="sng">
            <a:solidFill>
              <a:srgbClr val="C4BD97"/>
            </a:solidFill>
            <a:prstDash val="solid"/>
            <a:round/>
            <a:headEnd type="none" w="med" len="med"/>
            <a:tailEnd type="none" w="med" len="med"/>
          </a:ln>
        </p:spPr>
      </p:cxnSp>
      <p:sp>
        <p:nvSpPr>
          <p:cNvPr id="2510" name="Shape 2510"/>
          <p:cNvSpPr txBox="1"/>
          <p:nvPr/>
        </p:nvSpPr>
        <p:spPr>
          <a:xfrm>
            <a:off x="1906769" y="4651966"/>
            <a:ext cx="51969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b(e)</a:t>
            </a:r>
          </a:p>
        </p:txBody>
      </p:sp>
      <p:sp>
        <p:nvSpPr>
          <p:cNvPr id="2511" name="Shape 2511"/>
          <p:cNvSpPr txBox="1"/>
          <p:nvPr/>
        </p:nvSpPr>
        <p:spPr>
          <a:xfrm>
            <a:off x="1276455" y="3369192"/>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512" name="Shape 2512"/>
          <p:cNvSpPr txBox="1"/>
          <p:nvPr/>
        </p:nvSpPr>
        <p:spPr>
          <a:xfrm>
            <a:off x="1446840" y="4631017"/>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513" name="Shape 2513"/>
          <p:cNvSpPr txBox="1"/>
          <p:nvPr/>
        </p:nvSpPr>
        <p:spPr>
          <a:xfrm>
            <a:off x="2025069" y="2340464"/>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2514" name="Shape 2514"/>
          <p:cNvSpPr txBox="1"/>
          <p:nvPr/>
        </p:nvSpPr>
        <p:spPr>
          <a:xfrm>
            <a:off x="3052975" y="2715425"/>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515" name="Shape 2515"/>
          <p:cNvSpPr txBox="1"/>
          <p:nvPr/>
        </p:nvSpPr>
        <p:spPr>
          <a:xfrm>
            <a:off x="3042556" y="3883103"/>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516" name="Shape 2516"/>
          <p:cNvSpPr txBox="1"/>
          <p:nvPr/>
        </p:nvSpPr>
        <p:spPr>
          <a:xfrm>
            <a:off x="1834475" y="4129176"/>
            <a:ext cx="33214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2517" name="Shape 2517"/>
          <p:cNvSpPr txBox="1"/>
          <p:nvPr/>
        </p:nvSpPr>
        <p:spPr>
          <a:xfrm>
            <a:off x="3536746" y="3177538"/>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518" name="Shape 2518"/>
          <p:cNvSpPr txBox="1"/>
          <p:nvPr/>
        </p:nvSpPr>
        <p:spPr>
          <a:xfrm>
            <a:off x="4069273" y="2426074"/>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2519" name="Shape 2519"/>
          <p:cNvSpPr txBox="1"/>
          <p:nvPr/>
        </p:nvSpPr>
        <p:spPr>
          <a:xfrm>
            <a:off x="4924191" y="2679017"/>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520" name="Shape 2520"/>
          <p:cNvSpPr txBox="1"/>
          <p:nvPr/>
        </p:nvSpPr>
        <p:spPr>
          <a:xfrm>
            <a:off x="4924191" y="3910914"/>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521" name="Shape 2521"/>
          <p:cNvSpPr txBox="1"/>
          <p:nvPr/>
        </p:nvSpPr>
        <p:spPr>
          <a:xfrm>
            <a:off x="3990989" y="4204451"/>
            <a:ext cx="33214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2522" name="Shape 2522"/>
          <p:cNvSpPr txBox="1"/>
          <p:nvPr/>
        </p:nvSpPr>
        <p:spPr>
          <a:xfrm>
            <a:off x="2731019" y="4651966"/>
            <a:ext cx="49885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c(d)</a:t>
            </a:r>
          </a:p>
        </p:txBody>
      </p:sp>
      <p:sp>
        <p:nvSpPr>
          <p:cNvPr id="2523" name="Shape 2523"/>
          <p:cNvSpPr txBox="1"/>
          <p:nvPr/>
        </p:nvSpPr>
        <p:spPr>
          <a:xfrm>
            <a:off x="3809426" y="4880214"/>
            <a:ext cx="51969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b(e)</a:t>
            </a:r>
          </a:p>
        </p:txBody>
      </p:sp>
      <p:sp>
        <p:nvSpPr>
          <p:cNvPr id="2524" name="Shape 2524"/>
          <p:cNvSpPr txBox="1"/>
          <p:nvPr/>
        </p:nvSpPr>
        <p:spPr>
          <a:xfrm>
            <a:off x="3616655" y="4566189"/>
            <a:ext cx="25328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525" name="Shape 2525"/>
          <p:cNvSpPr txBox="1"/>
          <p:nvPr/>
        </p:nvSpPr>
        <p:spPr>
          <a:xfrm>
            <a:off x="4583392" y="5441155"/>
            <a:ext cx="49885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c(d)</a:t>
            </a:r>
          </a:p>
        </p:txBody>
      </p:sp>
      <p:grpSp>
        <p:nvGrpSpPr>
          <p:cNvPr id="2526" name="Shape 2526"/>
          <p:cNvGrpSpPr/>
          <p:nvPr/>
        </p:nvGrpSpPr>
        <p:grpSpPr>
          <a:xfrm rot="2212265">
            <a:off x="1396679" y="2467074"/>
            <a:ext cx="532754" cy="968180"/>
            <a:chOff x="1051041" y="4419600"/>
            <a:chExt cx="532755" cy="968180"/>
          </a:xfrm>
        </p:grpSpPr>
        <p:cxnSp>
          <p:nvCxnSpPr>
            <p:cNvPr id="2527" name="Shape 2527"/>
            <p:cNvCxnSpPr/>
            <p:nvPr/>
          </p:nvCxnSpPr>
          <p:spPr>
            <a:xfrm>
              <a:off x="1102023" y="4419600"/>
              <a:ext cx="0" cy="968180"/>
            </a:xfrm>
            <a:prstGeom prst="straightConnector1">
              <a:avLst/>
            </a:prstGeom>
            <a:noFill/>
            <a:ln w="9525" cap="flat" cmpd="sng">
              <a:solidFill>
                <a:srgbClr val="4A7DBB"/>
              </a:solidFill>
              <a:prstDash val="solid"/>
              <a:round/>
              <a:headEnd type="triangle" w="lg" len="lg"/>
              <a:tailEnd type="triangle" w="lg" len="lg"/>
            </a:ln>
          </p:spPr>
        </p:cxnSp>
        <p:cxnSp>
          <p:nvCxnSpPr>
            <p:cNvPr id="2528" name="Shape 2528"/>
            <p:cNvCxnSpPr/>
            <p:nvPr/>
          </p:nvCxnSpPr>
          <p:spPr>
            <a:xfrm>
              <a:off x="1051041" y="4419600"/>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2529" name="Shape 2529"/>
            <p:cNvCxnSpPr/>
            <p:nvPr/>
          </p:nvCxnSpPr>
          <p:spPr>
            <a:xfrm>
              <a:off x="1051041" y="5362575"/>
              <a:ext cx="532755" cy="0"/>
            </a:xfrm>
            <a:prstGeom prst="straightConnector1">
              <a:avLst/>
            </a:prstGeom>
            <a:noFill/>
            <a:ln w="9525" cap="flat" cmpd="sng">
              <a:solidFill>
                <a:srgbClr val="4A7DBB"/>
              </a:solidFill>
              <a:prstDash val="solid"/>
              <a:round/>
              <a:headEnd type="none" w="med" len="med"/>
              <a:tailEnd type="none" w="med" len="med"/>
            </a:ln>
          </p:spPr>
        </p:cxnSp>
      </p:grpSp>
      <p:sp>
        <p:nvSpPr>
          <p:cNvPr id="2530" name="Shape 2530"/>
          <p:cNvSpPr txBox="1"/>
          <p:nvPr/>
        </p:nvSpPr>
        <p:spPr>
          <a:xfrm>
            <a:off x="1158895" y="2509741"/>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25</a:t>
            </a:r>
          </a:p>
        </p:txBody>
      </p:sp>
      <p:sp>
        <p:nvSpPr>
          <p:cNvPr id="2531" name="Shape 2531"/>
          <p:cNvSpPr txBox="1"/>
          <p:nvPr/>
        </p:nvSpPr>
        <p:spPr>
          <a:xfrm>
            <a:off x="4243360" y="4651966"/>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30°</a:t>
            </a:r>
          </a:p>
        </p:txBody>
      </p:sp>
      <p:sp>
        <p:nvSpPr>
          <p:cNvPr id="2532" name="Shape 2532"/>
          <p:cNvSpPr/>
          <p:nvPr/>
        </p:nvSpPr>
        <p:spPr>
          <a:xfrm rot="2764298">
            <a:off x="3724749" y="4376080"/>
            <a:ext cx="470864" cy="757164"/>
          </a:xfrm>
          <a:prstGeom prst="arc">
            <a:avLst>
              <a:gd name="adj1" fmla="val 17446589"/>
              <a:gd name="adj2" fmla="val 20478934"/>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533" name="Shape 2533"/>
          <p:cNvSpPr txBox="1"/>
          <p:nvPr/>
        </p:nvSpPr>
        <p:spPr>
          <a:xfrm>
            <a:off x="6349476" y="4221562"/>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45°</a:t>
            </a:r>
          </a:p>
        </p:txBody>
      </p:sp>
      <p:sp>
        <p:nvSpPr>
          <p:cNvPr id="2534" name="Shape 2534"/>
          <p:cNvSpPr/>
          <p:nvPr/>
        </p:nvSpPr>
        <p:spPr>
          <a:xfrm rot="206956">
            <a:off x="5923134" y="4222692"/>
            <a:ext cx="470865" cy="757165"/>
          </a:xfrm>
          <a:prstGeom prst="arc">
            <a:avLst>
              <a:gd name="adj1" fmla="val 17102467"/>
              <a:gd name="adj2" fmla="val 31542"/>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2535" name="Shape 2535"/>
          <p:cNvCxnSpPr/>
          <p:nvPr/>
        </p:nvCxnSpPr>
        <p:spPr>
          <a:xfrm rot="10800000" flipH="1">
            <a:off x="5914448" y="2884704"/>
            <a:ext cx="1629350" cy="1702699"/>
          </a:xfrm>
          <a:prstGeom prst="straightConnector1">
            <a:avLst/>
          </a:prstGeom>
          <a:noFill/>
          <a:ln w="9525" cap="flat" cmpd="sng">
            <a:solidFill>
              <a:srgbClr val="C4BD97"/>
            </a:solidFill>
            <a:prstDash val="solid"/>
            <a:round/>
            <a:headEnd type="none" w="med" len="med"/>
            <a:tailEnd type="none" w="med" len="med"/>
          </a:ln>
        </p:spPr>
      </p:cxnSp>
      <p:cxnSp>
        <p:nvCxnSpPr>
          <p:cNvPr id="2536" name="Shape 2536"/>
          <p:cNvCxnSpPr/>
          <p:nvPr/>
        </p:nvCxnSpPr>
        <p:spPr>
          <a:xfrm>
            <a:off x="3858251" y="3483926"/>
            <a:ext cx="1170946" cy="0"/>
          </a:xfrm>
          <a:prstGeom prst="straightConnector1">
            <a:avLst/>
          </a:prstGeom>
          <a:noFill/>
          <a:ln w="9525" cap="flat" cmpd="sng">
            <a:solidFill>
              <a:srgbClr val="7F7F7F"/>
            </a:solidFill>
            <a:prstDash val="solid"/>
            <a:round/>
            <a:headEnd type="none" w="med" len="med"/>
            <a:tailEnd type="none" w="med" len="med"/>
          </a:ln>
        </p:spPr>
      </p:cxnSp>
      <p:sp>
        <p:nvSpPr>
          <p:cNvPr id="2537" name="Shape 2537"/>
          <p:cNvSpPr txBox="1"/>
          <p:nvPr/>
        </p:nvSpPr>
        <p:spPr>
          <a:xfrm>
            <a:off x="4999642" y="3308821"/>
            <a:ext cx="39305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m'</a:t>
            </a:r>
          </a:p>
        </p:txBody>
      </p:sp>
      <p:cxnSp>
        <p:nvCxnSpPr>
          <p:cNvPr id="2538" name="Shape 2538"/>
          <p:cNvCxnSpPr>
            <a:stCxn id="2503" idx="0"/>
            <a:endCxn id="2503" idx="3"/>
          </p:cNvCxnSpPr>
          <p:nvPr/>
        </p:nvCxnSpPr>
        <p:spPr>
          <a:xfrm>
            <a:off x="1603790" y="3483926"/>
            <a:ext cx="1460999" cy="0"/>
          </a:xfrm>
          <a:prstGeom prst="straightConnector1">
            <a:avLst/>
          </a:prstGeom>
          <a:noFill/>
          <a:ln w="9525" cap="flat" cmpd="sng">
            <a:solidFill>
              <a:srgbClr val="7F7F7F"/>
            </a:solidFill>
            <a:prstDash val="solid"/>
            <a:round/>
            <a:headEnd type="none" w="med" len="med"/>
            <a:tailEnd type="none" w="med" len="med"/>
          </a:ln>
        </p:spPr>
      </p:cxnSp>
      <p:sp>
        <p:nvSpPr>
          <p:cNvPr id="2539" name="Shape 2539"/>
          <p:cNvSpPr txBox="1"/>
          <p:nvPr/>
        </p:nvSpPr>
        <p:spPr>
          <a:xfrm>
            <a:off x="3048000" y="3222419"/>
            <a:ext cx="44435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m</a:t>
            </a:r>
            <a:r>
              <a:rPr lang="en-US" sz="800" b="0" i="0" u="none" strike="noStrike" cap="none" baseline="0">
                <a:solidFill>
                  <a:schemeClr val="dk1"/>
                </a:solidFill>
                <a:latin typeface="Calibri"/>
                <a:ea typeface="Calibri"/>
                <a:cs typeface="Calibri"/>
                <a:sym typeface="Calibri"/>
              </a:rPr>
              <a:t>1</a:t>
            </a:r>
            <a:r>
              <a:rPr lang="en-US" sz="1600" b="0" i="0" u="none" strike="noStrike" cap="none" baseline="0">
                <a:solidFill>
                  <a:schemeClr val="dk1"/>
                </a:solidFill>
                <a:latin typeface="Calibri"/>
                <a:ea typeface="Calibri"/>
                <a:cs typeface="Calibri"/>
                <a:sym typeface="Calibri"/>
              </a:rPr>
              <a:t>'</a:t>
            </a:r>
          </a:p>
        </p:txBody>
      </p:sp>
      <p:cxnSp>
        <p:nvCxnSpPr>
          <p:cNvPr id="2540" name="Shape 2540"/>
          <p:cNvCxnSpPr/>
          <p:nvPr/>
        </p:nvCxnSpPr>
        <p:spPr>
          <a:xfrm rot="10800000" flipH="1">
            <a:off x="6603509" y="2884703"/>
            <a:ext cx="940291" cy="992324"/>
          </a:xfrm>
          <a:prstGeom prst="straightConnector1">
            <a:avLst/>
          </a:prstGeom>
          <a:noFill/>
          <a:ln w="9525" cap="flat" cmpd="sng">
            <a:solidFill>
              <a:srgbClr val="595959"/>
            </a:solidFill>
            <a:prstDash val="solid"/>
            <a:round/>
            <a:headEnd type="none" w="med" len="med"/>
            <a:tailEnd type="none" w="med" len="med"/>
          </a:ln>
        </p:spPr>
      </p:cxnSp>
      <p:cxnSp>
        <p:nvCxnSpPr>
          <p:cNvPr id="2541" name="Shape 2541"/>
          <p:cNvCxnSpPr/>
          <p:nvPr/>
        </p:nvCxnSpPr>
        <p:spPr>
          <a:xfrm>
            <a:off x="6349476" y="2884703"/>
            <a:ext cx="2180962" cy="0"/>
          </a:xfrm>
          <a:prstGeom prst="straightConnector1">
            <a:avLst/>
          </a:prstGeom>
          <a:noFill/>
          <a:ln w="9525" cap="flat" cmpd="sng">
            <a:solidFill>
              <a:srgbClr val="7F7F7F"/>
            </a:solidFill>
            <a:prstDash val="lgDashDot"/>
            <a:round/>
            <a:headEnd type="none" w="med" len="med"/>
            <a:tailEnd type="none" w="med" len="med"/>
          </a:ln>
        </p:spPr>
      </p:cxnSp>
      <p:cxnSp>
        <p:nvCxnSpPr>
          <p:cNvPr id="2542" name="Shape 2542"/>
          <p:cNvCxnSpPr/>
          <p:nvPr/>
        </p:nvCxnSpPr>
        <p:spPr>
          <a:xfrm rot="10800000" flipH="1">
            <a:off x="6603509" y="2884703"/>
            <a:ext cx="635490" cy="984699"/>
          </a:xfrm>
          <a:prstGeom prst="straightConnector1">
            <a:avLst/>
          </a:prstGeom>
          <a:noFill/>
          <a:ln w="9525" cap="flat" cmpd="sng">
            <a:solidFill>
              <a:srgbClr val="7F7F7F"/>
            </a:solidFill>
            <a:prstDash val="solid"/>
            <a:round/>
            <a:headEnd type="none" w="med" len="med"/>
            <a:tailEnd type="none" w="med" len="med"/>
          </a:ln>
        </p:spPr>
      </p:cxnSp>
      <p:sp>
        <p:nvSpPr>
          <p:cNvPr id="2543" name="Shape 2543"/>
          <p:cNvSpPr/>
          <p:nvPr/>
        </p:nvSpPr>
        <p:spPr>
          <a:xfrm rot="206956">
            <a:off x="5872709" y="3904448"/>
            <a:ext cx="953534" cy="1397472"/>
          </a:xfrm>
          <a:prstGeom prst="arc">
            <a:avLst>
              <a:gd name="adj1" fmla="val 17102467"/>
              <a:gd name="adj2" fmla="val 21532449"/>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544" name="Shape 2544"/>
          <p:cNvSpPr txBox="1"/>
          <p:nvPr/>
        </p:nvSpPr>
        <p:spPr>
          <a:xfrm>
            <a:off x="6819621" y="4153180"/>
            <a:ext cx="50806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α</a:t>
            </a:r>
          </a:p>
        </p:txBody>
      </p:sp>
      <p:sp>
        <p:nvSpPr>
          <p:cNvPr id="2545" name="Shape 2545"/>
          <p:cNvSpPr/>
          <p:nvPr/>
        </p:nvSpPr>
        <p:spPr>
          <a:xfrm rot="-5400000">
            <a:off x="3685815" y="2898452"/>
            <a:ext cx="1515815" cy="1170946"/>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546" name="Shape 2546"/>
          <p:cNvSpPr txBox="1"/>
          <p:nvPr/>
        </p:nvSpPr>
        <p:spPr>
          <a:xfrm>
            <a:off x="7575034" y="2824893"/>
            <a:ext cx="1093568"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Locus of M</a:t>
            </a:r>
          </a:p>
        </p:txBody>
      </p:sp>
      <p:sp>
        <p:nvSpPr>
          <p:cNvPr id="2547" name="Shape 2547"/>
          <p:cNvSpPr txBox="1"/>
          <p:nvPr/>
        </p:nvSpPr>
        <p:spPr>
          <a:xfrm>
            <a:off x="7433403" y="2592693"/>
            <a:ext cx="44435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m</a:t>
            </a:r>
            <a:r>
              <a:rPr lang="en-US" sz="800" b="0" i="0" u="none" strike="noStrike" cap="none" baseline="0">
                <a:solidFill>
                  <a:schemeClr val="dk1"/>
                </a:solidFill>
                <a:latin typeface="Calibri"/>
                <a:ea typeface="Calibri"/>
                <a:cs typeface="Calibri"/>
                <a:sym typeface="Calibri"/>
              </a:rPr>
              <a:t>1</a:t>
            </a:r>
            <a:r>
              <a:rPr lang="en-US" sz="1600" b="0" i="0" u="none" strike="noStrike" cap="none" baseline="0">
                <a:solidFill>
                  <a:schemeClr val="dk1"/>
                </a:solidFill>
                <a:latin typeface="Calibri"/>
                <a:ea typeface="Calibri"/>
                <a:cs typeface="Calibri"/>
                <a:sym typeface="Calibri"/>
              </a:rPr>
              <a:t>'</a:t>
            </a:r>
          </a:p>
        </p:txBody>
      </p:sp>
      <p:sp>
        <p:nvSpPr>
          <p:cNvPr id="2548" name="Shape 2548"/>
          <p:cNvSpPr txBox="1"/>
          <p:nvPr/>
        </p:nvSpPr>
        <p:spPr>
          <a:xfrm>
            <a:off x="7073653" y="2590800"/>
            <a:ext cx="39305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m'</a:t>
            </a:r>
          </a:p>
        </p:txBody>
      </p:sp>
      <p:sp>
        <p:nvSpPr>
          <p:cNvPr id="2549" name="Shape 2549"/>
          <p:cNvSpPr/>
          <p:nvPr/>
        </p:nvSpPr>
        <p:spPr>
          <a:xfrm rot="-8810475">
            <a:off x="6165126" y="2808300"/>
            <a:ext cx="1515815" cy="1170946"/>
          </a:xfrm>
          <a:prstGeom prst="pentagon">
            <a:avLst>
              <a:gd name="hf" fmla="val 105146"/>
              <a:gd name="vf" fmla="val 110557"/>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550" name="Shape 2550"/>
          <p:cNvSpPr txBox="1"/>
          <p:nvPr/>
        </p:nvSpPr>
        <p:spPr>
          <a:xfrm>
            <a:off x="6252682" y="3713826"/>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551" name="Shape 2551"/>
          <p:cNvSpPr txBox="1"/>
          <p:nvPr/>
        </p:nvSpPr>
        <p:spPr>
          <a:xfrm>
            <a:off x="5900782" y="2870636"/>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2552" name="Shape 2552"/>
          <p:cNvSpPr txBox="1"/>
          <p:nvPr/>
        </p:nvSpPr>
        <p:spPr>
          <a:xfrm>
            <a:off x="6699485" y="2340464"/>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553" name="Shape 2553"/>
          <p:cNvSpPr txBox="1"/>
          <p:nvPr/>
        </p:nvSpPr>
        <p:spPr>
          <a:xfrm>
            <a:off x="7620453" y="3055219"/>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554" name="Shape 2554"/>
          <p:cNvSpPr txBox="1"/>
          <p:nvPr/>
        </p:nvSpPr>
        <p:spPr>
          <a:xfrm>
            <a:off x="7211657" y="3883103"/>
            <a:ext cx="33214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cxnSp>
        <p:nvCxnSpPr>
          <p:cNvPr id="2555" name="Shape 2555"/>
          <p:cNvCxnSpPr>
            <a:endCxn id="2549" idx="5"/>
          </p:cNvCxnSpPr>
          <p:nvPr/>
        </p:nvCxnSpPr>
        <p:spPr>
          <a:xfrm rot="10800000">
            <a:off x="6212949" y="3094935"/>
            <a:ext cx="0" cy="1895700"/>
          </a:xfrm>
          <a:prstGeom prst="straightConnector1">
            <a:avLst/>
          </a:prstGeom>
          <a:noFill/>
          <a:ln w="9525" cap="flat" cmpd="sng">
            <a:solidFill>
              <a:srgbClr val="C4BD97"/>
            </a:solidFill>
            <a:prstDash val="solid"/>
            <a:round/>
            <a:headEnd type="none" w="med" len="med"/>
            <a:tailEnd type="none" w="med" len="med"/>
          </a:ln>
        </p:spPr>
      </p:cxnSp>
      <p:cxnSp>
        <p:nvCxnSpPr>
          <p:cNvPr id="2556" name="Shape 2556"/>
          <p:cNvCxnSpPr>
            <a:endCxn id="2549" idx="0"/>
          </p:cNvCxnSpPr>
          <p:nvPr/>
        </p:nvCxnSpPr>
        <p:spPr>
          <a:xfrm rot="10800000">
            <a:off x="6602803" y="3883908"/>
            <a:ext cx="600" cy="744300"/>
          </a:xfrm>
          <a:prstGeom prst="straightConnector1">
            <a:avLst/>
          </a:prstGeom>
          <a:noFill/>
          <a:ln w="9525" cap="flat" cmpd="sng">
            <a:solidFill>
              <a:srgbClr val="C4BD97"/>
            </a:solidFill>
            <a:prstDash val="solid"/>
            <a:round/>
            <a:headEnd type="none" w="med" len="med"/>
            <a:tailEnd type="none" w="med" len="med"/>
          </a:ln>
        </p:spPr>
      </p:cxnSp>
      <p:cxnSp>
        <p:nvCxnSpPr>
          <p:cNvPr id="2557" name="Shape 2557"/>
          <p:cNvCxnSpPr>
            <a:endCxn id="2549" idx="4"/>
          </p:cNvCxnSpPr>
          <p:nvPr/>
        </p:nvCxnSpPr>
        <p:spPr>
          <a:xfrm rot="10800000">
            <a:off x="6851128" y="2647439"/>
            <a:ext cx="0" cy="2835900"/>
          </a:xfrm>
          <a:prstGeom prst="straightConnector1">
            <a:avLst/>
          </a:prstGeom>
          <a:noFill/>
          <a:ln w="9525" cap="flat" cmpd="sng">
            <a:solidFill>
              <a:srgbClr val="C4BD97"/>
            </a:solidFill>
            <a:prstDash val="solid"/>
            <a:round/>
            <a:headEnd type="none" w="med" len="med"/>
            <a:tailEnd type="none" w="med" len="med"/>
          </a:ln>
        </p:spPr>
      </p:cxnSp>
      <p:cxnSp>
        <p:nvCxnSpPr>
          <p:cNvPr id="2558" name="Shape 2558"/>
          <p:cNvCxnSpPr>
            <a:endCxn id="2549" idx="1"/>
          </p:cNvCxnSpPr>
          <p:nvPr/>
        </p:nvCxnSpPr>
        <p:spPr>
          <a:xfrm rot="10800000">
            <a:off x="7481924" y="3924025"/>
            <a:ext cx="0" cy="1045800"/>
          </a:xfrm>
          <a:prstGeom prst="straightConnector1">
            <a:avLst/>
          </a:prstGeom>
          <a:noFill/>
          <a:ln w="9525" cap="flat" cmpd="sng">
            <a:solidFill>
              <a:srgbClr val="C4BD97"/>
            </a:solidFill>
            <a:prstDash val="solid"/>
            <a:round/>
            <a:headEnd type="none" w="med" len="med"/>
            <a:tailEnd type="none" w="med" len="med"/>
          </a:ln>
        </p:spPr>
      </p:cxnSp>
      <p:cxnSp>
        <p:nvCxnSpPr>
          <p:cNvPr id="2559" name="Shape 2559"/>
          <p:cNvCxnSpPr/>
          <p:nvPr/>
        </p:nvCxnSpPr>
        <p:spPr>
          <a:xfrm rot="10800000">
            <a:off x="7635397" y="3159845"/>
            <a:ext cx="0" cy="2323579"/>
          </a:xfrm>
          <a:prstGeom prst="straightConnector1">
            <a:avLst/>
          </a:prstGeom>
          <a:noFill/>
          <a:ln w="9525" cap="flat" cmpd="sng">
            <a:solidFill>
              <a:srgbClr val="C4BD97"/>
            </a:solidFill>
            <a:prstDash val="solid"/>
            <a:round/>
            <a:headEnd type="none" w="med" len="med"/>
            <a:tailEnd type="none" w="med" len="med"/>
          </a:ln>
        </p:spPr>
      </p:cxnSp>
      <p:cxnSp>
        <p:nvCxnSpPr>
          <p:cNvPr id="2560" name="Shape 2560"/>
          <p:cNvCxnSpPr/>
          <p:nvPr/>
        </p:nvCxnSpPr>
        <p:spPr>
          <a:xfrm rot="10800000" flipH="1">
            <a:off x="4302333" y="4969829"/>
            <a:ext cx="3179591" cy="0"/>
          </a:xfrm>
          <a:prstGeom prst="straightConnector1">
            <a:avLst/>
          </a:prstGeom>
          <a:noFill/>
          <a:ln w="9525" cap="flat" cmpd="sng">
            <a:solidFill>
              <a:srgbClr val="C4BD97"/>
            </a:solidFill>
            <a:prstDash val="solid"/>
            <a:round/>
            <a:headEnd type="none" w="med" len="med"/>
            <a:tailEnd type="none" w="med" len="med"/>
          </a:ln>
        </p:spPr>
      </p:cxnSp>
      <p:cxnSp>
        <p:nvCxnSpPr>
          <p:cNvPr id="2561" name="Shape 2561"/>
          <p:cNvCxnSpPr/>
          <p:nvPr/>
        </p:nvCxnSpPr>
        <p:spPr>
          <a:xfrm rot="10800000" flipH="1">
            <a:off x="5029194" y="5483423"/>
            <a:ext cx="2626384" cy="1"/>
          </a:xfrm>
          <a:prstGeom prst="straightConnector1">
            <a:avLst/>
          </a:prstGeom>
          <a:noFill/>
          <a:ln w="9525" cap="flat" cmpd="sng">
            <a:solidFill>
              <a:srgbClr val="C4BD97"/>
            </a:solidFill>
            <a:prstDash val="solid"/>
            <a:round/>
            <a:headEnd type="none" w="med" len="med"/>
            <a:tailEnd type="none" w="med" len="med"/>
          </a:ln>
        </p:spPr>
      </p:cxnSp>
      <p:cxnSp>
        <p:nvCxnSpPr>
          <p:cNvPr id="2562" name="Shape 2562"/>
          <p:cNvCxnSpPr/>
          <p:nvPr/>
        </p:nvCxnSpPr>
        <p:spPr>
          <a:xfrm rot="10800000">
            <a:off x="6598924" y="4606032"/>
            <a:ext cx="883000" cy="363797"/>
          </a:xfrm>
          <a:prstGeom prst="straightConnector1">
            <a:avLst/>
          </a:prstGeom>
          <a:noFill/>
          <a:ln w="28575" cap="flat" cmpd="sng">
            <a:solidFill>
              <a:schemeClr val="dk1"/>
            </a:solidFill>
            <a:prstDash val="solid"/>
            <a:round/>
            <a:headEnd type="none" w="med" len="med"/>
            <a:tailEnd type="none" w="med" len="med"/>
          </a:ln>
        </p:spPr>
      </p:cxnSp>
      <p:cxnSp>
        <p:nvCxnSpPr>
          <p:cNvPr id="2563" name="Shape 2563"/>
          <p:cNvCxnSpPr/>
          <p:nvPr/>
        </p:nvCxnSpPr>
        <p:spPr>
          <a:xfrm rot="10800000">
            <a:off x="7481925" y="4969830"/>
            <a:ext cx="153473" cy="513595"/>
          </a:xfrm>
          <a:prstGeom prst="straightConnector1">
            <a:avLst/>
          </a:prstGeom>
          <a:noFill/>
          <a:ln w="28575" cap="flat" cmpd="sng">
            <a:solidFill>
              <a:schemeClr val="dk1"/>
            </a:solidFill>
            <a:prstDash val="solid"/>
            <a:round/>
            <a:headEnd type="none" w="med" len="med"/>
            <a:tailEnd type="none" w="med" len="med"/>
          </a:ln>
        </p:spPr>
      </p:cxnSp>
      <p:cxnSp>
        <p:nvCxnSpPr>
          <p:cNvPr id="2564" name="Shape 2564"/>
          <p:cNvCxnSpPr/>
          <p:nvPr/>
        </p:nvCxnSpPr>
        <p:spPr>
          <a:xfrm rot="10800000">
            <a:off x="6204972" y="4972317"/>
            <a:ext cx="646155" cy="511107"/>
          </a:xfrm>
          <a:prstGeom prst="straightConnector1">
            <a:avLst/>
          </a:prstGeom>
          <a:noFill/>
          <a:ln w="28575" cap="flat" cmpd="sng">
            <a:solidFill>
              <a:schemeClr val="dk1"/>
            </a:solidFill>
            <a:prstDash val="solid"/>
            <a:round/>
            <a:headEnd type="none" w="med" len="med"/>
            <a:tailEnd type="none" w="med" len="med"/>
          </a:ln>
        </p:spPr>
      </p:cxnSp>
      <p:cxnSp>
        <p:nvCxnSpPr>
          <p:cNvPr id="2565" name="Shape 2565"/>
          <p:cNvCxnSpPr/>
          <p:nvPr/>
        </p:nvCxnSpPr>
        <p:spPr>
          <a:xfrm rot="10800000" flipH="1">
            <a:off x="6212950" y="4617150"/>
            <a:ext cx="385976" cy="373368"/>
          </a:xfrm>
          <a:prstGeom prst="straightConnector1">
            <a:avLst/>
          </a:prstGeom>
          <a:noFill/>
          <a:ln w="28575" cap="flat" cmpd="sng">
            <a:solidFill>
              <a:schemeClr val="dk1"/>
            </a:solidFill>
            <a:prstDash val="solid"/>
            <a:round/>
            <a:headEnd type="none" w="med" len="med"/>
            <a:tailEnd type="none" w="med" len="med"/>
          </a:ln>
        </p:spPr>
      </p:cxnSp>
      <p:cxnSp>
        <p:nvCxnSpPr>
          <p:cNvPr id="2566" name="Shape 2566"/>
          <p:cNvCxnSpPr/>
          <p:nvPr/>
        </p:nvCxnSpPr>
        <p:spPr>
          <a:xfrm rot="10800000" flipH="1">
            <a:off x="6851128" y="5486399"/>
            <a:ext cx="804450" cy="0"/>
          </a:xfrm>
          <a:prstGeom prst="straightConnector1">
            <a:avLst/>
          </a:prstGeom>
          <a:noFill/>
          <a:ln w="28575" cap="flat" cmpd="sng">
            <a:solidFill>
              <a:schemeClr val="dk1"/>
            </a:solidFill>
            <a:prstDash val="solid"/>
            <a:round/>
            <a:headEnd type="none" w="med" len="med"/>
            <a:tailEnd type="none" w="med" len="med"/>
          </a:ln>
        </p:spPr>
      </p:cxnSp>
      <p:cxnSp>
        <p:nvCxnSpPr>
          <p:cNvPr id="2567" name="Shape 2567"/>
          <p:cNvCxnSpPr/>
          <p:nvPr/>
        </p:nvCxnSpPr>
        <p:spPr>
          <a:xfrm rot="10800000">
            <a:off x="3839196" y="4615561"/>
            <a:ext cx="1190003" cy="867861"/>
          </a:xfrm>
          <a:prstGeom prst="straightConnector1">
            <a:avLst/>
          </a:prstGeom>
          <a:noFill/>
          <a:ln w="28575" cap="flat" cmpd="sng">
            <a:solidFill>
              <a:schemeClr val="dk1"/>
            </a:solidFill>
            <a:prstDash val="solid"/>
            <a:round/>
            <a:headEnd type="none" w="med" len="med"/>
            <a:tailEnd type="none" w="med" len="med"/>
          </a:ln>
        </p:spPr>
      </p:cxnSp>
      <p:sp>
        <p:nvSpPr>
          <p:cNvPr id="2568" name="Shape 2568"/>
          <p:cNvSpPr txBox="1"/>
          <p:nvPr/>
        </p:nvSpPr>
        <p:spPr>
          <a:xfrm>
            <a:off x="6252682" y="4495137"/>
            <a:ext cx="25328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569" name="Shape 2569"/>
          <p:cNvSpPr txBox="1"/>
          <p:nvPr/>
        </p:nvSpPr>
        <p:spPr>
          <a:xfrm>
            <a:off x="5992382" y="4878589"/>
            <a:ext cx="25328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2570" name="Shape 2570"/>
          <p:cNvSpPr txBox="1"/>
          <p:nvPr/>
        </p:nvSpPr>
        <p:spPr>
          <a:xfrm>
            <a:off x="6680211" y="5410378"/>
            <a:ext cx="25328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2571" name="Shape 2571"/>
          <p:cNvSpPr txBox="1"/>
          <p:nvPr/>
        </p:nvSpPr>
        <p:spPr>
          <a:xfrm>
            <a:off x="7543800" y="5410378"/>
            <a:ext cx="25328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2572" name="Shape 2572"/>
          <p:cNvSpPr txBox="1"/>
          <p:nvPr/>
        </p:nvSpPr>
        <p:spPr>
          <a:xfrm>
            <a:off x="7402695" y="4679803"/>
            <a:ext cx="25328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488"/>
                                        </p:tgtEl>
                                        <p:attrNameLst>
                                          <p:attrName>style.visibility</p:attrName>
                                        </p:attrNameLst>
                                      </p:cBhvr>
                                      <p:to>
                                        <p:strVal val="visible"/>
                                      </p:to>
                                    </p:set>
                                    <p:anim calcmode="lin" valueType="num">
                                      <p:cBhvr additive="base">
                                        <p:cTn id="7" dur="500"/>
                                        <p:tgtEl>
                                          <p:spTgt spid="2488"/>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95"/>
                                        </p:tgtEl>
                                        <p:attrNameLst>
                                          <p:attrName>style.visibility</p:attrName>
                                        </p:attrNameLst>
                                      </p:cBhvr>
                                      <p:to>
                                        <p:strVal val="visible"/>
                                      </p:to>
                                    </p:set>
                                    <p:animEffect transition="in" filter="fade">
                                      <p:cBhvr>
                                        <p:cTn id="12" dur="1"/>
                                        <p:tgtEl>
                                          <p:spTgt spid="2495"/>
                                        </p:tgtEl>
                                      </p:cBhvr>
                                    </p:animEffect>
                                  </p:childTnLst>
                                </p:cTn>
                              </p:par>
                              <p:par>
                                <p:cTn id="13" presetID="10" presetClass="entr" presetSubtype="0" fill="hold" nodeType="withEffect">
                                  <p:stCondLst>
                                    <p:cond delay="0"/>
                                  </p:stCondLst>
                                  <p:childTnLst>
                                    <p:set>
                                      <p:cBhvr>
                                        <p:cTn id="14" dur="1" fill="hold">
                                          <p:stCondLst>
                                            <p:cond delay="0"/>
                                          </p:stCondLst>
                                        </p:cTn>
                                        <p:tgtEl>
                                          <p:spTgt spid="2494"/>
                                        </p:tgtEl>
                                        <p:attrNameLst>
                                          <p:attrName>style.visibility</p:attrName>
                                        </p:attrNameLst>
                                      </p:cBhvr>
                                      <p:to>
                                        <p:strVal val="visible"/>
                                      </p:to>
                                    </p:set>
                                    <p:animEffect transition="in" filter="fade">
                                      <p:cBhvr>
                                        <p:cTn id="15" dur="1"/>
                                        <p:tgtEl>
                                          <p:spTgt spid="2494"/>
                                        </p:tgtEl>
                                      </p:cBhvr>
                                    </p:animEffect>
                                  </p:childTnLst>
                                </p:cTn>
                              </p:par>
                              <p:par>
                                <p:cTn id="16" presetID="10" presetClass="entr" presetSubtype="0" fill="hold" nodeType="withEffect">
                                  <p:stCondLst>
                                    <p:cond delay="0"/>
                                  </p:stCondLst>
                                  <p:childTnLst>
                                    <p:set>
                                      <p:cBhvr>
                                        <p:cTn id="17" dur="1" fill="hold">
                                          <p:stCondLst>
                                            <p:cond delay="0"/>
                                          </p:stCondLst>
                                        </p:cTn>
                                        <p:tgtEl>
                                          <p:spTgt spid="2496"/>
                                        </p:tgtEl>
                                        <p:attrNameLst>
                                          <p:attrName>style.visibility</p:attrName>
                                        </p:attrNameLst>
                                      </p:cBhvr>
                                      <p:to>
                                        <p:strVal val="visible"/>
                                      </p:to>
                                    </p:set>
                                    <p:animEffect transition="in" filter="fade">
                                      <p:cBhvr>
                                        <p:cTn id="18" dur="1"/>
                                        <p:tgtEl>
                                          <p:spTgt spid="2496"/>
                                        </p:tgtEl>
                                      </p:cBhvr>
                                    </p:animEffect>
                                  </p:childTnLst>
                                </p:cTn>
                              </p:par>
                              <p:par>
                                <p:cTn id="19" presetID="10" presetClass="entr" presetSubtype="0" fill="hold" nodeType="withEffect">
                                  <p:stCondLst>
                                    <p:cond delay="0"/>
                                  </p:stCondLst>
                                  <p:childTnLst>
                                    <p:set>
                                      <p:cBhvr>
                                        <p:cTn id="20" dur="1" fill="hold">
                                          <p:stCondLst>
                                            <p:cond delay="0"/>
                                          </p:stCondLst>
                                        </p:cTn>
                                        <p:tgtEl>
                                          <p:spTgt spid="2497"/>
                                        </p:tgtEl>
                                        <p:attrNameLst>
                                          <p:attrName>style.visibility</p:attrName>
                                        </p:attrNameLst>
                                      </p:cBhvr>
                                      <p:to>
                                        <p:strVal val="visible"/>
                                      </p:to>
                                    </p:set>
                                    <p:animEffect transition="in" filter="fade">
                                      <p:cBhvr>
                                        <p:cTn id="21" dur="1"/>
                                        <p:tgtEl>
                                          <p:spTgt spid="249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503"/>
                                        </p:tgtEl>
                                        <p:attrNameLst>
                                          <p:attrName>style.visibility</p:attrName>
                                        </p:attrNameLst>
                                      </p:cBhvr>
                                      <p:to>
                                        <p:strVal val="visible"/>
                                      </p:to>
                                    </p:set>
                                    <p:animEffect transition="in" filter="fade">
                                      <p:cBhvr>
                                        <p:cTn id="26" dur="1"/>
                                        <p:tgtEl>
                                          <p:spTgt spid="250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30"/>
                                        </p:tgtEl>
                                        <p:attrNameLst>
                                          <p:attrName>style.visibility</p:attrName>
                                        </p:attrNameLst>
                                      </p:cBhvr>
                                      <p:to>
                                        <p:strVal val="visible"/>
                                      </p:to>
                                    </p:set>
                                    <p:animEffect transition="in" filter="fade">
                                      <p:cBhvr>
                                        <p:cTn id="31" dur="1"/>
                                        <p:tgtEl>
                                          <p:spTgt spid="2530"/>
                                        </p:tgtEl>
                                      </p:cBhvr>
                                    </p:animEffect>
                                  </p:childTnLst>
                                </p:cTn>
                              </p:par>
                              <p:par>
                                <p:cTn id="32" presetID="10" presetClass="entr" presetSubtype="0" fill="hold" nodeType="withEffect">
                                  <p:stCondLst>
                                    <p:cond delay="0"/>
                                  </p:stCondLst>
                                  <p:childTnLst>
                                    <p:set>
                                      <p:cBhvr>
                                        <p:cTn id="33" dur="1" fill="hold">
                                          <p:stCondLst>
                                            <p:cond delay="0"/>
                                          </p:stCondLst>
                                        </p:cTn>
                                        <p:tgtEl>
                                          <p:spTgt spid="2526"/>
                                        </p:tgtEl>
                                        <p:attrNameLst>
                                          <p:attrName>style.visibility</p:attrName>
                                        </p:attrNameLst>
                                      </p:cBhvr>
                                      <p:to>
                                        <p:strVal val="visible"/>
                                      </p:to>
                                    </p:set>
                                    <p:animEffect transition="in" filter="fade">
                                      <p:cBhvr>
                                        <p:cTn id="34" dur="1"/>
                                        <p:tgtEl>
                                          <p:spTgt spid="252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511"/>
                                        </p:tgtEl>
                                        <p:attrNameLst>
                                          <p:attrName>style.visibility</p:attrName>
                                        </p:attrNameLst>
                                      </p:cBhvr>
                                      <p:to>
                                        <p:strVal val="visible"/>
                                      </p:to>
                                    </p:set>
                                    <p:animEffect transition="in" filter="fade">
                                      <p:cBhvr>
                                        <p:cTn id="39" dur="1"/>
                                        <p:tgtEl>
                                          <p:spTgt spid="2511"/>
                                        </p:tgtEl>
                                      </p:cBhvr>
                                    </p:animEffect>
                                  </p:childTnLst>
                                </p:cTn>
                              </p:par>
                              <p:par>
                                <p:cTn id="40" presetID="10" presetClass="entr" presetSubtype="0" fill="hold" nodeType="withEffect">
                                  <p:stCondLst>
                                    <p:cond delay="0"/>
                                  </p:stCondLst>
                                  <p:childTnLst>
                                    <p:set>
                                      <p:cBhvr>
                                        <p:cTn id="41" dur="1" fill="hold">
                                          <p:stCondLst>
                                            <p:cond delay="0"/>
                                          </p:stCondLst>
                                        </p:cTn>
                                        <p:tgtEl>
                                          <p:spTgt spid="2513"/>
                                        </p:tgtEl>
                                        <p:attrNameLst>
                                          <p:attrName>style.visibility</p:attrName>
                                        </p:attrNameLst>
                                      </p:cBhvr>
                                      <p:to>
                                        <p:strVal val="visible"/>
                                      </p:to>
                                    </p:set>
                                    <p:animEffect transition="in" filter="fade">
                                      <p:cBhvr>
                                        <p:cTn id="42" dur="1"/>
                                        <p:tgtEl>
                                          <p:spTgt spid="2513"/>
                                        </p:tgtEl>
                                      </p:cBhvr>
                                    </p:animEffect>
                                  </p:childTnLst>
                                </p:cTn>
                              </p:par>
                              <p:par>
                                <p:cTn id="43" presetID="10" presetClass="entr" presetSubtype="0" fill="hold" nodeType="withEffect">
                                  <p:stCondLst>
                                    <p:cond delay="0"/>
                                  </p:stCondLst>
                                  <p:childTnLst>
                                    <p:set>
                                      <p:cBhvr>
                                        <p:cTn id="44" dur="1" fill="hold">
                                          <p:stCondLst>
                                            <p:cond delay="0"/>
                                          </p:stCondLst>
                                        </p:cTn>
                                        <p:tgtEl>
                                          <p:spTgt spid="2514"/>
                                        </p:tgtEl>
                                        <p:attrNameLst>
                                          <p:attrName>style.visibility</p:attrName>
                                        </p:attrNameLst>
                                      </p:cBhvr>
                                      <p:to>
                                        <p:strVal val="visible"/>
                                      </p:to>
                                    </p:set>
                                    <p:animEffect transition="in" filter="fade">
                                      <p:cBhvr>
                                        <p:cTn id="45" dur="1"/>
                                        <p:tgtEl>
                                          <p:spTgt spid="2514"/>
                                        </p:tgtEl>
                                      </p:cBhvr>
                                    </p:animEffect>
                                  </p:childTnLst>
                                </p:cTn>
                              </p:par>
                              <p:par>
                                <p:cTn id="46" presetID="10" presetClass="entr" presetSubtype="0" fill="hold" nodeType="withEffect">
                                  <p:stCondLst>
                                    <p:cond delay="0"/>
                                  </p:stCondLst>
                                  <p:childTnLst>
                                    <p:set>
                                      <p:cBhvr>
                                        <p:cTn id="47" dur="1" fill="hold">
                                          <p:stCondLst>
                                            <p:cond delay="0"/>
                                          </p:stCondLst>
                                        </p:cTn>
                                        <p:tgtEl>
                                          <p:spTgt spid="2515"/>
                                        </p:tgtEl>
                                        <p:attrNameLst>
                                          <p:attrName>style.visibility</p:attrName>
                                        </p:attrNameLst>
                                      </p:cBhvr>
                                      <p:to>
                                        <p:strVal val="visible"/>
                                      </p:to>
                                    </p:set>
                                    <p:animEffect transition="in" filter="fade">
                                      <p:cBhvr>
                                        <p:cTn id="48" dur="1"/>
                                        <p:tgtEl>
                                          <p:spTgt spid="2515"/>
                                        </p:tgtEl>
                                      </p:cBhvr>
                                    </p:animEffect>
                                  </p:childTnLst>
                                </p:cTn>
                              </p:par>
                              <p:par>
                                <p:cTn id="49" presetID="10" presetClass="entr" presetSubtype="0" fill="hold" nodeType="withEffect">
                                  <p:stCondLst>
                                    <p:cond delay="0"/>
                                  </p:stCondLst>
                                  <p:childTnLst>
                                    <p:set>
                                      <p:cBhvr>
                                        <p:cTn id="50" dur="1" fill="hold">
                                          <p:stCondLst>
                                            <p:cond delay="0"/>
                                          </p:stCondLst>
                                        </p:cTn>
                                        <p:tgtEl>
                                          <p:spTgt spid="2516"/>
                                        </p:tgtEl>
                                        <p:attrNameLst>
                                          <p:attrName>style.visibility</p:attrName>
                                        </p:attrNameLst>
                                      </p:cBhvr>
                                      <p:to>
                                        <p:strVal val="visible"/>
                                      </p:to>
                                    </p:set>
                                    <p:animEffect transition="in" filter="fade">
                                      <p:cBhvr>
                                        <p:cTn id="51" dur="1"/>
                                        <p:tgtEl>
                                          <p:spTgt spid="251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505"/>
                                        </p:tgtEl>
                                        <p:attrNameLst>
                                          <p:attrName>style.visibility</p:attrName>
                                        </p:attrNameLst>
                                      </p:cBhvr>
                                      <p:to>
                                        <p:strVal val="visible"/>
                                      </p:to>
                                    </p:set>
                                    <p:animEffect transition="in" filter="fade">
                                      <p:cBhvr>
                                        <p:cTn id="56" dur="500"/>
                                        <p:tgtEl>
                                          <p:spTgt spid="2505"/>
                                        </p:tgtEl>
                                      </p:cBhvr>
                                    </p:animEffect>
                                  </p:childTnLst>
                                </p:cTn>
                              </p:par>
                              <p:par>
                                <p:cTn id="57" presetID="10" presetClass="entr" presetSubtype="0" fill="hold" nodeType="withEffect">
                                  <p:stCondLst>
                                    <p:cond delay="0"/>
                                  </p:stCondLst>
                                  <p:childTnLst>
                                    <p:set>
                                      <p:cBhvr>
                                        <p:cTn id="58" dur="1" fill="hold">
                                          <p:stCondLst>
                                            <p:cond delay="0"/>
                                          </p:stCondLst>
                                        </p:cTn>
                                        <p:tgtEl>
                                          <p:spTgt spid="2507"/>
                                        </p:tgtEl>
                                        <p:attrNameLst>
                                          <p:attrName>style.visibility</p:attrName>
                                        </p:attrNameLst>
                                      </p:cBhvr>
                                      <p:to>
                                        <p:strVal val="visible"/>
                                      </p:to>
                                    </p:set>
                                    <p:animEffect transition="in" filter="fade">
                                      <p:cBhvr>
                                        <p:cTn id="59" dur="500"/>
                                        <p:tgtEl>
                                          <p:spTgt spid="2507"/>
                                        </p:tgtEl>
                                      </p:cBhvr>
                                    </p:animEffect>
                                  </p:childTnLst>
                                </p:cTn>
                              </p:par>
                              <p:par>
                                <p:cTn id="60" presetID="10" presetClass="entr" presetSubtype="0" fill="hold" nodeType="withEffect">
                                  <p:stCondLst>
                                    <p:cond delay="0"/>
                                  </p:stCondLst>
                                  <p:childTnLst>
                                    <p:set>
                                      <p:cBhvr>
                                        <p:cTn id="61" dur="1" fill="hold">
                                          <p:stCondLst>
                                            <p:cond delay="0"/>
                                          </p:stCondLst>
                                        </p:cTn>
                                        <p:tgtEl>
                                          <p:spTgt spid="2493"/>
                                        </p:tgtEl>
                                        <p:attrNameLst>
                                          <p:attrName>style.visibility</p:attrName>
                                        </p:attrNameLst>
                                      </p:cBhvr>
                                      <p:to>
                                        <p:strVal val="visible"/>
                                      </p:to>
                                    </p:set>
                                    <p:animEffect transition="in" filter="fade">
                                      <p:cBhvr>
                                        <p:cTn id="62" dur="500"/>
                                        <p:tgtEl>
                                          <p:spTgt spid="249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506"/>
                                        </p:tgtEl>
                                        <p:attrNameLst>
                                          <p:attrName>style.visibility</p:attrName>
                                        </p:attrNameLst>
                                      </p:cBhvr>
                                      <p:to>
                                        <p:strVal val="visible"/>
                                      </p:to>
                                    </p:set>
                                    <p:animEffect transition="in" filter="fade">
                                      <p:cBhvr>
                                        <p:cTn id="67" dur="1"/>
                                        <p:tgtEl>
                                          <p:spTgt spid="250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512"/>
                                        </p:tgtEl>
                                        <p:attrNameLst>
                                          <p:attrName>style.visibility</p:attrName>
                                        </p:attrNameLst>
                                      </p:cBhvr>
                                      <p:to>
                                        <p:strVal val="visible"/>
                                      </p:to>
                                    </p:set>
                                    <p:animEffect transition="in" filter="fade">
                                      <p:cBhvr>
                                        <p:cTn id="72" dur="1"/>
                                        <p:tgtEl>
                                          <p:spTgt spid="2512"/>
                                        </p:tgtEl>
                                      </p:cBhvr>
                                    </p:animEffect>
                                  </p:childTnLst>
                                </p:cTn>
                              </p:par>
                              <p:par>
                                <p:cTn id="73" presetID="10" presetClass="entr" presetSubtype="0" fill="hold" nodeType="withEffect">
                                  <p:stCondLst>
                                    <p:cond delay="0"/>
                                  </p:stCondLst>
                                  <p:childTnLst>
                                    <p:set>
                                      <p:cBhvr>
                                        <p:cTn id="74" dur="1" fill="hold">
                                          <p:stCondLst>
                                            <p:cond delay="0"/>
                                          </p:stCondLst>
                                        </p:cTn>
                                        <p:tgtEl>
                                          <p:spTgt spid="2510"/>
                                        </p:tgtEl>
                                        <p:attrNameLst>
                                          <p:attrName>style.visibility</p:attrName>
                                        </p:attrNameLst>
                                      </p:cBhvr>
                                      <p:to>
                                        <p:strVal val="visible"/>
                                      </p:to>
                                    </p:set>
                                    <p:animEffect transition="in" filter="fade">
                                      <p:cBhvr>
                                        <p:cTn id="75" dur="1"/>
                                        <p:tgtEl>
                                          <p:spTgt spid="2510"/>
                                        </p:tgtEl>
                                      </p:cBhvr>
                                    </p:animEffect>
                                  </p:childTnLst>
                                </p:cTn>
                              </p:par>
                              <p:par>
                                <p:cTn id="76" presetID="10" presetClass="entr" presetSubtype="0" fill="hold" nodeType="withEffect">
                                  <p:stCondLst>
                                    <p:cond delay="0"/>
                                  </p:stCondLst>
                                  <p:childTnLst>
                                    <p:set>
                                      <p:cBhvr>
                                        <p:cTn id="77" dur="1" fill="hold">
                                          <p:stCondLst>
                                            <p:cond delay="0"/>
                                          </p:stCondLst>
                                        </p:cTn>
                                        <p:tgtEl>
                                          <p:spTgt spid="2522"/>
                                        </p:tgtEl>
                                        <p:attrNameLst>
                                          <p:attrName>style.visibility</p:attrName>
                                        </p:attrNameLst>
                                      </p:cBhvr>
                                      <p:to>
                                        <p:strVal val="visible"/>
                                      </p:to>
                                    </p:set>
                                    <p:animEffect transition="in" filter="fade">
                                      <p:cBhvr>
                                        <p:cTn id="78" dur="1"/>
                                        <p:tgtEl>
                                          <p:spTgt spid="252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2532"/>
                                        </p:tgtEl>
                                        <p:attrNameLst>
                                          <p:attrName>style.visibility</p:attrName>
                                        </p:attrNameLst>
                                      </p:cBhvr>
                                      <p:to>
                                        <p:strVal val="visible"/>
                                      </p:to>
                                    </p:set>
                                    <p:animEffect transition="in" filter="fade">
                                      <p:cBhvr>
                                        <p:cTn id="83" dur="1"/>
                                        <p:tgtEl>
                                          <p:spTgt spid="2532"/>
                                        </p:tgtEl>
                                      </p:cBhvr>
                                    </p:animEffect>
                                  </p:childTnLst>
                                </p:cTn>
                              </p:par>
                              <p:par>
                                <p:cTn id="84" presetID="10" presetClass="entr" presetSubtype="0" fill="hold" nodeType="withEffect">
                                  <p:stCondLst>
                                    <p:cond delay="0"/>
                                  </p:stCondLst>
                                  <p:childTnLst>
                                    <p:set>
                                      <p:cBhvr>
                                        <p:cTn id="85" dur="1" fill="hold">
                                          <p:stCondLst>
                                            <p:cond delay="0"/>
                                          </p:stCondLst>
                                        </p:cTn>
                                        <p:tgtEl>
                                          <p:spTgt spid="2531"/>
                                        </p:tgtEl>
                                        <p:attrNameLst>
                                          <p:attrName>style.visibility</p:attrName>
                                        </p:attrNameLst>
                                      </p:cBhvr>
                                      <p:to>
                                        <p:strVal val="visible"/>
                                      </p:to>
                                    </p:set>
                                    <p:animEffect transition="in" filter="fade">
                                      <p:cBhvr>
                                        <p:cTn id="86" dur="1"/>
                                        <p:tgtEl>
                                          <p:spTgt spid="2531"/>
                                        </p:tgtEl>
                                      </p:cBhvr>
                                    </p:animEffect>
                                  </p:childTnLst>
                                </p:cTn>
                              </p:par>
                              <p:par>
                                <p:cTn id="87" presetID="10" presetClass="entr" presetSubtype="0" fill="hold" nodeType="withEffect">
                                  <p:stCondLst>
                                    <p:cond delay="0"/>
                                  </p:stCondLst>
                                  <p:childTnLst>
                                    <p:set>
                                      <p:cBhvr>
                                        <p:cTn id="88" dur="1" fill="hold">
                                          <p:stCondLst>
                                            <p:cond delay="0"/>
                                          </p:stCondLst>
                                        </p:cTn>
                                        <p:tgtEl>
                                          <p:spTgt spid="2567"/>
                                        </p:tgtEl>
                                        <p:attrNameLst>
                                          <p:attrName>style.visibility</p:attrName>
                                        </p:attrNameLst>
                                      </p:cBhvr>
                                      <p:to>
                                        <p:strVal val="visible"/>
                                      </p:to>
                                    </p:set>
                                    <p:animEffect transition="in" filter="fade">
                                      <p:cBhvr>
                                        <p:cTn id="89" dur="1"/>
                                        <p:tgtEl>
                                          <p:spTgt spid="2567"/>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2524"/>
                                        </p:tgtEl>
                                        <p:attrNameLst>
                                          <p:attrName>style.visibility</p:attrName>
                                        </p:attrNameLst>
                                      </p:cBhvr>
                                      <p:to>
                                        <p:strVal val="visible"/>
                                      </p:to>
                                    </p:set>
                                    <p:animEffect transition="in" filter="fade">
                                      <p:cBhvr>
                                        <p:cTn id="94" dur="1"/>
                                        <p:tgtEl>
                                          <p:spTgt spid="2524"/>
                                        </p:tgtEl>
                                      </p:cBhvr>
                                    </p:animEffect>
                                  </p:childTnLst>
                                </p:cTn>
                              </p:par>
                              <p:par>
                                <p:cTn id="95" presetID="10" presetClass="entr" presetSubtype="0" fill="hold" nodeType="withEffect">
                                  <p:stCondLst>
                                    <p:cond delay="0"/>
                                  </p:stCondLst>
                                  <p:childTnLst>
                                    <p:set>
                                      <p:cBhvr>
                                        <p:cTn id="96" dur="1" fill="hold">
                                          <p:stCondLst>
                                            <p:cond delay="0"/>
                                          </p:stCondLst>
                                        </p:cTn>
                                        <p:tgtEl>
                                          <p:spTgt spid="2523"/>
                                        </p:tgtEl>
                                        <p:attrNameLst>
                                          <p:attrName>style.visibility</p:attrName>
                                        </p:attrNameLst>
                                      </p:cBhvr>
                                      <p:to>
                                        <p:strVal val="visible"/>
                                      </p:to>
                                    </p:set>
                                    <p:animEffect transition="in" filter="fade">
                                      <p:cBhvr>
                                        <p:cTn id="97" dur="1"/>
                                        <p:tgtEl>
                                          <p:spTgt spid="2523"/>
                                        </p:tgtEl>
                                      </p:cBhvr>
                                    </p:animEffect>
                                  </p:childTnLst>
                                </p:cTn>
                              </p:par>
                              <p:par>
                                <p:cTn id="98" presetID="10" presetClass="entr" presetSubtype="0" fill="hold" nodeType="withEffect">
                                  <p:stCondLst>
                                    <p:cond delay="0"/>
                                  </p:stCondLst>
                                  <p:childTnLst>
                                    <p:set>
                                      <p:cBhvr>
                                        <p:cTn id="99" dur="1" fill="hold">
                                          <p:stCondLst>
                                            <p:cond delay="0"/>
                                          </p:stCondLst>
                                        </p:cTn>
                                        <p:tgtEl>
                                          <p:spTgt spid="2525"/>
                                        </p:tgtEl>
                                        <p:attrNameLst>
                                          <p:attrName>style.visibility</p:attrName>
                                        </p:attrNameLst>
                                      </p:cBhvr>
                                      <p:to>
                                        <p:strVal val="visible"/>
                                      </p:to>
                                    </p:set>
                                    <p:animEffect transition="in" filter="fade">
                                      <p:cBhvr>
                                        <p:cTn id="100" dur="1"/>
                                        <p:tgtEl>
                                          <p:spTgt spid="2525"/>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2509"/>
                                        </p:tgtEl>
                                        <p:attrNameLst>
                                          <p:attrName>style.visibility</p:attrName>
                                        </p:attrNameLst>
                                      </p:cBhvr>
                                      <p:to>
                                        <p:strVal val="visible"/>
                                      </p:to>
                                    </p:set>
                                    <p:animEffect transition="in" filter="fade">
                                      <p:cBhvr>
                                        <p:cTn id="105" dur="500"/>
                                        <p:tgtEl>
                                          <p:spTgt spid="2509"/>
                                        </p:tgtEl>
                                      </p:cBhvr>
                                    </p:animEffect>
                                  </p:childTnLst>
                                </p:cTn>
                              </p:par>
                              <p:par>
                                <p:cTn id="106" presetID="10" presetClass="entr" presetSubtype="0" fill="hold" nodeType="withEffect">
                                  <p:stCondLst>
                                    <p:cond delay="0"/>
                                  </p:stCondLst>
                                  <p:childTnLst>
                                    <p:set>
                                      <p:cBhvr>
                                        <p:cTn id="107" dur="1" fill="hold">
                                          <p:stCondLst>
                                            <p:cond delay="0"/>
                                          </p:stCondLst>
                                        </p:cTn>
                                        <p:tgtEl>
                                          <p:spTgt spid="2504"/>
                                        </p:tgtEl>
                                        <p:attrNameLst>
                                          <p:attrName>style.visibility</p:attrName>
                                        </p:attrNameLst>
                                      </p:cBhvr>
                                      <p:to>
                                        <p:strVal val="visible"/>
                                      </p:to>
                                    </p:set>
                                    <p:animEffect transition="in" filter="fade">
                                      <p:cBhvr>
                                        <p:cTn id="108" dur="500"/>
                                        <p:tgtEl>
                                          <p:spTgt spid="2504"/>
                                        </p:tgtEl>
                                      </p:cBhvr>
                                    </p:animEffect>
                                  </p:childTnLst>
                                </p:cTn>
                              </p:par>
                              <p:par>
                                <p:cTn id="109" presetID="10" presetClass="entr" presetSubtype="0" fill="hold" nodeType="withEffect">
                                  <p:stCondLst>
                                    <p:cond delay="0"/>
                                  </p:stCondLst>
                                  <p:childTnLst>
                                    <p:set>
                                      <p:cBhvr>
                                        <p:cTn id="110" dur="1" fill="hold">
                                          <p:stCondLst>
                                            <p:cond delay="0"/>
                                          </p:stCondLst>
                                        </p:cTn>
                                        <p:tgtEl>
                                          <p:spTgt spid="2508"/>
                                        </p:tgtEl>
                                        <p:attrNameLst>
                                          <p:attrName>style.visibility</p:attrName>
                                        </p:attrNameLst>
                                      </p:cBhvr>
                                      <p:to>
                                        <p:strVal val="visible"/>
                                      </p:to>
                                    </p:set>
                                    <p:animEffect transition="in" filter="fade">
                                      <p:cBhvr>
                                        <p:cTn id="111" dur="500"/>
                                        <p:tgtEl>
                                          <p:spTgt spid="2508"/>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2498"/>
                                        </p:tgtEl>
                                        <p:attrNameLst>
                                          <p:attrName>style.visibility</p:attrName>
                                        </p:attrNameLst>
                                      </p:cBhvr>
                                      <p:to>
                                        <p:strVal val="visible"/>
                                      </p:to>
                                    </p:set>
                                    <p:animEffect transition="in" filter="fade">
                                      <p:cBhvr>
                                        <p:cTn id="116" dur="500"/>
                                        <p:tgtEl>
                                          <p:spTgt spid="2498"/>
                                        </p:tgtEl>
                                      </p:cBhvr>
                                    </p:animEffect>
                                  </p:childTnLst>
                                </p:cTn>
                              </p:par>
                              <p:par>
                                <p:cTn id="117" presetID="10" presetClass="entr" presetSubtype="0" fill="hold" nodeType="withEffect">
                                  <p:stCondLst>
                                    <p:cond delay="0"/>
                                  </p:stCondLst>
                                  <p:childTnLst>
                                    <p:set>
                                      <p:cBhvr>
                                        <p:cTn id="118" dur="1" fill="hold">
                                          <p:stCondLst>
                                            <p:cond delay="0"/>
                                          </p:stCondLst>
                                        </p:cTn>
                                        <p:tgtEl>
                                          <p:spTgt spid="2500"/>
                                        </p:tgtEl>
                                        <p:attrNameLst>
                                          <p:attrName>style.visibility</p:attrName>
                                        </p:attrNameLst>
                                      </p:cBhvr>
                                      <p:to>
                                        <p:strVal val="visible"/>
                                      </p:to>
                                    </p:set>
                                    <p:animEffect transition="in" filter="fade">
                                      <p:cBhvr>
                                        <p:cTn id="119" dur="500"/>
                                        <p:tgtEl>
                                          <p:spTgt spid="2500"/>
                                        </p:tgtEl>
                                      </p:cBhvr>
                                    </p:animEffect>
                                  </p:childTnLst>
                                </p:cTn>
                              </p:par>
                              <p:par>
                                <p:cTn id="120" presetID="10" presetClass="entr" presetSubtype="0" fill="hold" nodeType="withEffect">
                                  <p:stCondLst>
                                    <p:cond delay="0"/>
                                  </p:stCondLst>
                                  <p:childTnLst>
                                    <p:set>
                                      <p:cBhvr>
                                        <p:cTn id="121" dur="1" fill="hold">
                                          <p:stCondLst>
                                            <p:cond delay="0"/>
                                          </p:stCondLst>
                                        </p:cTn>
                                        <p:tgtEl>
                                          <p:spTgt spid="2502"/>
                                        </p:tgtEl>
                                        <p:attrNameLst>
                                          <p:attrName>style.visibility</p:attrName>
                                        </p:attrNameLst>
                                      </p:cBhvr>
                                      <p:to>
                                        <p:strVal val="visible"/>
                                      </p:to>
                                    </p:set>
                                    <p:animEffect transition="in" filter="fade">
                                      <p:cBhvr>
                                        <p:cTn id="122" dur="500"/>
                                        <p:tgtEl>
                                          <p:spTgt spid="2502"/>
                                        </p:tgtEl>
                                      </p:cBhvr>
                                    </p:animEffect>
                                  </p:childTnLst>
                                </p:cTn>
                              </p:par>
                              <p:par>
                                <p:cTn id="123" presetID="10" presetClass="entr" presetSubtype="0" fill="hold" nodeType="withEffect">
                                  <p:stCondLst>
                                    <p:cond delay="0"/>
                                  </p:stCondLst>
                                  <p:childTnLst>
                                    <p:set>
                                      <p:cBhvr>
                                        <p:cTn id="124" dur="1" fill="hold">
                                          <p:stCondLst>
                                            <p:cond delay="0"/>
                                          </p:stCondLst>
                                        </p:cTn>
                                        <p:tgtEl>
                                          <p:spTgt spid="2499"/>
                                        </p:tgtEl>
                                        <p:attrNameLst>
                                          <p:attrName>style.visibility</p:attrName>
                                        </p:attrNameLst>
                                      </p:cBhvr>
                                      <p:to>
                                        <p:strVal val="visible"/>
                                      </p:to>
                                    </p:set>
                                    <p:animEffect transition="in" filter="fade">
                                      <p:cBhvr>
                                        <p:cTn id="125" dur="500"/>
                                        <p:tgtEl>
                                          <p:spTgt spid="2499"/>
                                        </p:tgtEl>
                                      </p:cBhvr>
                                    </p:animEffect>
                                  </p:childTnLst>
                                </p:cTn>
                              </p:par>
                              <p:par>
                                <p:cTn id="126" presetID="10" presetClass="entr" presetSubtype="0" fill="hold" nodeType="withEffect">
                                  <p:stCondLst>
                                    <p:cond delay="0"/>
                                  </p:stCondLst>
                                  <p:childTnLst>
                                    <p:set>
                                      <p:cBhvr>
                                        <p:cTn id="127" dur="1" fill="hold">
                                          <p:stCondLst>
                                            <p:cond delay="0"/>
                                          </p:stCondLst>
                                        </p:cTn>
                                        <p:tgtEl>
                                          <p:spTgt spid="2501"/>
                                        </p:tgtEl>
                                        <p:attrNameLst>
                                          <p:attrName>style.visibility</p:attrName>
                                        </p:attrNameLst>
                                      </p:cBhvr>
                                      <p:to>
                                        <p:strVal val="visible"/>
                                      </p:to>
                                    </p:set>
                                    <p:animEffect transition="in" filter="fade">
                                      <p:cBhvr>
                                        <p:cTn id="128" dur="500"/>
                                        <p:tgtEl>
                                          <p:spTgt spid="2501"/>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2517"/>
                                        </p:tgtEl>
                                        <p:attrNameLst>
                                          <p:attrName>style.visibility</p:attrName>
                                        </p:attrNameLst>
                                      </p:cBhvr>
                                      <p:to>
                                        <p:strVal val="visible"/>
                                      </p:to>
                                    </p:set>
                                    <p:animEffect transition="in" filter="fade">
                                      <p:cBhvr>
                                        <p:cTn id="133" dur="1"/>
                                        <p:tgtEl>
                                          <p:spTgt spid="2517"/>
                                        </p:tgtEl>
                                      </p:cBhvr>
                                    </p:animEffect>
                                  </p:childTnLst>
                                </p:cTn>
                              </p:par>
                              <p:par>
                                <p:cTn id="134" presetID="10" presetClass="entr" presetSubtype="0" fill="hold" nodeType="withEffect">
                                  <p:stCondLst>
                                    <p:cond delay="0"/>
                                  </p:stCondLst>
                                  <p:childTnLst>
                                    <p:set>
                                      <p:cBhvr>
                                        <p:cTn id="135" dur="1" fill="hold">
                                          <p:stCondLst>
                                            <p:cond delay="0"/>
                                          </p:stCondLst>
                                        </p:cTn>
                                        <p:tgtEl>
                                          <p:spTgt spid="2518"/>
                                        </p:tgtEl>
                                        <p:attrNameLst>
                                          <p:attrName>style.visibility</p:attrName>
                                        </p:attrNameLst>
                                      </p:cBhvr>
                                      <p:to>
                                        <p:strVal val="visible"/>
                                      </p:to>
                                    </p:set>
                                    <p:animEffect transition="in" filter="fade">
                                      <p:cBhvr>
                                        <p:cTn id="136" dur="1"/>
                                        <p:tgtEl>
                                          <p:spTgt spid="2518"/>
                                        </p:tgtEl>
                                      </p:cBhvr>
                                    </p:animEffect>
                                  </p:childTnLst>
                                </p:cTn>
                              </p:par>
                              <p:par>
                                <p:cTn id="137" presetID="10" presetClass="entr" presetSubtype="0" fill="hold" nodeType="withEffect">
                                  <p:stCondLst>
                                    <p:cond delay="0"/>
                                  </p:stCondLst>
                                  <p:childTnLst>
                                    <p:set>
                                      <p:cBhvr>
                                        <p:cTn id="138" dur="1" fill="hold">
                                          <p:stCondLst>
                                            <p:cond delay="0"/>
                                          </p:stCondLst>
                                        </p:cTn>
                                        <p:tgtEl>
                                          <p:spTgt spid="2519"/>
                                        </p:tgtEl>
                                        <p:attrNameLst>
                                          <p:attrName>style.visibility</p:attrName>
                                        </p:attrNameLst>
                                      </p:cBhvr>
                                      <p:to>
                                        <p:strVal val="visible"/>
                                      </p:to>
                                    </p:set>
                                    <p:animEffect transition="in" filter="fade">
                                      <p:cBhvr>
                                        <p:cTn id="139" dur="1"/>
                                        <p:tgtEl>
                                          <p:spTgt spid="2519"/>
                                        </p:tgtEl>
                                      </p:cBhvr>
                                    </p:animEffect>
                                  </p:childTnLst>
                                </p:cTn>
                              </p:par>
                              <p:par>
                                <p:cTn id="140" presetID="10" presetClass="entr" presetSubtype="0" fill="hold" nodeType="withEffect">
                                  <p:stCondLst>
                                    <p:cond delay="0"/>
                                  </p:stCondLst>
                                  <p:childTnLst>
                                    <p:set>
                                      <p:cBhvr>
                                        <p:cTn id="141" dur="1" fill="hold">
                                          <p:stCondLst>
                                            <p:cond delay="0"/>
                                          </p:stCondLst>
                                        </p:cTn>
                                        <p:tgtEl>
                                          <p:spTgt spid="2520"/>
                                        </p:tgtEl>
                                        <p:attrNameLst>
                                          <p:attrName>style.visibility</p:attrName>
                                        </p:attrNameLst>
                                      </p:cBhvr>
                                      <p:to>
                                        <p:strVal val="visible"/>
                                      </p:to>
                                    </p:set>
                                    <p:animEffect transition="in" filter="fade">
                                      <p:cBhvr>
                                        <p:cTn id="142" dur="1"/>
                                        <p:tgtEl>
                                          <p:spTgt spid="2520"/>
                                        </p:tgtEl>
                                      </p:cBhvr>
                                    </p:animEffect>
                                  </p:childTnLst>
                                </p:cTn>
                              </p:par>
                              <p:par>
                                <p:cTn id="143" presetID="10" presetClass="entr" presetSubtype="0" fill="hold" nodeType="withEffect">
                                  <p:stCondLst>
                                    <p:cond delay="0"/>
                                  </p:stCondLst>
                                  <p:childTnLst>
                                    <p:set>
                                      <p:cBhvr>
                                        <p:cTn id="144" dur="1" fill="hold">
                                          <p:stCondLst>
                                            <p:cond delay="0"/>
                                          </p:stCondLst>
                                        </p:cTn>
                                        <p:tgtEl>
                                          <p:spTgt spid="2521"/>
                                        </p:tgtEl>
                                        <p:attrNameLst>
                                          <p:attrName>style.visibility</p:attrName>
                                        </p:attrNameLst>
                                      </p:cBhvr>
                                      <p:to>
                                        <p:strVal val="visible"/>
                                      </p:to>
                                    </p:set>
                                    <p:animEffect transition="in" filter="fade">
                                      <p:cBhvr>
                                        <p:cTn id="145" dur="1"/>
                                        <p:tgtEl>
                                          <p:spTgt spid="2521"/>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2545"/>
                                        </p:tgtEl>
                                        <p:attrNameLst>
                                          <p:attrName>style.visibility</p:attrName>
                                        </p:attrNameLst>
                                      </p:cBhvr>
                                      <p:to>
                                        <p:strVal val="visible"/>
                                      </p:to>
                                    </p:set>
                                    <p:animEffect transition="in" filter="fade">
                                      <p:cBhvr>
                                        <p:cTn id="150" dur="1"/>
                                        <p:tgtEl>
                                          <p:spTgt spid="2545"/>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2534"/>
                                        </p:tgtEl>
                                        <p:attrNameLst>
                                          <p:attrName>style.visibility</p:attrName>
                                        </p:attrNameLst>
                                      </p:cBhvr>
                                      <p:to>
                                        <p:strVal val="visible"/>
                                      </p:to>
                                    </p:set>
                                    <p:animEffect transition="in" filter="fade">
                                      <p:cBhvr>
                                        <p:cTn id="155" dur="1"/>
                                        <p:tgtEl>
                                          <p:spTgt spid="2534"/>
                                        </p:tgtEl>
                                      </p:cBhvr>
                                    </p:animEffect>
                                  </p:childTnLst>
                                </p:cTn>
                              </p:par>
                              <p:par>
                                <p:cTn id="156" presetID="10" presetClass="entr" presetSubtype="0" fill="hold" nodeType="withEffect">
                                  <p:stCondLst>
                                    <p:cond delay="0"/>
                                  </p:stCondLst>
                                  <p:childTnLst>
                                    <p:set>
                                      <p:cBhvr>
                                        <p:cTn id="157" dur="1" fill="hold">
                                          <p:stCondLst>
                                            <p:cond delay="0"/>
                                          </p:stCondLst>
                                        </p:cTn>
                                        <p:tgtEl>
                                          <p:spTgt spid="2533"/>
                                        </p:tgtEl>
                                        <p:attrNameLst>
                                          <p:attrName>style.visibility</p:attrName>
                                        </p:attrNameLst>
                                      </p:cBhvr>
                                      <p:to>
                                        <p:strVal val="visible"/>
                                      </p:to>
                                    </p:set>
                                    <p:animEffect transition="in" filter="fade">
                                      <p:cBhvr>
                                        <p:cTn id="158" dur="1"/>
                                        <p:tgtEl>
                                          <p:spTgt spid="2533"/>
                                        </p:tgtEl>
                                      </p:cBhvr>
                                    </p:animEffect>
                                  </p:childTnLst>
                                </p:cTn>
                              </p:par>
                              <p:par>
                                <p:cTn id="159" presetID="10" presetClass="entr" presetSubtype="0" fill="hold" nodeType="withEffect">
                                  <p:stCondLst>
                                    <p:cond delay="0"/>
                                  </p:stCondLst>
                                  <p:childTnLst>
                                    <p:set>
                                      <p:cBhvr>
                                        <p:cTn id="160" dur="1" fill="hold">
                                          <p:stCondLst>
                                            <p:cond delay="0"/>
                                          </p:stCondLst>
                                        </p:cTn>
                                        <p:tgtEl>
                                          <p:spTgt spid="2535"/>
                                        </p:tgtEl>
                                        <p:attrNameLst>
                                          <p:attrName>style.visibility</p:attrName>
                                        </p:attrNameLst>
                                      </p:cBhvr>
                                      <p:to>
                                        <p:strVal val="visible"/>
                                      </p:to>
                                    </p:set>
                                    <p:animEffect transition="in" filter="fade">
                                      <p:cBhvr>
                                        <p:cTn id="161" dur="1"/>
                                        <p:tgtEl>
                                          <p:spTgt spid="2535"/>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nodeType="clickEffect">
                                  <p:stCondLst>
                                    <p:cond delay="0"/>
                                  </p:stCondLst>
                                  <p:childTnLst>
                                    <p:set>
                                      <p:cBhvr>
                                        <p:cTn id="165" dur="1" fill="hold">
                                          <p:stCondLst>
                                            <p:cond delay="0"/>
                                          </p:stCondLst>
                                        </p:cTn>
                                        <p:tgtEl>
                                          <p:spTgt spid="2538"/>
                                        </p:tgtEl>
                                        <p:attrNameLst>
                                          <p:attrName>style.visibility</p:attrName>
                                        </p:attrNameLst>
                                      </p:cBhvr>
                                      <p:to>
                                        <p:strVal val="visible"/>
                                      </p:to>
                                    </p:set>
                                    <p:animEffect transition="in" filter="fade">
                                      <p:cBhvr>
                                        <p:cTn id="166" dur="1"/>
                                        <p:tgtEl>
                                          <p:spTgt spid="2538"/>
                                        </p:tgtEl>
                                      </p:cBhvr>
                                    </p:animEffect>
                                  </p:childTnLst>
                                </p:cTn>
                              </p:par>
                              <p:par>
                                <p:cTn id="167" presetID="10" presetClass="entr" presetSubtype="0" fill="hold" nodeType="withEffect">
                                  <p:stCondLst>
                                    <p:cond delay="0"/>
                                  </p:stCondLst>
                                  <p:childTnLst>
                                    <p:set>
                                      <p:cBhvr>
                                        <p:cTn id="168" dur="1" fill="hold">
                                          <p:stCondLst>
                                            <p:cond delay="0"/>
                                          </p:stCondLst>
                                        </p:cTn>
                                        <p:tgtEl>
                                          <p:spTgt spid="2539"/>
                                        </p:tgtEl>
                                        <p:attrNameLst>
                                          <p:attrName>style.visibility</p:attrName>
                                        </p:attrNameLst>
                                      </p:cBhvr>
                                      <p:to>
                                        <p:strVal val="visible"/>
                                      </p:to>
                                    </p:set>
                                    <p:animEffect transition="in" filter="fade">
                                      <p:cBhvr>
                                        <p:cTn id="169" dur="1"/>
                                        <p:tgtEl>
                                          <p:spTgt spid="2539"/>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nodeType="clickEffect">
                                  <p:stCondLst>
                                    <p:cond delay="0"/>
                                  </p:stCondLst>
                                  <p:childTnLst>
                                    <p:set>
                                      <p:cBhvr>
                                        <p:cTn id="173" dur="1" fill="hold">
                                          <p:stCondLst>
                                            <p:cond delay="0"/>
                                          </p:stCondLst>
                                        </p:cTn>
                                        <p:tgtEl>
                                          <p:spTgt spid="2550"/>
                                        </p:tgtEl>
                                        <p:attrNameLst>
                                          <p:attrName>style.visibility</p:attrName>
                                        </p:attrNameLst>
                                      </p:cBhvr>
                                      <p:to>
                                        <p:strVal val="visible"/>
                                      </p:to>
                                    </p:set>
                                    <p:animEffect transition="in" filter="fade">
                                      <p:cBhvr>
                                        <p:cTn id="174" dur="1"/>
                                        <p:tgtEl>
                                          <p:spTgt spid="2550"/>
                                        </p:tgtEl>
                                      </p:cBhvr>
                                    </p:animEffect>
                                  </p:childTnLst>
                                </p:cTn>
                              </p:par>
                              <p:par>
                                <p:cTn id="175" presetID="10" presetClass="entr" presetSubtype="0" fill="hold" nodeType="withEffect">
                                  <p:stCondLst>
                                    <p:cond delay="0"/>
                                  </p:stCondLst>
                                  <p:childTnLst>
                                    <p:set>
                                      <p:cBhvr>
                                        <p:cTn id="176" dur="1" fill="hold">
                                          <p:stCondLst>
                                            <p:cond delay="0"/>
                                          </p:stCondLst>
                                        </p:cTn>
                                        <p:tgtEl>
                                          <p:spTgt spid="2540"/>
                                        </p:tgtEl>
                                        <p:attrNameLst>
                                          <p:attrName>style.visibility</p:attrName>
                                        </p:attrNameLst>
                                      </p:cBhvr>
                                      <p:to>
                                        <p:strVal val="visible"/>
                                      </p:to>
                                    </p:set>
                                    <p:animEffect transition="in" filter="fade">
                                      <p:cBhvr>
                                        <p:cTn id="177" dur="1"/>
                                        <p:tgtEl>
                                          <p:spTgt spid="2540"/>
                                        </p:tgtEl>
                                      </p:cBhvr>
                                    </p:animEffect>
                                  </p:childTnLst>
                                </p:cTn>
                              </p:par>
                              <p:par>
                                <p:cTn id="178" presetID="10" presetClass="entr" presetSubtype="0" fill="hold" nodeType="withEffect">
                                  <p:stCondLst>
                                    <p:cond delay="0"/>
                                  </p:stCondLst>
                                  <p:childTnLst>
                                    <p:set>
                                      <p:cBhvr>
                                        <p:cTn id="179" dur="1" fill="hold">
                                          <p:stCondLst>
                                            <p:cond delay="0"/>
                                          </p:stCondLst>
                                        </p:cTn>
                                        <p:tgtEl>
                                          <p:spTgt spid="2547"/>
                                        </p:tgtEl>
                                        <p:attrNameLst>
                                          <p:attrName>style.visibility</p:attrName>
                                        </p:attrNameLst>
                                      </p:cBhvr>
                                      <p:to>
                                        <p:strVal val="visible"/>
                                      </p:to>
                                    </p:set>
                                    <p:animEffect transition="in" filter="fade">
                                      <p:cBhvr>
                                        <p:cTn id="180" dur="1"/>
                                        <p:tgtEl>
                                          <p:spTgt spid="2547"/>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ntr" presetSubtype="0" fill="hold" nodeType="clickEffect">
                                  <p:stCondLst>
                                    <p:cond delay="0"/>
                                  </p:stCondLst>
                                  <p:childTnLst>
                                    <p:set>
                                      <p:cBhvr>
                                        <p:cTn id="184" dur="1" fill="hold">
                                          <p:stCondLst>
                                            <p:cond delay="0"/>
                                          </p:stCondLst>
                                        </p:cTn>
                                        <p:tgtEl>
                                          <p:spTgt spid="2541"/>
                                        </p:tgtEl>
                                        <p:attrNameLst>
                                          <p:attrName>style.visibility</p:attrName>
                                        </p:attrNameLst>
                                      </p:cBhvr>
                                      <p:to>
                                        <p:strVal val="visible"/>
                                      </p:to>
                                    </p:set>
                                    <p:animEffect transition="in" filter="fade">
                                      <p:cBhvr>
                                        <p:cTn id="185" dur="1"/>
                                        <p:tgtEl>
                                          <p:spTgt spid="2541"/>
                                        </p:tgtEl>
                                      </p:cBhvr>
                                    </p:animEffect>
                                  </p:childTnLst>
                                </p:cTn>
                              </p:par>
                              <p:par>
                                <p:cTn id="186" presetID="10" presetClass="entr" presetSubtype="0" fill="hold" nodeType="withEffect">
                                  <p:stCondLst>
                                    <p:cond delay="0"/>
                                  </p:stCondLst>
                                  <p:childTnLst>
                                    <p:set>
                                      <p:cBhvr>
                                        <p:cTn id="187" dur="1" fill="hold">
                                          <p:stCondLst>
                                            <p:cond delay="0"/>
                                          </p:stCondLst>
                                        </p:cTn>
                                        <p:tgtEl>
                                          <p:spTgt spid="2546"/>
                                        </p:tgtEl>
                                        <p:attrNameLst>
                                          <p:attrName>style.visibility</p:attrName>
                                        </p:attrNameLst>
                                      </p:cBhvr>
                                      <p:to>
                                        <p:strVal val="visible"/>
                                      </p:to>
                                    </p:set>
                                    <p:animEffect transition="in" filter="fade">
                                      <p:cBhvr>
                                        <p:cTn id="188" dur="1"/>
                                        <p:tgtEl>
                                          <p:spTgt spid="2546"/>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nodeType="clickEffect">
                                  <p:stCondLst>
                                    <p:cond delay="0"/>
                                  </p:stCondLst>
                                  <p:childTnLst>
                                    <p:set>
                                      <p:cBhvr>
                                        <p:cTn id="192" dur="1" fill="hold">
                                          <p:stCondLst>
                                            <p:cond delay="0"/>
                                          </p:stCondLst>
                                        </p:cTn>
                                        <p:tgtEl>
                                          <p:spTgt spid="2536"/>
                                        </p:tgtEl>
                                        <p:attrNameLst>
                                          <p:attrName>style.visibility</p:attrName>
                                        </p:attrNameLst>
                                      </p:cBhvr>
                                      <p:to>
                                        <p:strVal val="visible"/>
                                      </p:to>
                                    </p:set>
                                    <p:animEffect transition="in" filter="fade">
                                      <p:cBhvr>
                                        <p:cTn id="193" dur="1"/>
                                        <p:tgtEl>
                                          <p:spTgt spid="2536"/>
                                        </p:tgtEl>
                                      </p:cBhvr>
                                    </p:animEffect>
                                  </p:childTnLst>
                                </p:cTn>
                              </p:par>
                              <p:par>
                                <p:cTn id="194" presetID="10" presetClass="entr" presetSubtype="0" fill="hold" nodeType="withEffect">
                                  <p:stCondLst>
                                    <p:cond delay="0"/>
                                  </p:stCondLst>
                                  <p:childTnLst>
                                    <p:set>
                                      <p:cBhvr>
                                        <p:cTn id="195" dur="1" fill="hold">
                                          <p:stCondLst>
                                            <p:cond delay="0"/>
                                          </p:stCondLst>
                                        </p:cTn>
                                        <p:tgtEl>
                                          <p:spTgt spid="2537"/>
                                        </p:tgtEl>
                                        <p:attrNameLst>
                                          <p:attrName>style.visibility</p:attrName>
                                        </p:attrNameLst>
                                      </p:cBhvr>
                                      <p:to>
                                        <p:strVal val="visible"/>
                                      </p:to>
                                    </p:set>
                                    <p:animEffect transition="in" filter="fade">
                                      <p:cBhvr>
                                        <p:cTn id="196" dur="1"/>
                                        <p:tgtEl>
                                          <p:spTgt spid="2537"/>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presetSubtype="0" fill="hold" nodeType="clickEffect">
                                  <p:stCondLst>
                                    <p:cond delay="0"/>
                                  </p:stCondLst>
                                  <p:childTnLst>
                                    <p:set>
                                      <p:cBhvr>
                                        <p:cTn id="200" dur="1" fill="hold">
                                          <p:stCondLst>
                                            <p:cond delay="0"/>
                                          </p:stCondLst>
                                        </p:cTn>
                                        <p:tgtEl>
                                          <p:spTgt spid="2542"/>
                                        </p:tgtEl>
                                        <p:attrNameLst>
                                          <p:attrName>style.visibility</p:attrName>
                                        </p:attrNameLst>
                                      </p:cBhvr>
                                      <p:to>
                                        <p:strVal val="visible"/>
                                      </p:to>
                                    </p:set>
                                    <p:animEffect transition="in" filter="fade">
                                      <p:cBhvr>
                                        <p:cTn id="201" dur="1"/>
                                        <p:tgtEl>
                                          <p:spTgt spid="2542"/>
                                        </p:tgtEl>
                                      </p:cBhvr>
                                    </p:animEffect>
                                  </p:childTnLst>
                                </p:cTn>
                              </p:par>
                              <p:par>
                                <p:cTn id="202" presetID="10" presetClass="entr" presetSubtype="0" fill="hold" nodeType="withEffect">
                                  <p:stCondLst>
                                    <p:cond delay="0"/>
                                  </p:stCondLst>
                                  <p:childTnLst>
                                    <p:set>
                                      <p:cBhvr>
                                        <p:cTn id="203" dur="1" fill="hold">
                                          <p:stCondLst>
                                            <p:cond delay="0"/>
                                          </p:stCondLst>
                                        </p:cTn>
                                        <p:tgtEl>
                                          <p:spTgt spid="2548"/>
                                        </p:tgtEl>
                                        <p:attrNameLst>
                                          <p:attrName>style.visibility</p:attrName>
                                        </p:attrNameLst>
                                      </p:cBhvr>
                                      <p:to>
                                        <p:strVal val="visible"/>
                                      </p:to>
                                    </p:set>
                                    <p:animEffect transition="in" filter="fade">
                                      <p:cBhvr>
                                        <p:cTn id="204" dur="1"/>
                                        <p:tgtEl>
                                          <p:spTgt spid="2548"/>
                                        </p:tgtEl>
                                      </p:cBhvr>
                                    </p:animEffect>
                                  </p:childTnLst>
                                </p:cTn>
                              </p:par>
                            </p:childTnLst>
                          </p:cTn>
                        </p:par>
                      </p:childTnLst>
                    </p:cTn>
                  </p:par>
                  <p:par>
                    <p:cTn id="205" fill="hold">
                      <p:stCondLst>
                        <p:cond delay="indefinite"/>
                      </p:stCondLst>
                      <p:childTnLst>
                        <p:par>
                          <p:cTn id="206" fill="hold">
                            <p:stCondLst>
                              <p:cond delay="0"/>
                            </p:stCondLst>
                            <p:childTnLst>
                              <p:par>
                                <p:cTn id="207" presetID="10" presetClass="entr" presetSubtype="0" fill="hold" nodeType="clickEffect">
                                  <p:stCondLst>
                                    <p:cond delay="0"/>
                                  </p:stCondLst>
                                  <p:childTnLst>
                                    <p:set>
                                      <p:cBhvr>
                                        <p:cTn id="208" dur="1" fill="hold">
                                          <p:stCondLst>
                                            <p:cond delay="0"/>
                                          </p:stCondLst>
                                        </p:cTn>
                                        <p:tgtEl>
                                          <p:spTgt spid="2487"/>
                                        </p:tgtEl>
                                        <p:attrNameLst>
                                          <p:attrName>style.visibility</p:attrName>
                                        </p:attrNameLst>
                                      </p:cBhvr>
                                      <p:to>
                                        <p:strVal val="visible"/>
                                      </p:to>
                                    </p:set>
                                    <p:animEffect transition="in" filter="fade">
                                      <p:cBhvr>
                                        <p:cTn id="209" dur="1"/>
                                        <p:tgtEl>
                                          <p:spTgt spid="2487"/>
                                        </p:tgtEl>
                                      </p:cBhvr>
                                    </p:animEffect>
                                  </p:childTnLst>
                                </p:cTn>
                              </p:par>
                              <p:par>
                                <p:cTn id="210" presetID="10" presetClass="entr" presetSubtype="0" fill="hold" nodeType="withEffect">
                                  <p:stCondLst>
                                    <p:cond delay="0"/>
                                  </p:stCondLst>
                                  <p:childTnLst>
                                    <p:set>
                                      <p:cBhvr>
                                        <p:cTn id="211" dur="1" fill="hold">
                                          <p:stCondLst>
                                            <p:cond delay="0"/>
                                          </p:stCondLst>
                                        </p:cTn>
                                        <p:tgtEl>
                                          <p:spTgt spid="2543"/>
                                        </p:tgtEl>
                                        <p:attrNameLst>
                                          <p:attrName>style.visibility</p:attrName>
                                        </p:attrNameLst>
                                      </p:cBhvr>
                                      <p:to>
                                        <p:strVal val="visible"/>
                                      </p:to>
                                    </p:set>
                                    <p:animEffect transition="in" filter="fade">
                                      <p:cBhvr>
                                        <p:cTn id="212" dur="1"/>
                                        <p:tgtEl>
                                          <p:spTgt spid="2543"/>
                                        </p:tgtEl>
                                      </p:cBhvr>
                                    </p:animEffect>
                                  </p:childTnLst>
                                </p:cTn>
                              </p:par>
                              <p:par>
                                <p:cTn id="213" presetID="10" presetClass="entr" presetSubtype="0" fill="hold" nodeType="withEffect">
                                  <p:stCondLst>
                                    <p:cond delay="0"/>
                                  </p:stCondLst>
                                  <p:childTnLst>
                                    <p:set>
                                      <p:cBhvr>
                                        <p:cTn id="214" dur="1" fill="hold">
                                          <p:stCondLst>
                                            <p:cond delay="0"/>
                                          </p:stCondLst>
                                        </p:cTn>
                                        <p:tgtEl>
                                          <p:spTgt spid="2544"/>
                                        </p:tgtEl>
                                        <p:attrNameLst>
                                          <p:attrName>style.visibility</p:attrName>
                                        </p:attrNameLst>
                                      </p:cBhvr>
                                      <p:to>
                                        <p:strVal val="visible"/>
                                      </p:to>
                                    </p:set>
                                    <p:animEffect transition="in" filter="fade">
                                      <p:cBhvr>
                                        <p:cTn id="215" dur="1"/>
                                        <p:tgtEl>
                                          <p:spTgt spid="2544"/>
                                        </p:tgtEl>
                                      </p:cBhvr>
                                    </p:animEffect>
                                  </p:childTnLst>
                                </p:cTn>
                              </p:par>
                            </p:childTnLst>
                          </p:cTn>
                        </p:par>
                      </p:childTnLst>
                    </p:cTn>
                  </p:par>
                  <p:par>
                    <p:cTn id="216" fill="hold">
                      <p:stCondLst>
                        <p:cond delay="indefinite"/>
                      </p:stCondLst>
                      <p:childTnLst>
                        <p:par>
                          <p:cTn id="217" fill="hold">
                            <p:stCondLst>
                              <p:cond delay="0"/>
                            </p:stCondLst>
                            <p:childTnLst>
                              <p:par>
                                <p:cTn id="218" presetID="10" presetClass="entr" presetSubtype="0" fill="hold" nodeType="clickEffect">
                                  <p:stCondLst>
                                    <p:cond delay="0"/>
                                  </p:stCondLst>
                                  <p:childTnLst>
                                    <p:set>
                                      <p:cBhvr>
                                        <p:cTn id="219" dur="1" fill="hold">
                                          <p:stCondLst>
                                            <p:cond delay="0"/>
                                          </p:stCondLst>
                                        </p:cTn>
                                        <p:tgtEl>
                                          <p:spTgt spid="2549"/>
                                        </p:tgtEl>
                                        <p:attrNameLst>
                                          <p:attrName>style.visibility</p:attrName>
                                        </p:attrNameLst>
                                      </p:cBhvr>
                                      <p:to>
                                        <p:strVal val="visible"/>
                                      </p:to>
                                    </p:set>
                                    <p:animEffect transition="in" filter="fade">
                                      <p:cBhvr>
                                        <p:cTn id="220" dur="1"/>
                                        <p:tgtEl>
                                          <p:spTgt spid="2549"/>
                                        </p:tgtEl>
                                      </p:cBhvr>
                                    </p:animEffect>
                                  </p:childTnLst>
                                </p:cTn>
                              </p:par>
                            </p:childTnLst>
                          </p:cTn>
                        </p:par>
                      </p:childTnLst>
                    </p:cTn>
                  </p:par>
                  <p:par>
                    <p:cTn id="221" fill="hold">
                      <p:stCondLst>
                        <p:cond delay="indefinite"/>
                      </p:stCondLst>
                      <p:childTnLst>
                        <p:par>
                          <p:cTn id="222" fill="hold">
                            <p:stCondLst>
                              <p:cond delay="0"/>
                            </p:stCondLst>
                            <p:childTnLst>
                              <p:par>
                                <p:cTn id="223" presetID="10" presetClass="entr" presetSubtype="0" fill="hold" nodeType="clickEffect">
                                  <p:stCondLst>
                                    <p:cond delay="0"/>
                                  </p:stCondLst>
                                  <p:childTnLst>
                                    <p:set>
                                      <p:cBhvr>
                                        <p:cTn id="224" dur="1" fill="hold">
                                          <p:stCondLst>
                                            <p:cond delay="0"/>
                                          </p:stCondLst>
                                        </p:cTn>
                                        <p:tgtEl>
                                          <p:spTgt spid="2551"/>
                                        </p:tgtEl>
                                        <p:attrNameLst>
                                          <p:attrName>style.visibility</p:attrName>
                                        </p:attrNameLst>
                                      </p:cBhvr>
                                      <p:to>
                                        <p:strVal val="visible"/>
                                      </p:to>
                                    </p:set>
                                    <p:animEffect transition="in" filter="fade">
                                      <p:cBhvr>
                                        <p:cTn id="225" dur="1"/>
                                        <p:tgtEl>
                                          <p:spTgt spid="2551"/>
                                        </p:tgtEl>
                                      </p:cBhvr>
                                    </p:animEffect>
                                  </p:childTnLst>
                                </p:cTn>
                              </p:par>
                              <p:par>
                                <p:cTn id="226" presetID="10" presetClass="entr" presetSubtype="0" fill="hold" nodeType="withEffect">
                                  <p:stCondLst>
                                    <p:cond delay="0"/>
                                  </p:stCondLst>
                                  <p:childTnLst>
                                    <p:set>
                                      <p:cBhvr>
                                        <p:cTn id="227" dur="1" fill="hold">
                                          <p:stCondLst>
                                            <p:cond delay="0"/>
                                          </p:stCondLst>
                                        </p:cTn>
                                        <p:tgtEl>
                                          <p:spTgt spid="2552"/>
                                        </p:tgtEl>
                                        <p:attrNameLst>
                                          <p:attrName>style.visibility</p:attrName>
                                        </p:attrNameLst>
                                      </p:cBhvr>
                                      <p:to>
                                        <p:strVal val="visible"/>
                                      </p:to>
                                    </p:set>
                                    <p:animEffect transition="in" filter="fade">
                                      <p:cBhvr>
                                        <p:cTn id="228" dur="1"/>
                                        <p:tgtEl>
                                          <p:spTgt spid="2552"/>
                                        </p:tgtEl>
                                      </p:cBhvr>
                                    </p:animEffect>
                                  </p:childTnLst>
                                </p:cTn>
                              </p:par>
                              <p:par>
                                <p:cTn id="229" presetID="10" presetClass="entr" presetSubtype="0" fill="hold" nodeType="withEffect">
                                  <p:stCondLst>
                                    <p:cond delay="0"/>
                                  </p:stCondLst>
                                  <p:childTnLst>
                                    <p:set>
                                      <p:cBhvr>
                                        <p:cTn id="230" dur="1" fill="hold">
                                          <p:stCondLst>
                                            <p:cond delay="0"/>
                                          </p:stCondLst>
                                        </p:cTn>
                                        <p:tgtEl>
                                          <p:spTgt spid="2553"/>
                                        </p:tgtEl>
                                        <p:attrNameLst>
                                          <p:attrName>style.visibility</p:attrName>
                                        </p:attrNameLst>
                                      </p:cBhvr>
                                      <p:to>
                                        <p:strVal val="visible"/>
                                      </p:to>
                                    </p:set>
                                    <p:animEffect transition="in" filter="fade">
                                      <p:cBhvr>
                                        <p:cTn id="231" dur="1"/>
                                        <p:tgtEl>
                                          <p:spTgt spid="2553"/>
                                        </p:tgtEl>
                                      </p:cBhvr>
                                    </p:animEffect>
                                  </p:childTnLst>
                                </p:cTn>
                              </p:par>
                              <p:par>
                                <p:cTn id="232" presetID="10" presetClass="entr" presetSubtype="0" fill="hold" nodeType="withEffect">
                                  <p:stCondLst>
                                    <p:cond delay="0"/>
                                  </p:stCondLst>
                                  <p:childTnLst>
                                    <p:set>
                                      <p:cBhvr>
                                        <p:cTn id="233" dur="1" fill="hold">
                                          <p:stCondLst>
                                            <p:cond delay="0"/>
                                          </p:stCondLst>
                                        </p:cTn>
                                        <p:tgtEl>
                                          <p:spTgt spid="2554"/>
                                        </p:tgtEl>
                                        <p:attrNameLst>
                                          <p:attrName>style.visibility</p:attrName>
                                        </p:attrNameLst>
                                      </p:cBhvr>
                                      <p:to>
                                        <p:strVal val="visible"/>
                                      </p:to>
                                    </p:set>
                                    <p:animEffect transition="in" filter="fade">
                                      <p:cBhvr>
                                        <p:cTn id="234" dur="1"/>
                                        <p:tgtEl>
                                          <p:spTgt spid="2554"/>
                                        </p:tgtEl>
                                      </p:cBhvr>
                                    </p:animEffect>
                                  </p:childTnLst>
                                </p:cTn>
                              </p:par>
                            </p:childTnLst>
                          </p:cTn>
                        </p:par>
                      </p:childTnLst>
                    </p:cTn>
                  </p:par>
                  <p:par>
                    <p:cTn id="235" fill="hold">
                      <p:stCondLst>
                        <p:cond delay="indefinite"/>
                      </p:stCondLst>
                      <p:childTnLst>
                        <p:par>
                          <p:cTn id="236" fill="hold">
                            <p:stCondLst>
                              <p:cond delay="0"/>
                            </p:stCondLst>
                            <p:childTnLst>
                              <p:par>
                                <p:cTn id="237" presetID="10" presetClass="entr" presetSubtype="0" fill="hold" nodeType="clickEffect">
                                  <p:stCondLst>
                                    <p:cond delay="0"/>
                                  </p:stCondLst>
                                  <p:childTnLst>
                                    <p:set>
                                      <p:cBhvr>
                                        <p:cTn id="238" dur="1" fill="hold">
                                          <p:stCondLst>
                                            <p:cond delay="0"/>
                                          </p:stCondLst>
                                        </p:cTn>
                                        <p:tgtEl>
                                          <p:spTgt spid="2555"/>
                                        </p:tgtEl>
                                        <p:attrNameLst>
                                          <p:attrName>style.visibility</p:attrName>
                                        </p:attrNameLst>
                                      </p:cBhvr>
                                      <p:to>
                                        <p:strVal val="visible"/>
                                      </p:to>
                                    </p:set>
                                    <p:animEffect transition="in" filter="fade">
                                      <p:cBhvr>
                                        <p:cTn id="239" dur="500"/>
                                        <p:tgtEl>
                                          <p:spTgt spid="2555"/>
                                        </p:tgtEl>
                                      </p:cBhvr>
                                    </p:animEffect>
                                  </p:childTnLst>
                                </p:cTn>
                              </p:par>
                              <p:par>
                                <p:cTn id="240" presetID="10" presetClass="entr" presetSubtype="0" fill="hold" nodeType="withEffect">
                                  <p:stCondLst>
                                    <p:cond delay="0"/>
                                  </p:stCondLst>
                                  <p:childTnLst>
                                    <p:set>
                                      <p:cBhvr>
                                        <p:cTn id="241" dur="1" fill="hold">
                                          <p:stCondLst>
                                            <p:cond delay="0"/>
                                          </p:stCondLst>
                                        </p:cTn>
                                        <p:tgtEl>
                                          <p:spTgt spid="2557"/>
                                        </p:tgtEl>
                                        <p:attrNameLst>
                                          <p:attrName>style.visibility</p:attrName>
                                        </p:attrNameLst>
                                      </p:cBhvr>
                                      <p:to>
                                        <p:strVal val="visible"/>
                                      </p:to>
                                    </p:set>
                                    <p:animEffect transition="in" filter="fade">
                                      <p:cBhvr>
                                        <p:cTn id="242" dur="500"/>
                                        <p:tgtEl>
                                          <p:spTgt spid="2557"/>
                                        </p:tgtEl>
                                      </p:cBhvr>
                                    </p:animEffect>
                                  </p:childTnLst>
                                </p:cTn>
                              </p:par>
                              <p:par>
                                <p:cTn id="243" presetID="10" presetClass="entr" presetSubtype="0" fill="hold" nodeType="withEffect">
                                  <p:stCondLst>
                                    <p:cond delay="0"/>
                                  </p:stCondLst>
                                  <p:childTnLst>
                                    <p:set>
                                      <p:cBhvr>
                                        <p:cTn id="244" dur="1" fill="hold">
                                          <p:stCondLst>
                                            <p:cond delay="0"/>
                                          </p:stCondLst>
                                        </p:cTn>
                                        <p:tgtEl>
                                          <p:spTgt spid="2559"/>
                                        </p:tgtEl>
                                        <p:attrNameLst>
                                          <p:attrName>style.visibility</p:attrName>
                                        </p:attrNameLst>
                                      </p:cBhvr>
                                      <p:to>
                                        <p:strVal val="visible"/>
                                      </p:to>
                                    </p:set>
                                    <p:animEffect transition="in" filter="fade">
                                      <p:cBhvr>
                                        <p:cTn id="245" dur="500"/>
                                        <p:tgtEl>
                                          <p:spTgt spid="2559"/>
                                        </p:tgtEl>
                                      </p:cBhvr>
                                    </p:animEffect>
                                  </p:childTnLst>
                                </p:cTn>
                              </p:par>
                              <p:par>
                                <p:cTn id="246" presetID="10" presetClass="entr" presetSubtype="0" fill="hold" nodeType="withEffect">
                                  <p:stCondLst>
                                    <p:cond delay="0"/>
                                  </p:stCondLst>
                                  <p:childTnLst>
                                    <p:set>
                                      <p:cBhvr>
                                        <p:cTn id="247" dur="1" fill="hold">
                                          <p:stCondLst>
                                            <p:cond delay="0"/>
                                          </p:stCondLst>
                                        </p:cTn>
                                        <p:tgtEl>
                                          <p:spTgt spid="2558"/>
                                        </p:tgtEl>
                                        <p:attrNameLst>
                                          <p:attrName>style.visibility</p:attrName>
                                        </p:attrNameLst>
                                      </p:cBhvr>
                                      <p:to>
                                        <p:strVal val="visible"/>
                                      </p:to>
                                    </p:set>
                                    <p:animEffect transition="in" filter="fade">
                                      <p:cBhvr>
                                        <p:cTn id="248" dur="500"/>
                                        <p:tgtEl>
                                          <p:spTgt spid="2558"/>
                                        </p:tgtEl>
                                      </p:cBhvr>
                                    </p:animEffect>
                                  </p:childTnLst>
                                </p:cTn>
                              </p:par>
                              <p:par>
                                <p:cTn id="249" presetID="10" presetClass="entr" presetSubtype="0" fill="hold" nodeType="withEffect">
                                  <p:stCondLst>
                                    <p:cond delay="0"/>
                                  </p:stCondLst>
                                  <p:childTnLst>
                                    <p:set>
                                      <p:cBhvr>
                                        <p:cTn id="250" dur="1" fill="hold">
                                          <p:stCondLst>
                                            <p:cond delay="0"/>
                                          </p:stCondLst>
                                        </p:cTn>
                                        <p:tgtEl>
                                          <p:spTgt spid="2556"/>
                                        </p:tgtEl>
                                        <p:attrNameLst>
                                          <p:attrName>style.visibility</p:attrName>
                                        </p:attrNameLst>
                                      </p:cBhvr>
                                      <p:to>
                                        <p:strVal val="visible"/>
                                      </p:to>
                                    </p:set>
                                    <p:animEffect transition="in" filter="fade">
                                      <p:cBhvr>
                                        <p:cTn id="251" dur="500"/>
                                        <p:tgtEl>
                                          <p:spTgt spid="2556"/>
                                        </p:tgtEl>
                                      </p:cBhvr>
                                    </p:animEffect>
                                  </p:childTnLst>
                                </p:cTn>
                              </p:par>
                            </p:childTnLst>
                          </p:cTn>
                        </p:par>
                      </p:childTnLst>
                    </p:cTn>
                  </p:par>
                  <p:par>
                    <p:cTn id="252" fill="hold">
                      <p:stCondLst>
                        <p:cond delay="indefinite"/>
                      </p:stCondLst>
                      <p:childTnLst>
                        <p:par>
                          <p:cTn id="253" fill="hold">
                            <p:stCondLst>
                              <p:cond delay="0"/>
                            </p:stCondLst>
                            <p:childTnLst>
                              <p:par>
                                <p:cTn id="254" presetID="10" presetClass="entr" presetSubtype="0" fill="hold" nodeType="clickEffect">
                                  <p:stCondLst>
                                    <p:cond delay="0"/>
                                  </p:stCondLst>
                                  <p:childTnLst>
                                    <p:set>
                                      <p:cBhvr>
                                        <p:cTn id="255" dur="1" fill="hold">
                                          <p:stCondLst>
                                            <p:cond delay="0"/>
                                          </p:stCondLst>
                                        </p:cTn>
                                        <p:tgtEl>
                                          <p:spTgt spid="2561"/>
                                        </p:tgtEl>
                                        <p:attrNameLst>
                                          <p:attrName>style.visibility</p:attrName>
                                        </p:attrNameLst>
                                      </p:cBhvr>
                                      <p:to>
                                        <p:strVal val="visible"/>
                                      </p:to>
                                    </p:set>
                                    <p:animEffect transition="in" filter="fade">
                                      <p:cBhvr>
                                        <p:cTn id="256" dur="500"/>
                                        <p:tgtEl>
                                          <p:spTgt spid="2561"/>
                                        </p:tgtEl>
                                      </p:cBhvr>
                                    </p:animEffect>
                                  </p:childTnLst>
                                </p:cTn>
                              </p:par>
                              <p:par>
                                <p:cTn id="257" presetID="10" presetClass="entr" presetSubtype="0" fill="hold" nodeType="withEffect">
                                  <p:stCondLst>
                                    <p:cond delay="0"/>
                                  </p:stCondLst>
                                  <p:childTnLst>
                                    <p:set>
                                      <p:cBhvr>
                                        <p:cTn id="258" dur="1" fill="hold">
                                          <p:stCondLst>
                                            <p:cond delay="0"/>
                                          </p:stCondLst>
                                        </p:cTn>
                                        <p:tgtEl>
                                          <p:spTgt spid="2560"/>
                                        </p:tgtEl>
                                        <p:attrNameLst>
                                          <p:attrName>style.visibility</p:attrName>
                                        </p:attrNameLst>
                                      </p:cBhvr>
                                      <p:to>
                                        <p:strVal val="visible"/>
                                      </p:to>
                                    </p:set>
                                    <p:animEffect transition="in" filter="fade">
                                      <p:cBhvr>
                                        <p:cTn id="259" dur="500"/>
                                        <p:tgtEl>
                                          <p:spTgt spid="2560"/>
                                        </p:tgtEl>
                                      </p:cBhvr>
                                    </p:animEffect>
                                  </p:childTnLst>
                                </p:cTn>
                              </p:par>
                            </p:childTnLst>
                          </p:cTn>
                        </p:par>
                      </p:childTnLst>
                    </p:cTn>
                  </p:par>
                  <p:par>
                    <p:cTn id="260" fill="hold">
                      <p:stCondLst>
                        <p:cond delay="indefinite"/>
                      </p:stCondLst>
                      <p:childTnLst>
                        <p:par>
                          <p:cTn id="261" fill="hold">
                            <p:stCondLst>
                              <p:cond delay="0"/>
                            </p:stCondLst>
                            <p:childTnLst>
                              <p:par>
                                <p:cTn id="262" presetID="10" presetClass="entr" presetSubtype="0" fill="hold" nodeType="clickEffect">
                                  <p:stCondLst>
                                    <p:cond delay="0"/>
                                  </p:stCondLst>
                                  <p:childTnLst>
                                    <p:set>
                                      <p:cBhvr>
                                        <p:cTn id="263" dur="1" fill="hold">
                                          <p:stCondLst>
                                            <p:cond delay="0"/>
                                          </p:stCondLst>
                                        </p:cTn>
                                        <p:tgtEl>
                                          <p:spTgt spid="2572"/>
                                        </p:tgtEl>
                                        <p:attrNameLst>
                                          <p:attrName>style.visibility</p:attrName>
                                        </p:attrNameLst>
                                      </p:cBhvr>
                                      <p:to>
                                        <p:strVal val="visible"/>
                                      </p:to>
                                    </p:set>
                                    <p:animEffect transition="in" filter="fade">
                                      <p:cBhvr>
                                        <p:cTn id="264" dur="1"/>
                                        <p:tgtEl>
                                          <p:spTgt spid="2572"/>
                                        </p:tgtEl>
                                      </p:cBhvr>
                                    </p:animEffect>
                                  </p:childTnLst>
                                </p:cTn>
                              </p:par>
                              <p:par>
                                <p:cTn id="265" presetID="10" presetClass="entr" presetSubtype="0" fill="hold" nodeType="withEffect">
                                  <p:stCondLst>
                                    <p:cond delay="0"/>
                                  </p:stCondLst>
                                  <p:childTnLst>
                                    <p:set>
                                      <p:cBhvr>
                                        <p:cTn id="266" dur="1" fill="hold">
                                          <p:stCondLst>
                                            <p:cond delay="0"/>
                                          </p:stCondLst>
                                        </p:cTn>
                                        <p:tgtEl>
                                          <p:spTgt spid="2568"/>
                                        </p:tgtEl>
                                        <p:attrNameLst>
                                          <p:attrName>style.visibility</p:attrName>
                                        </p:attrNameLst>
                                      </p:cBhvr>
                                      <p:to>
                                        <p:strVal val="visible"/>
                                      </p:to>
                                    </p:set>
                                    <p:animEffect transition="in" filter="fade">
                                      <p:cBhvr>
                                        <p:cTn id="267" dur="1"/>
                                        <p:tgtEl>
                                          <p:spTgt spid="2568"/>
                                        </p:tgtEl>
                                      </p:cBhvr>
                                    </p:animEffect>
                                  </p:childTnLst>
                                </p:cTn>
                              </p:par>
                              <p:par>
                                <p:cTn id="268" presetID="10" presetClass="entr" presetSubtype="0" fill="hold" nodeType="withEffect">
                                  <p:stCondLst>
                                    <p:cond delay="0"/>
                                  </p:stCondLst>
                                  <p:childTnLst>
                                    <p:set>
                                      <p:cBhvr>
                                        <p:cTn id="269" dur="1" fill="hold">
                                          <p:stCondLst>
                                            <p:cond delay="0"/>
                                          </p:stCondLst>
                                        </p:cTn>
                                        <p:tgtEl>
                                          <p:spTgt spid="2569"/>
                                        </p:tgtEl>
                                        <p:attrNameLst>
                                          <p:attrName>style.visibility</p:attrName>
                                        </p:attrNameLst>
                                      </p:cBhvr>
                                      <p:to>
                                        <p:strVal val="visible"/>
                                      </p:to>
                                    </p:set>
                                    <p:animEffect transition="in" filter="fade">
                                      <p:cBhvr>
                                        <p:cTn id="270" dur="1"/>
                                        <p:tgtEl>
                                          <p:spTgt spid="2569"/>
                                        </p:tgtEl>
                                      </p:cBhvr>
                                    </p:animEffect>
                                  </p:childTnLst>
                                </p:cTn>
                              </p:par>
                              <p:par>
                                <p:cTn id="271" presetID="10" presetClass="entr" presetSubtype="0" fill="hold" nodeType="withEffect">
                                  <p:stCondLst>
                                    <p:cond delay="0"/>
                                  </p:stCondLst>
                                  <p:childTnLst>
                                    <p:set>
                                      <p:cBhvr>
                                        <p:cTn id="272" dur="1" fill="hold">
                                          <p:stCondLst>
                                            <p:cond delay="0"/>
                                          </p:stCondLst>
                                        </p:cTn>
                                        <p:tgtEl>
                                          <p:spTgt spid="2570"/>
                                        </p:tgtEl>
                                        <p:attrNameLst>
                                          <p:attrName>style.visibility</p:attrName>
                                        </p:attrNameLst>
                                      </p:cBhvr>
                                      <p:to>
                                        <p:strVal val="visible"/>
                                      </p:to>
                                    </p:set>
                                    <p:animEffect transition="in" filter="fade">
                                      <p:cBhvr>
                                        <p:cTn id="273" dur="1"/>
                                        <p:tgtEl>
                                          <p:spTgt spid="2570"/>
                                        </p:tgtEl>
                                      </p:cBhvr>
                                    </p:animEffect>
                                  </p:childTnLst>
                                </p:cTn>
                              </p:par>
                              <p:par>
                                <p:cTn id="274" presetID="10" presetClass="entr" presetSubtype="0" fill="hold" nodeType="withEffect">
                                  <p:stCondLst>
                                    <p:cond delay="0"/>
                                  </p:stCondLst>
                                  <p:childTnLst>
                                    <p:set>
                                      <p:cBhvr>
                                        <p:cTn id="275" dur="1" fill="hold">
                                          <p:stCondLst>
                                            <p:cond delay="0"/>
                                          </p:stCondLst>
                                        </p:cTn>
                                        <p:tgtEl>
                                          <p:spTgt spid="2571"/>
                                        </p:tgtEl>
                                        <p:attrNameLst>
                                          <p:attrName>style.visibility</p:attrName>
                                        </p:attrNameLst>
                                      </p:cBhvr>
                                      <p:to>
                                        <p:strVal val="visible"/>
                                      </p:to>
                                    </p:set>
                                    <p:animEffect transition="in" filter="fade">
                                      <p:cBhvr>
                                        <p:cTn id="276" dur="1"/>
                                        <p:tgtEl>
                                          <p:spTgt spid="2571"/>
                                        </p:tgtEl>
                                      </p:cBhvr>
                                    </p:animEffect>
                                  </p:childTnLst>
                                </p:cTn>
                              </p:par>
                            </p:childTnLst>
                          </p:cTn>
                        </p:par>
                      </p:childTnLst>
                    </p:cTn>
                  </p:par>
                  <p:par>
                    <p:cTn id="277" fill="hold">
                      <p:stCondLst>
                        <p:cond delay="indefinite"/>
                      </p:stCondLst>
                      <p:childTnLst>
                        <p:par>
                          <p:cTn id="278" fill="hold">
                            <p:stCondLst>
                              <p:cond delay="0"/>
                            </p:stCondLst>
                            <p:childTnLst>
                              <p:par>
                                <p:cTn id="279" presetID="10" presetClass="entr" presetSubtype="0" fill="hold" nodeType="clickEffect">
                                  <p:stCondLst>
                                    <p:cond delay="0"/>
                                  </p:stCondLst>
                                  <p:childTnLst>
                                    <p:set>
                                      <p:cBhvr>
                                        <p:cTn id="280" dur="1" fill="hold">
                                          <p:stCondLst>
                                            <p:cond delay="0"/>
                                          </p:stCondLst>
                                        </p:cTn>
                                        <p:tgtEl>
                                          <p:spTgt spid="2566"/>
                                        </p:tgtEl>
                                        <p:attrNameLst>
                                          <p:attrName>style.visibility</p:attrName>
                                        </p:attrNameLst>
                                      </p:cBhvr>
                                      <p:to>
                                        <p:strVal val="visible"/>
                                      </p:to>
                                    </p:set>
                                    <p:animEffect transition="in" filter="fade">
                                      <p:cBhvr>
                                        <p:cTn id="281" dur="1"/>
                                        <p:tgtEl>
                                          <p:spTgt spid="2566"/>
                                        </p:tgtEl>
                                      </p:cBhvr>
                                    </p:animEffect>
                                  </p:childTnLst>
                                </p:cTn>
                              </p:par>
                              <p:par>
                                <p:cTn id="282" presetID="10" presetClass="entr" presetSubtype="0" fill="hold" nodeType="withEffect">
                                  <p:stCondLst>
                                    <p:cond delay="0"/>
                                  </p:stCondLst>
                                  <p:childTnLst>
                                    <p:set>
                                      <p:cBhvr>
                                        <p:cTn id="283" dur="1" fill="hold">
                                          <p:stCondLst>
                                            <p:cond delay="0"/>
                                          </p:stCondLst>
                                        </p:cTn>
                                        <p:tgtEl>
                                          <p:spTgt spid="2564"/>
                                        </p:tgtEl>
                                        <p:attrNameLst>
                                          <p:attrName>style.visibility</p:attrName>
                                        </p:attrNameLst>
                                      </p:cBhvr>
                                      <p:to>
                                        <p:strVal val="visible"/>
                                      </p:to>
                                    </p:set>
                                    <p:animEffect transition="in" filter="fade">
                                      <p:cBhvr>
                                        <p:cTn id="284" dur="1"/>
                                        <p:tgtEl>
                                          <p:spTgt spid="2564"/>
                                        </p:tgtEl>
                                      </p:cBhvr>
                                    </p:animEffect>
                                  </p:childTnLst>
                                </p:cTn>
                              </p:par>
                              <p:par>
                                <p:cTn id="285" presetID="10" presetClass="entr" presetSubtype="0" fill="hold" nodeType="withEffect">
                                  <p:stCondLst>
                                    <p:cond delay="0"/>
                                  </p:stCondLst>
                                  <p:childTnLst>
                                    <p:set>
                                      <p:cBhvr>
                                        <p:cTn id="286" dur="1" fill="hold">
                                          <p:stCondLst>
                                            <p:cond delay="0"/>
                                          </p:stCondLst>
                                        </p:cTn>
                                        <p:tgtEl>
                                          <p:spTgt spid="2565"/>
                                        </p:tgtEl>
                                        <p:attrNameLst>
                                          <p:attrName>style.visibility</p:attrName>
                                        </p:attrNameLst>
                                      </p:cBhvr>
                                      <p:to>
                                        <p:strVal val="visible"/>
                                      </p:to>
                                    </p:set>
                                    <p:animEffect transition="in" filter="fade">
                                      <p:cBhvr>
                                        <p:cTn id="287" dur="1"/>
                                        <p:tgtEl>
                                          <p:spTgt spid="2565"/>
                                        </p:tgtEl>
                                      </p:cBhvr>
                                    </p:animEffect>
                                  </p:childTnLst>
                                </p:cTn>
                              </p:par>
                              <p:par>
                                <p:cTn id="288" presetID="10" presetClass="entr" presetSubtype="0" fill="hold" nodeType="withEffect">
                                  <p:stCondLst>
                                    <p:cond delay="0"/>
                                  </p:stCondLst>
                                  <p:childTnLst>
                                    <p:set>
                                      <p:cBhvr>
                                        <p:cTn id="289" dur="1" fill="hold">
                                          <p:stCondLst>
                                            <p:cond delay="0"/>
                                          </p:stCondLst>
                                        </p:cTn>
                                        <p:tgtEl>
                                          <p:spTgt spid="2562"/>
                                        </p:tgtEl>
                                        <p:attrNameLst>
                                          <p:attrName>style.visibility</p:attrName>
                                        </p:attrNameLst>
                                      </p:cBhvr>
                                      <p:to>
                                        <p:strVal val="visible"/>
                                      </p:to>
                                    </p:set>
                                    <p:animEffect transition="in" filter="fade">
                                      <p:cBhvr>
                                        <p:cTn id="290" dur="1"/>
                                        <p:tgtEl>
                                          <p:spTgt spid="2562"/>
                                        </p:tgtEl>
                                      </p:cBhvr>
                                    </p:animEffect>
                                  </p:childTnLst>
                                </p:cTn>
                              </p:par>
                              <p:par>
                                <p:cTn id="291" presetID="10" presetClass="entr" presetSubtype="0" fill="hold" nodeType="withEffect">
                                  <p:stCondLst>
                                    <p:cond delay="0"/>
                                  </p:stCondLst>
                                  <p:childTnLst>
                                    <p:set>
                                      <p:cBhvr>
                                        <p:cTn id="292" dur="1" fill="hold">
                                          <p:stCondLst>
                                            <p:cond delay="0"/>
                                          </p:stCondLst>
                                        </p:cTn>
                                        <p:tgtEl>
                                          <p:spTgt spid="2563"/>
                                        </p:tgtEl>
                                        <p:attrNameLst>
                                          <p:attrName>style.visibility</p:attrName>
                                        </p:attrNameLst>
                                      </p:cBhvr>
                                      <p:to>
                                        <p:strVal val="visible"/>
                                      </p:to>
                                    </p:set>
                                    <p:animEffect transition="in" filter="fade">
                                      <p:cBhvr>
                                        <p:cTn id="293" dur="1"/>
                                        <p:tgtEl>
                                          <p:spTgt spid="2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76"/>
        <p:cNvGrpSpPr/>
        <p:nvPr/>
      </p:nvGrpSpPr>
      <p:grpSpPr>
        <a:xfrm>
          <a:off x="0" y="0"/>
          <a:ext cx="0" cy="0"/>
          <a:chOff x="0" y="0"/>
          <a:chExt cx="0" cy="0"/>
        </a:xfrm>
      </p:grpSpPr>
      <p:sp>
        <p:nvSpPr>
          <p:cNvPr id="2577" name="Shape 2577"/>
          <p:cNvSpPr/>
          <p:nvPr/>
        </p:nvSpPr>
        <p:spPr>
          <a:xfrm rot="-3525815">
            <a:off x="6108826" y="2892670"/>
            <a:ext cx="1219200" cy="1429433"/>
          </a:xfrm>
          <a:prstGeom prst="hexagon">
            <a:avLst>
              <a:gd name="adj" fmla="val 25000"/>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578" name="Shape 2578"/>
          <p:cNvSpPr/>
          <p:nvPr/>
        </p:nvSpPr>
        <p:spPr>
          <a:xfrm>
            <a:off x="362803" y="448016"/>
            <a:ext cx="8305799" cy="1323439"/>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32"/>
            </a:pPr>
            <a:r>
              <a:rPr lang="en-US" sz="2000" b="1" i="0" u="none" strike="noStrike" cap="none" baseline="0">
                <a:solidFill>
                  <a:schemeClr val="dk1"/>
                </a:solidFill>
                <a:latin typeface="Calibri"/>
                <a:ea typeface="Calibri"/>
                <a:cs typeface="Calibri"/>
                <a:sym typeface="Calibri"/>
              </a:rPr>
              <a:t>A hexagonal lamina of 30mm sides rests on HP with one its corners touching VP and the surface inclined at 45° to it. One of its edges is inclined to HP at 30°. Draw the front and top views of the lamina in its final position.</a:t>
            </a:r>
          </a:p>
        </p:txBody>
      </p:sp>
      <p:cxnSp>
        <p:nvCxnSpPr>
          <p:cNvPr id="2579" name="Shape 2579"/>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2580" name="Shape 2580"/>
          <p:cNvCxnSpPr/>
          <p:nvPr/>
        </p:nvCxnSpPr>
        <p:spPr>
          <a:xfrm rot="10800000">
            <a:off x="381000" y="1903411"/>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2581" name="Shape 2581"/>
          <p:cNvCxnSpPr/>
          <p:nvPr/>
        </p:nvCxnSpPr>
        <p:spPr>
          <a:xfrm rot="10800000">
            <a:off x="685801" y="4245707"/>
            <a:ext cx="7696198" cy="0"/>
          </a:xfrm>
          <a:prstGeom prst="straightConnector1">
            <a:avLst/>
          </a:prstGeom>
          <a:noFill/>
          <a:ln w="9525" cap="flat" cmpd="sng">
            <a:solidFill>
              <a:schemeClr val="dk1"/>
            </a:solidFill>
            <a:prstDash val="solid"/>
            <a:round/>
            <a:headEnd type="none" w="med" len="med"/>
            <a:tailEnd type="none" w="med" len="med"/>
          </a:ln>
        </p:spPr>
      </p:cxnSp>
      <p:sp>
        <p:nvSpPr>
          <p:cNvPr id="2582" name="Shape 2582"/>
          <p:cNvSpPr txBox="1"/>
          <p:nvPr/>
        </p:nvSpPr>
        <p:spPr>
          <a:xfrm>
            <a:off x="362803" y="4073814"/>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2583" name="Shape 2583"/>
          <p:cNvSpPr txBox="1"/>
          <p:nvPr/>
        </p:nvSpPr>
        <p:spPr>
          <a:xfrm>
            <a:off x="8382000" y="4062630"/>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2584" name="Shape 2584"/>
          <p:cNvSpPr txBox="1"/>
          <p:nvPr/>
        </p:nvSpPr>
        <p:spPr>
          <a:xfrm>
            <a:off x="616193" y="3922541"/>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sp>
        <p:nvSpPr>
          <p:cNvPr id="2585" name="Shape 2585"/>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2586" name="Shape 2586"/>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2587" name="Shape 2587"/>
          <p:cNvCxnSpPr/>
          <p:nvPr/>
        </p:nvCxnSpPr>
        <p:spPr>
          <a:xfrm rot="10800000" flipH="1">
            <a:off x="2919241" y="2815415"/>
            <a:ext cx="2033757" cy="857"/>
          </a:xfrm>
          <a:prstGeom prst="straightConnector1">
            <a:avLst/>
          </a:prstGeom>
          <a:noFill/>
          <a:ln w="9525" cap="flat" cmpd="sng">
            <a:solidFill>
              <a:srgbClr val="C4BD97"/>
            </a:solidFill>
            <a:prstDash val="solid"/>
            <a:round/>
            <a:headEnd type="none" w="med" len="med"/>
            <a:tailEnd type="none" w="med" len="med"/>
          </a:ln>
        </p:spPr>
      </p:cxnSp>
      <p:cxnSp>
        <p:nvCxnSpPr>
          <p:cNvPr id="2588" name="Shape 2588"/>
          <p:cNvCxnSpPr/>
          <p:nvPr/>
        </p:nvCxnSpPr>
        <p:spPr>
          <a:xfrm rot="10800000">
            <a:off x="1611298" y="4257366"/>
            <a:ext cx="1676399" cy="0"/>
          </a:xfrm>
          <a:prstGeom prst="straightConnector1">
            <a:avLst/>
          </a:prstGeom>
          <a:noFill/>
          <a:ln w="28575" cap="flat" cmpd="sng">
            <a:solidFill>
              <a:schemeClr val="dk1"/>
            </a:solidFill>
            <a:prstDash val="solid"/>
            <a:round/>
            <a:headEnd type="none" w="med" len="med"/>
            <a:tailEnd type="none" w="med" len="med"/>
          </a:ln>
        </p:spPr>
      </p:cxnSp>
      <p:cxnSp>
        <p:nvCxnSpPr>
          <p:cNvPr id="2589" name="Shape 2589"/>
          <p:cNvCxnSpPr/>
          <p:nvPr/>
        </p:nvCxnSpPr>
        <p:spPr>
          <a:xfrm rot="10800000">
            <a:off x="1600200" y="3530988"/>
            <a:ext cx="0" cy="733082"/>
          </a:xfrm>
          <a:prstGeom prst="straightConnector1">
            <a:avLst/>
          </a:prstGeom>
          <a:noFill/>
          <a:ln w="9525" cap="flat" cmpd="sng">
            <a:solidFill>
              <a:srgbClr val="C4BD97"/>
            </a:solidFill>
            <a:prstDash val="solid"/>
            <a:round/>
            <a:headEnd type="none" w="med" len="med"/>
            <a:tailEnd type="none" w="med" len="med"/>
          </a:ln>
        </p:spPr>
      </p:cxnSp>
      <p:sp>
        <p:nvSpPr>
          <p:cNvPr id="2590" name="Shape 2590"/>
          <p:cNvSpPr txBox="1"/>
          <p:nvPr/>
        </p:nvSpPr>
        <p:spPr>
          <a:xfrm>
            <a:off x="1746793" y="4221821"/>
            <a:ext cx="48263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b(f)</a:t>
            </a:r>
          </a:p>
        </p:txBody>
      </p:sp>
      <p:sp>
        <p:nvSpPr>
          <p:cNvPr id="2591" name="Shape 2591"/>
          <p:cNvSpPr txBox="1"/>
          <p:nvPr/>
        </p:nvSpPr>
        <p:spPr>
          <a:xfrm>
            <a:off x="1283965" y="3385914"/>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592" name="Shape 2592"/>
          <p:cNvSpPr txBox="1"/>
          <p:nvPr/>
        </p:nvSpPr>
        <p:spPr>
          <a:xfrm>
            <a:off x="1438698" y="4191103"/>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593" name="Shape 2593"/>
          <p:cNvSpPr txBox="1"/>
          <p:nvPr/>
        </p:nvSpPr>
        <p:spPr>
          <a:xfrm>
            <a:off x="1819634" y="2484721"/>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2594" name="Shape 2594"/>
          <p:cNvSpPr txBox="1"/>
          <p:nvPr/>
        </p:nvSpPr>
        <p:spPr>
          <a:xfrm>
            <a:off x="2594497" y="4221821"/>
            <a:ext cx="50366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c(e)</a:t>
            </a:r>
          </a:p>
        </p:txBody>
      </p:sp>
      <p:grpSp>
        <p:nvGrpSpPr>
          <p:cNvPr id="2595" name="Shape 2595"/>
          <p:cNvGrpSpPr/>
          <p:nvPr/>
        </p:nvGrpSpPr>
        <p:grpSpPr>
          <a:xfrm rot="1672432">
            <a:off x="1292819" y="2650731"/>
            <a:ext cx="532755" cy="827511"/>
            <a:chOff x="1051041" y="4419600"/>
            <a:chExt cx="532755" cy="968180"/>
          </a:xfrm>
        </p:grpSpPr>
        <p:cxnSp>
          <p:nvCxnSpPr>
            <p:cNvPr id="2596" name="Shape 2596"/>
            <p:cNvCxnSpPr/>
            <p:nvPr/>
          </p:nvCxnSpPr>
          <p:spPr>
            <a:xfrm>
              <a:off x="1102023" y="4419600"/>
              <a:ext cx="0" cy="968180"/>
            </a:xfrm>
            <a:prstGeom prst="straightConnector1">
              <a:avLst/>
            </a:prstGeom>
            <a:noFill/>
            <a:ln w="9525" cap="flat" cmpd="sng">
              <a:solidFill>
                <a:srgbClr val="4A7DBB"/>
              </a:solidFill>
              <a:prstDash val="solid"/>
              <a:round/>
              <a:headEnd type="triangle" w="lg" len="lg"/>
              <a:tailEnd type="triangle" w="lg" len="lg"/>
            </a:ln>
          </p:spPr>
        </p:cxnSp>
        <p:cxnSp>
          <p:nvCxnSpPr>
            <p:cNvPr id="2597" name="Shape 2597"/>
            <p:cNvCxnSpPr/>
            <p:nvPr/>
          </p:nvCxnSpPr>
          <p:spPr>
            <a:xfrm>
              <a:off x="1051041" y="4419600"/>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2598" name="Shape 2598"/>
            <p:cNvCxnSpPr/>
            <p:nvPr/>
          </p:nvCxnSpPr>
          <p:spPr>
            <a:xfrm>
              <a:off x="1051041" y="5362575"/>
              <a:ext cx="532755" cy="0"/>
            </a:xfrm>
            <a:prstGeom prst="straightConnector1">
              <a:avLst/>
            </a:prstGeom>
            <a:noFill/>
            <a:ln w="9525" cap="flat" cmpd="sng">
              <a:solidFill>
                <a:srgbClr val="4A7DBB"/>
              </a:solidFill>
              <a:prstDash val="solid"/>
              <a:round/>
              <a:headEnd type="none" w="med" len="med"/>
              <a:tailEnd type="none" w="med" len="med"/>
            </a:ln>
          </p:spPr>
        </p:cxnSp>
      </p:grpSp>
      <p:sp>
        <p:nvSpPr>
          <p:cNvPr id="2599" name="Shape 2599"/>
          <p:cNvSpPr txBox="1"/>
          <p:nvPr/>
        </p:nvSpPr>
        <p:spPr>
          <a:xfrm>
            <a:off x="965996" y="2677738"/>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30</a:t>
            </a:r>
          </a:p>
        </p:txBody>
      </p:sp>
      <p:sp>
        <p:nvSpPr>
          <p:cNvPr id="2600" name="Shape 2600"/>
          <p:cNvSpPr txBox="1"/>
          <p:nvPr/>
        </p:nvSpPr>
        <p:spPr>
          <a:xfrm>
            <a:off x="4450255" y="4347412"/>
            <a:ext cx="49343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45°</a:t>
            </a:r>
          </a:p>
        </p:txBody>
      </p:sp>
      <p:sp>
        <p:nvSpPr>
          <p:cNvPr id="2601" name="Shape 2601"/>
          <p:cNvSpPr/>
          <p:nvPr/>
        </p:nvSpPr>
        <p:spPr>
          <a:xfrm rot="3081464">
            <a:off x="3824972" y="3955468"/>
            <a:ext cx="608723" cy="841944"/>
          </a:xfrm>
          <a:prstGeom prst="arc">
            <a:avLst>
              <a:gd name="adj1" fmla="val 17446589"/>
              <a:gd name="adj2" fmla="val 20787649"/>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2602" name="Shape 2602"/>
          <p:cNvCxnSpPr/>
          <p:nvPr/>
        </p:nvCxnSpPr>
        <p:spPr>
          <a:xfrm rot="10800000">
            <a:off x="1957558" y="2816271"/>
            <a:ext cx="0" cy="1429434"/>
          </a:xfrm>
          <a:prstGeom prst="straightConnector1">
            <a:avLst/>
          </a:prstGeom>
          <a:noFill/>
          <a:ln w="9525" cap="flat" cmpd="sng">
            <a:solidFill>
              <a:srgbClr val="C4BD97"/>
            </a:solidFill>
            <a:prstDash val="solid"/>
            <a:round/>
            <a:headEnd type="none" w="med" len="med"/>
            <a:tailEnd type="none" w="med" len="med"/>
          </a:ln>
        </p:spPr>
      </p:cxnSp>
      <p:cxnSp>
        <p:nvCxnSpPr>
          <p:cNvPr id="2603" name="Shape 2603"/>
          <p:cNvCxnSpPr/>
          <p:nvPr/>
        </p:nvCxnSpPr>
        <p:spPr>
          <a:xfrm rot="10800000">
            <a:off x="2919241" y="2816271"/>
            <a:ext cx="0" cy="1429434"/>
          </a:xfrm>
          <a:prstGeom prst="straightConnector1">
            <a:avLst/>
          </a:prstGeom>
          <a:noFill/>
          <a:ln w="9525" cap="flat" cmpd="sng">
            <a:solidFill>
              <a:srgbClr val="C4BD97"/>
            </a:solidFill>
            <a:prstDash val="solid"/>
            <a:round/>
            <a:headEnd type="none" w="med" len="med"/>
            <a:tailEnd type="none" w="med" len="med"/>
          </a:ln>
        </p:spPr>
      </p:cxnSp>
      <p:cxnSp>
        <p:nvCxnSpPr>
          <p:cNvPr id="2604" name="Shape 2604"/>
          <p:cNvCxnSpPr/>
          <p:nvPr/>
        </p:nvCxnSpPr>
        <p:spPr>
          <a:xfrm rot="10800000">
            <a:off x="3276600" y="3530989"/>
            <a:ext cx="0" cy="716306"/>
          </a:xfrm>
          <a:prstGeom prst="straightConnector1">
            <a:avLst/>
          </a:prstGeom>
          <a:noFill/>
          <a:ln w="9525" cap="flat" cmpd="sng">
            <a:solidFill>
              <a:srgbClr val="C4BD97"/>
            </a:solidFill>
            <a:prstDash val="solid"/>
            <a:round/>
            <a:headEnd type="none" w="med" len="med"/>
            <a:tailEnd type="none" w="med" len="med"/>
          </a:ln>
        </p:spPr>
      </p:cxnSp>
      <p:sp>
        <p:nvSpPr>
          <p:cNvPr id="2605" name="Shape 2605"/>
          <p:cNvSpPr txBox="1"/>
          <p:nvPr/>
        </p:nvSpPr>
        <p:spPr>
          <a:xfrm>
            <a:off x="2854326" y="2502528"/>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606" name="Shape 2606"/>
          <p:cNvSpPr txBox="1"/>
          <p:nvPr/>
        </p:nvSpPr>
        <p:spPr>
          <a:xfrm>
            <a:off x="3260524" y="3255565"/>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607" name="Shape 2607"/>
          <p:cNvSpPr txBox="1"/>
          <p:nvPr/>
        </p:nvSpPr>
        <p:spPr>
          <a:xfrm>
            <a:off x="2971800" y="3959271"/>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2608" name="Shape 2608"/>
          <p:cNvSpPr txBox="1"/>
          <p:nvPr/>
        </p:nvSpPr>
        <p:spPr>
          <a:xfrm>
            <a:off x="1612932" y="3959271"/>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2609" name="Shape 2609"/>
          <p:cNvSpPr txBox="1"/>
          <p:nvPr/>
        </p:nvSpPr>
        <p:spPr>
          <a:xfrm>
            <a:off x="3151800" y="4191776"/>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cxnSp>
        <p:nvCxnSpPr>
          <p:cNvPr id="2610" name="Shape 2610"/>
          <p:cNvCxnSpPr/>
          <p:nvPr/>
        </p:nvCxnSpPr>
        <p:spPr>
          <a:xfrm rot="10800000" flipH="1">
            <a:off x="1600200" y="3530132"/>
            <a:ext cx="3657600" cy="857"/>
          </a:xfrm>
          <a:prstGeom prst="straightConnector1">
            <a:avLst/>
          </a:prstGeom>
          <a:noFill/>
          <a:ln w="9525" cap="flat" cmpd="sng">
            <a:solidFill>
              <a:srgbClr val="C4BD97"/>
            </a:solidFill>
            <a:prstDash val="solid"/>
            <a:round/>
            <a:headEnd type="none" w="med" len="med"/>
            <a:tailEnd type="none" w="med" len="med"/>
          </a:ln>
        </p:spPr>
      </p:cxnSp>
      <p:cxnSp>
        <p:nvCxnSpPr>
          <p:cNvPr id="2611" name="Shape 2611"/>
          <p:cNvCxnSpPr/>
          <p:nvPr/>
        </p:nvCxnSpPr>
        <p:spPr>
          <a:xfrm rot="10800000">
            <a:off x="5257800" y="3530131"/>
            <a:ext cx="0" cy="1973116"/>
          </a:xfrm>
          <a:prstGeom prst="straightConnector1">
            <a:avLst/>
          </a:prstGeom>
          <a:noFill/>
          <a:ln w="9525" cap="flat" cmpd="sng">
            <a:solidFill>
              <a:srgbClr val="C4BD97"/>
            </a:solidFill>
            <a:prstDash val="solid"/>
            <a:round/>
            <a:headEnd type="none" w="med" len="med"/>
            <a:tailEnd type="none" w="med" len="med"/>
          </a:ln>
        </p:spPr>
      </p:cxnSp>
      <p:cxnSp>
        <p:nvCxnSpPr>
          <p:cNvPr id="2612" name="Shape 2612"/>
          <p:cNvCxnSpPr/>
          <p:nvPr/>
        </p:nvCxnSpPr>
        <p:spPr>
          <a:xfrm rot="10800000">
            <a:off x="4038600" y="3530131"/>
            <a:ext cx="0" cy="714717"/>
          </a:xfrm>
          <a:prstGeom prst="straightConnector1">
            <a:avLst/>
          </a:prstGeom>
          <a:noFill/>
          <a:ln w="9525" cap="flat" cmpd="sng">
            <a:solidFill>
              <a:srgbClr val="C4BD97"/>
            </a:solidFill>
            <a:prstDash val="solid"/>
            <a:round/>
            <a:headEnd type="none" w="med" len="med"/>
            <a:tailEnd type="none" w="med" len="med"/>
          </a:ln>
        </p:spPr>
      </p:cxnSp>
      <p:cxnSp>
        <p:nvCxnSpPr>
          <p:cNvPr id="2613" name="Shape 2613"/>
          <p:cNvCxnSpPr/>
          <p:nvPr/>
        </p:nvCxnSpPr>
        <p:spPr>
          <a:xfrm rot="10800000">
            <a:off x="4343400" y="2815415"/>
            <a:ext cx="0" cy="1744960"/>
          </a:xfrm>
          <a:prstGeom prst="straightConnector1">
            <a:avLst/>
          </a:prstGeom>
          <a:noFill/>
          <a:ln w="9525" cap="flat" cmpd="sng">
            <a:solidFill>
              <a:srgbClr val="C4BD97"/>
            </a:solidFill>
            <a:prstDash val="solid"/>
            <a:round/>
            <a:headEnd type="none" w="med" len="med"/>
            <a:tailEnd type="none" w="med" len="med"/>
          </a:ln>
        </p:spPr>
      </p:cxnSp>
      <p:cxnSp>
        <p:nvCxnSpPr>
          <p:cNvPr id="2614" name="Shape 2614"/>
          <p:cNvCxnSpPr/>
          <p:nvPr/>
        </p:nvCxnSpPr>
        <p:spPr>
          <a:xfrm rot="10800000">
            <a:off x="4953000" y="2815415"/>
            <a:ext cx="0" cy="2335573"/>
          </a:xfrm>
          <a:prstGeom prst="straightConnector1">
            <a:avLst/>
          </a:prstGeom>
          <a:noFill/>
          <a:ln w="9525" cap="flat" cmpd="sng">
            <a:solidFill>
              <a:srgbClr val="C4BD97"/>
            </a:solidFill>
            <a:prstDash val="solid"/>
            <a:round/>
            <a:headEnd type="none" w="med" len="med"/>
            <a:tailEnd type="none" w="med" len="med"/>
          </a:ln>
        </p:spPr>
      </p:cxnSp>
      <p:sp>
        <p:nvSpPr>
          <p:cNvPr id="2615" name="Shape 2615"/>
          <p:cNvSpPr/>
          <p:nvPr/>
        </p:nvSpPr>
        <p:spPr>
          <a:xfrm>
            <a:off x="4038600" y="2815415"/>
            <a:ext cx="1219199" cy="1429434"/>
          </a:xfrm>
          <a:prstGeom prst="hexagon">
            <a:avLst>
              <a:gd name="adj" fmla="val 25000"/>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2616" name="Shape 2616"/>
          <p:cNvCxnSpPr/>
          <p:nvPr/>
        </p:nvCxnSpPr>
        <p:spPr>
          <a:xfrm rot="10800000">
            <a:off x="4038600" y="4257365"/>
            <a:ext cx="1219199" cy="1225906"/>
          </a:xfrm>
          <a:prstGeom prst="straightConnector1">
            <a:avLst/>
          </a:prstGeom>
          <a:noFill/>
          <a:ln w="28575" cap="flat" cmpd="sng">
            <a:solidFill>
              <a:schemeClr val="dk1"/>
            </a:solidFill>
            <a:prstDash val="solid"/>
            <a:round/>
            <a:headEnd type="none" w="med" len="med"/>
            <a:tailEnd type="none" w="med" len="med"/>
          </a:ln>
        </p:spPr>
      </p:cxnSp>
      <p:sp>
        <p:nvSpPr>
          <p:cNvPr id="2617" name="Shape 2617"/>
          <p:cNvSpPr/>
          <p:nvPr/>
        </p:nvSpPr>
        <p:spPr>
          <a:xfrm>
            <a:off x="1600200" y="2816272"/>
            <a:ext cx="1676399" cy="1429434"/>
          </a:xfrm>
          <a:prstGeom prst="hexagon">
            <a:avLst>
              <a:gd name="adj" fmla="val 25000"/>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618" name="Shape 2618"/>
          <p:cNvSpPr txBox="1"/>
          <p:nvPr/>
        </p:nvSpPr>
        <p:spPr>
          <a:xfrm>
            <a:off x="3936121" y="4469367"/>
            <a:ext cx="48263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b(f)</a:t>
            </a:r>
          </a:p>
        </p:txBody>
      </p:sp>
      <p:sp>
        <p:nvSpPr>
          <p:cNvPr id="2619" name="Shape 2619"/>
          <p:cNvSpPr txBox="1"/>
          <p:nvPr/>
        </p:nvSpPr>
        <p:spPr>
          <a:xfrm>
            <a:off x="3779169" y="4170269"/>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620" name="Shape 2620"/>
          <p:cNvSpPr txBox="1"/>
          <p:nvPr/>
        </p:nvSpPr>
        <p:spPr>
          <a:xfrm>
            <a:off x="4563769" y="5140682"/>
            <a:ext cx="50366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c(e)</a:t>
            </a:r>
          </a:p>
        </p:txBody>
      </p:sp>
      <p:sp>
        <p:nvSpPr>
          <p:cNvPr id="2621" name="Shape 2621"/>
          <p:cNvSpPr txBox="1"/>
          <p:nvPr/>
        </p:nvSpPr>
        <p:spPr>
          <a:xfrm>
            <a:off x="5027855" y="5394678"/>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2622" name="Shape 2622"/>
          <p:cNvSpPr txBox="1"/>
          <p:nvPr/>
        </p:nvSpPr>
        <p:spPr>
          <a:xfrm>
            <a:off x="3779169" y="3241917"/>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623" name="Shape 2623"/>
          <p:cNvSpPr txBox="1"/>
          <p:nvPr/>
        </p:nvSpPr>
        <p:spPr>
          <a:xfrm>
            <a:off x="4154994" y="2529458"/>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2624" name="Shape 2624"/>
          <p:cNvSpPr txBox="1"/>
          <p:nvPr/>
        </p:nvSpPr>
        <p:spPr>
          <a:xfrm>
            <a:off x="4909378" y="2544451"/>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625" name="Shape 2625"/>
          <p:cNvSpPr txBox="1"/>
          <p:nvPr/>
        </p:nvSpPr>
        <p:spPr>
          <a:xfrm>
            <a:off x="5268773" y="3303619"/>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626" name="Shape 2626"/>
          <p:cNvSpPr txBox="1"/>
          <p:nvPr/>
        </p:nvSpPr>
        <p:spPr>
          <a:xfrm>
            <a:off x="4974367" y="3955950"/>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2627" name="Shape 2627"/>
          <p:cNvSpPr txBox="1"/>
          <p:nvPr/>
        </p:nvSpPr>
        <p:spPr>
          <a:xfrm>
            <a:off x="4031403" y="3959271"/>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cxnSp>
        <p:nvCxnSpPr>
          <p:cNvPr id="2628" name="Shape 2628"/>
          <p:cNvCxnSpPr/>
          <p:nvPr/>
        </p:nvCxnSpPr>
        <p:spPr>
          <a:xfrm rot="10800000" flipH="1">
            <a:off x="7162800" y="3424842"/>
            <a:ext cx="1219199" cy="822453"/>
          </a:xfrm>
          <a:prstGeom prst="straightConnector1">
            <a:avLst/>
          </a:prstGeom>
          <a:noFill/>
          <a:ln w="9525" cap="flat" cmpd="sng">
            <a:solidFill>
              <a:srgbClr val="C4BD97"/>
            </a:solidFill>
            <a:prstDash val="solid"/>
            <a:round/>
            <a:headEnd type="none" w="med" len="med"/>
            <a:tailEnd type="none" w="med" len="med"/>
          </a:ln>
        </p:spPr>
      </p:cxnSp>
      <p:cxnSp>
        <p:nvCxnSpPr>
          <p:cNvPr id="2629" name="Shape 2629"/>
          <p:cNvCxnSpPr/>
          <p:nvPr/>
        </p:nvCxnSpPr>
        <p:spPr>
          <a:xfrm rot="10800000" flipH="1">
            <a:off x="7162800" y="3724469"/>
            <a:ext cx="762000" cy="514531"/>
          </a:xfrm>
          <a:prstGeom prst="straightConnector1">
            <a:avLst/>
          </a:prstGeom>
          <a:noFill/>
          <a:ln w="9525" cap="flat" cmpd="sng">
            <a:solidFill>
              <a:schemeClr val="dk1"/>
            </a:solidFill>
            <a:prstDash val="solid"/>
            <a:round/>
            <a:headEnd type="none" w="med" len="med"/>
            <a:tailEnd type="none" w="med" len="med"/>
          </a:ln>
        </p:spPr>
      </p:cxnSp>
      <p:cxnSp>
        <p:nvCxnSpPr>
          <p:cNvPr id="2630" name="Shape 2630"/>
          <p:cNvCxnSpPr/>
          <p:nvPr/>
        </p:nvCxnSpPr>
        <p:spPr>
          <a:xfrm rot="10800000" flipH="1">
            <a:off x="7162800" y="3724468"/>
            <a:ext cx="304799" cy="508174"/>
          </a:xfrm>
          <a:prstGeom prst="straightConnector1">
            <a:avLst/>
          </a:prstGeom>
          <a:noFill/>
          <a:ln w="9525" cap="flat" cmpd="sng">
            <a:solidFill>
              <a:schemeClr val="dk1"/>
            </a:solidFill>
            <a:prstDash val="solid"/>
            <a:round/>
            <a:headEnd type="none" w="med" len="med"/>
            <a:tailEnd type="none" w="med" len="med"/>
          </a:ln>
        </p:spPr>
      </p:cxnSp>
      <p:cxnSp>
        <p:nvCxnSpPr>
          <p:cNvPr id="2631" name="Shape 2631"/>
          <p:cNvCxnSpPr/>
          <p:nvPr/>
        </p:nvCxnSpPr>
        <p:spPr>
          <a:xfrm>
            <a:off x="7010400" y="3724469"/>
            <a:ext cx="1562099" cy="0"/>
          </a:xfrm>
          <a:prstGeom prst="straightConnector1">
            <a:avLst/>
          </a:prstGeom>
          <a:noFill/>
          <a:ln w="9525" cap="flat" cmpd="sng">
            <a:solidFill>
              <a:schemeClr val="dk1"/>
            </a:solidFill>
            <a:prstDash val="lgDashDot"/>
            <a:round/>
            <a:headEnd type="none" w="med" len="med"/>
            <a:tailEnd type="none" w="med" len="med"/>
          </a:ln>
        </p:spPr>
      </p:cxnSp>
      <p:cxnSp>
        <p:nvCxnSpPr>
          <p:cNvPr id="2632" name="Shape 2632"/>
          <p:cNvCxnSpPr>
            <a:endCxn id="2577" idx="4"/>
          </p:cNvCxnSpPr>
          <p:nvPr/>
        </p:nvCxnSpPr>
        <p:spPr>
          <a:xfrm rot="10800000">
            <a:off x="5949259" y="3497371"/>
            <a:ext cx="0" cy="1071600"/>
          </a:xfrm>
          <a:prstGeom prst="straightConnector1">
            <a:avLst/>
          </a:prstGeom>
          <a:noFill/>
          <a:ln w="9525" cap="flat" cmpd="sng">
            <a:solidFill>
              <a:srgbClr val="C4BD97"/>
            </a:solidFill>
            <a:prstDash val="solid"/>
            <a:round/>
            <a:headEnd type="none" w="med" len="med"/>
            <a:tailEnd type="none" w="med" len="med"/>
          </a:ln>
        </p:spPr>
      </p:cxnSp>
      <p:cxnSp>
        <p:nvCxnSpPr>
          <p:cNvPr id="2633" name="Shape 2633"/>
          <p:cNvCxnSpPr>
            <a:endCxn id="2577" idx="5"/>
          </p:cNvCxnSpPr>
          <p:nvPr/>
        </p:nvCxnSpPr>
        <p:spPr>
          <a:xfrm rot="10800000">
            <a:off x="6265379" y="2976142"/>
            <a:ext cx="0" cy="2175600"/>
          </a:xfrm>
          <a:prstGeom prst="straightConnector1">
            <a:avLst/>
          </a:prstGeom>
          <a:noFill/>
          <a:ln w="9525" cap="flat" cmpd="sng">
            <a:solidFill>
              <a:srgbClr val="C4BD97"/>
            </a:solidFill>
            <a:prstDash val="solid"/>
            <a:round/>
            <a:headEnd type="none" w="med" len="med"/>
            <a:tailEnd type="none" w="med" len="med"/>
          </a:ln>
        </p:spPr>
      </p:cxnSp>
      <p:cxnSp>
        <p:nvCxnSpPr>
          <p:cNvPr id="2634" name="Shape 2634"/>
          <p:cNvCxnSpPr>
            <a:endCxn id="2577" idx="3"/>
          </p:cNvCxnSpPr>
          <p:nvPr/>
        </p:nvCxnSpPr>
        <p:spPr>
          <a:xfrm rot="10800000">
            <a:off x="6402306" y="4128617"/>
            <a:ext cx="0" cy="116100"/>
          </a:xfrm>
          <a:prstGeom prst="straightConnector1">
            <a:avLst/>
          </a:prstGeom>
          <a:noFill/>
          <a:ln w="9525" cap="flat" cmpd="sng">
            <a:solidFill>
              <a:srgbClr val="C4BD97"/>
            </a:solidFill>
            <a:prstDash val="solid"/>
            <a:round/>
            <a:headEnd type="none" w="med" len="med"/>
            <a:tailEnd type="none" w="med" len="med"/>
          </a:ln>
        </p:spPr>
      </p:cxnSp>
      <p:cxnSp>
        <p:nvCxnSpPr>
          <p:cNvPr id="2635" name="Shape 2635"/>
          <p:cNvCxnSpPr>
            <a:endCxn id="2577" idx="0"/>
          </p:cNvCxnSpPr>
          <p:nvPr/>
        </p:nvCxnSpPr>
        <p:spPr>
          <a:xfrm rot="10800000" flipH="1">
            <a:off x="7010547" y="3086158"/>
            <a:ext cx="24000" cy="2393100"/>
          </a:xfrm>
          <a:prstGeom prst="straightConnector1">
            <a:avLst/>
          </a:prstGeom>
          <a:noFill/>
          <a:ln w="9525" cap="flat" cmpd="sng">
            <a:solidFill>
              <a:srgbClr val="C4BD97"/>
            </a:solidFill>
            <a:prstDash val="solid"/>
            <a:round/>
            <a:headEnd type="none" w="med" len="med"/>
            <a:tailEnd type="none" w="med" len="med"/>
          </a:ln>
        </p:spPr>
      </p:cxnSp>
      <p:cxnSp>
        <p:nvCxnSpPr>
          <p:cNvPr id="2636" name="Shape 2636"/>
          <p:cNvCxnSpPr>
            <a:endCxn id="2577" idx="2"/>
          </p:cNvCxnSpPr>
          <p:nvPr/>
        </p:nvCxnSpPr>
        <p:spPr>
          <a:xfrm rot="10800000">
            <a:off x="7171474" y="4238633"/>
            <a:ext cx="0" cy="330300"/>
          </a:xfrm>
          <a:prstGeom prst="straightConnector1">
            <a:avLst/>
          </a:prstGeom>
          <a:noFill/>
          <a:ln w="9525" cap="flat" cmpd="sng">
            <a:solidFill>
              <a:srgbClr val="C4BD97"/>
            </a:solidFill>
            <a:prstDash val="solid"/>
            <a:round/>
            <a:headEnd type="none" w="med" len="med"/>
            <a:tailEnd type="none" w="med" len="med"/>
          </a:ln>
        </p:spPr>
      </p:cxnSp>
      <p:cxnSp>
        <p:nvCxnSpPr>
          <p:cNvPr id="2637" name="Shape 2637"/>
          <p:cNvCxnSpPr>
            <a:endCxn id="2577" idx="1"/>
          </p:cNvCxnSpPr>
          <p:nvPr/>
        </p:nvCxnSpPr>
        <p:spPr>
          <a:xfrm rot="10800000">
            <a:off x="7487594" y="3717404"/>
            <a:ext cx="0" cy="1433700"/>
          </a:xfrm>
          <a:prstGeom prst="straightConnector1">
            <a:avLst/>
          </a:prstGeom>
          <a:noFill/>
          <a:ln w="9525" cap="flat" cmpd="sng">
            <a:solidFill>
              <a:srgbClr val="C4BD97"/>
            </a:solidFill>
            <a:prstDash val="solid"/>
            <a:round/>
            <a:headEnd type="none" w="med" len="med"/>
            <a:tailEnd type="none" w="med" len="med"/>
          </a:ln>
        </p:spPr>
      </p:cxnSp>
      <p:cxnSp>
        <p:nvCxnSpPr>
          <p:cNvPr id="2638" name="Shape 2638"/>
          <p:cNvCxnSpPr/>
          <p:nvPr/>
        </p:nvCxnSpPr>
        <p:spPr>
          <a:xfrm rot="10800000" flipH="1">
            <a:off x="4354300" y="4559948"/>
            <a:ext cx="2817174" cy="428"/>
          </a:xfrm>
          <a:prstGeom prst="straightConnector1">
            <a:avLst/>
          </a:prstGeom>
          <a:noFill/>
          <a:ln w="9525" cap="flat" cmpd="sng">
            <a:solidFill>
              <a:srgbClr val="C4BD97"/>
            </a:solidFill>
            <a:prstDash val="solid"/>
            <a:round/>
            <a:headEnd type="none" w="med" len="med"/>
            <a:tailEnd type="none" w="med" len="med"/>
          </a:ln>
        </p:spPr>
      </p:cxnSp>
      <p:cxnSp>
        <p:nvCxnSpPr>
          <p:cNvPr id="2639" name="Shape 2639"/>
          <p:cNvCxnSpPr/>
          <p:nvPr/>
        </p:nvCxnSpPr>
        <p:spPr>
          <a:xfrm rot="10800000" flipH="1">
            <a:off x="4953000" y="5150988"/>
            <a:ext cx="2534595" cy="856"/>
          </a:xfrm>
          <a:prstGeom prst="straightConnector1">
            <a:avLst/>
          </a:prstGeom>
          <a:noFill/>
          <a:ln w="9525" cap="flat" cmpd="sng">
            <a:solidFill>
              <a:srgbClr val="C4BD97"/>
            </a:solidFill>
            <a:prstDash val="solid"/>
            <a:round/>
            <a:headEnd type="none" w="med" len="med"/>
            <a:tailEnd type="none" w="med" len="med"/>
          </a:ln>
        </p:spPr>
      </p:cxnSp>
      <p:cxnSp>
        <p:nvCxnSpPr>
          <p:cNvPr id="2640" name="Shape 2640"/>
          <p:cNvCxnSpPr/>
          <p:nvPr/>
        </p:nvCxnSpPr>
        <p:spPr>
          <a:xfrm rot="10800000" flipH="1">
            <a:off x="5254189" y="5479235"/>
            <a:ext cx="1756211" cy="4035"/>
          </a:xfrm>
          <a:prstGeom prst="straightConnector1">
            <a:avLst/>
          </a:prstGeom>
          <a:noFill/>
          <a:ln w="9525" cap="flat" cmpd="sng">
            <a:solidFill>
              <a:srgbClr val="C4BD97"/>
            </a:solidFill>
            <a:prstDash val="solid"/>
            <a:round/>
            <a:headEnd type="none" w="med" len="med"/>
            <a:tailEnd type="none" w="med" len="med"/>
          </a:ln>
        </p:spPr>
      </p:cxnSp>
      <p:cxnSp>
        <p:nvCxnSpPr>
          <p:cNvPr id="2641" name="Shape 2641"/>
          <p:cNvCxnSpPr/>
          <p:nvPr/>
        </p:nvCxnSpPr>
        <p:spPr>
          <a:xfrm rot="10800000">
            <a:off x="5949258" y="4559948"/>
            <a:ext cx="316119" cy="591895"/>
          </a:xfrm>
          <a:prstGeom prst="straightConnector1">
            <a:avLst/>
          </a:prstGeom>
          <a:noFill/>
          <a:ln w="28575" cap="flat" cmpd="sng">
            <a:solidFill>
              <a:schemeClr val="dk1"/>
            </a:solidFill>
            <a:prstDash val="solid"/>
            <a:round/>
            <a:headEnd type="none" w="med" len="med"/>
            <a:tailEnd type="none" w="med" len="med"/>
          </a:ln>
        </p:spPr>
      </p:cxnSp>
      <p:cxnSp>
        <p:nvCxnSpPr>
          <p:cNvPr id="2642" name="Shape 2642"/>
          <p:cNvCxnSpPr/>
          <p:nvPr/>
        </p:nvCxnSpPr>
        <p:spPr>
          <a:xfrm rot="10800000" flipH="1">
            <a:off x="5949258" y="4244848"/>
            <a:ext cx="453047" cy="315099"/>
          </a:xfrm>
          <a:prstGeom prst="straightConnector1">
            <a:avLst/>
          </a:prstGeom>
          <a:noFill/>
          <a:ln w="28575" cap="flat" cmpd="sng">
            <a:solidFill>
              <a:schemeClr val="dk1"/>
            </a:solidFill>
            <a:prstDash val="solid"/>
            <a:round/>
            <a:headEnd type="none" w="med" len="med"/>
            <a:tailEnd type="none" w="med" len="med"/>
          </a:ln>
        </p:spPr>
      </p:cxnSp>
      <p:cxnSp>
        <p:nvCxnSpPr>
          <p:cNvPr id="2643" name="Shape 2643"/>
          <p:cNvCxnSpPr/>
          <p:nvPr/>
        </p:nvCxnSpPr>
        <p:spPr>
          <a:xfrm rot="10800000">
            <a:off x="7162800" y="4559948"/>
            <a:ext cx="324794" cy="591895"/>
          </a:xfrm>
          <a:prstGeom prst="straightConnector1">
            <a:avLst/>
          </a:prstGeom>
          <a:noFill/>
          <a:ln w="28575" cap="flat" cmpd="sng">
            <a:solidFill>
              <a:schemeClr val="dk1"/>
            </a:solidFill>
            <a:prstDash val="solid"/>
            <a:round/>
            <a:headEnd type="none" w="med" len="med"/>
            <a:tailEnd type="none" w="med" len="med"/>
          </a:ln>
        </p:spPr>
      </p:cxnSp>
      <p:cxnSp>
        <p:nvCxnSpPr>
          <p:cNvPr id="2644" name="Shape 2644"/>
          <p:cNvCxnSpPr/>
          <p:nvPr/>
        </p:nvCxnSpPr>
        <p:spPr>
          <a:xfrm>
            <a:off x="6402305" y="4247296"/>
            <a:ext cx="769169" cy="312652"/>
          </a:xfrm>
          <a:prstGeom prst="straightConnector1">
            <a:avLst/>
          </a:prstGeom>
          <a:noFill/>
          <a:ln w="28575" cap="flat" cmpd="sng">
            <a:solidFill>
              <a:schemeClr val="dk1"/>
            </a:solidFill>
            <a:prstDash val="solid"/>
            <a:round/>
            <a:headEnd type="none" w="med" len="med"/>
            <a:tailEnd type="none" w="med" len="med"/>
          </a:ln>
        </p:spPr>
      </p:cxnSp>
      <p:cxnSp>
        <p:nvCxnSpPr>
          <p:cNvPr id="2645" name="Shape 2645"/>
          <p:cNvCxnSpPr/>
          <p:nvPr/>
        </p:nvCxnSpPr>
        <p:spPr>
          <a:xfrm>
            <a:off x="6265378" y="5150989"/>
            <a:ext cx="745021" cy="328246"/>
          </a:xfrm>
          <a:prstGeom prst="straightConnector1">
            <a:avLst/>
          </a:prstGeom>
          <a:noFill/>
          <a:ln w="28575" cap="flat" cmpd="sng">
            <a:solidFill>
              <a:schemeClr val="dk1"/>
            </a:solidFill>
            <a:prstDash val="solid"/>
            <a:round/>
            <a:headEnd type="none" w="med" len="med"/>
            <a:tailEnd type="none" w="med" len="med"/>
          </a:ln>
        </p:spPr>
      </p:cxnSp>
      <p:cxnSp>
        <p:nvCxnSpPr>
          <p:cNvPr id="2646" name="Shape 2646"/>
          <p:cNvCxnSpPr/>
          <p:nvPr/>
        </p:nvCxnSpPr>
        <p:spPr>
          <a:xfrm rot="10800000" flipH="1">
            <a:off x="7010400" y="5150988"/>
            <a:ext cx="477194" cy="330265"/>
          </a:xfrm>
          <a:prstGeom prst="straightConnector1">
            <a:avLst/>
          </a:prstGeom>
          <a:noFill/>
          <a:ln w="28575" cap="flat" cmpd="sng">
            <a:solidFill>
              <a:schemeClr val="dk1"/>
            </a:solidFill>
            <a:prstDash val="solid"/>
            <a:round/>
            <a:headEnd type="none" w="med" len="med"/>
            <a:tailEnd type="none" w="med" len="med"/>
          </a:ln>
        </p:spPr>
      </p:cxnSp>
      <p:sp>
        <p:nvSpPr>
          <p:cNvPr id="2647" name="Shape 2647"/>
          <p:cNvSpPr txBox="1"/>
          <p:nvPr/>
        </p:nvSpPr>
        <p:spPr>
          <a:xfrm>
            <a:off x="6096000" y="3959271"/>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648" name="Shape 2648"/>
          <p:cNvSpPr txBox="1"/>
          <p:nvPr/>
        </p:nvSpPr>
        <p:spPr>
          <a:xfrm>
            <a:off x="5682848" y="3315917"/>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2649" name="Shape 2649"/>
          <p:cNvSpPr txBox="1"/>
          <p:nvPr/>
        </p:nvSpPr>
        <p:spPr>
          <a:xfrm>
            <a:off x="6086194" y="2688352"/>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650" name="Shape 2650"/>
          <p:cNvSpPr txBox="1"/>
          <p:nvPr/>
        </p:nvSpPr>
        <p:spPr>
          <a:xfrm>
            <a:off x="6988245" y="2806865"/>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651" name="Shape 2651"/>
          <p:cNvSpPr txBox="1"/>
          <p:nvPr/>
        </p:nvSpPr>
        <p:spPr>
          <a:xfrm>
            <a:off x="7375324" y="3409216"/>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2652" name="Shape 2652"/>
          <p:cNvSpPr txBox="1"/>
          <p:nvPr/>
        </p:nvSpPr>
        <p:spPr>
          <a:xfrm>
            <a:off x="7143109" y="4162800"/>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2653" name="Shape 2653"/>
          <p:cNvSpPr txBox="1"/>
          <p:nvPr/>
        </p:nvSpPr>
        <p:spPr>
          <a:xfrm>
            <a:off x="7756324" y="3427387"/>
            <a:ext cx="383438"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r>
              <a:rPr lang="en-US" sz="800" b="0" i="0" u="none" strike="noStrike" cap="none" baseline="0">
                <a:solidFill>
                  <a:schemeClr val="dk1"/>
                </a:solidFill>
                <a:latin typeface="Calibri"/>
                <a:ea typeface="Calibri"/>
                <a:cs typeface="Calibri"/>
                <a:sym typeface="Calibri"/>
              </a:rPr>
              <a:t>1</a:t>
            </a:r>
            <a:r>
              <a:rPr lang="en-US" sz="1600" b="0" i="0" u="none" strike="noStrike" cap="none" baseline="0">
                <a:solidFill>
                  <a:schemeClr val="dk1"/>
                </a:solidFill>
                <a:latin typeface="Calibri"/>
                <a:ea typeface="Calibri"/>
                <a:cs typeface="Calibri"/>
                <a:sym typeface="Calibri"/>
              </a:rPr>
              <a:t>'</a:t>
            </a:r>
          </a:p>
        </p:txBody>
      </p:sp>
      <p:sp>
        <p:nvSpPr>
          <p:cNvPr id="2654" name="Shape 2654"/>
          <p:cNvSpPr txBox="1"/>
          <p:nvPr/>
        </p:nvSpPr>
        <p:spPr>
          <a:xfrm>
            <a:off x="6259667" y="4195296"/>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655" name="Shape 2655"/>
          <p:cNvSpPr txBox="1"/>
          <p:nvPr/>
        </p:nvSpPr>
        <p:spPr>
          <a:xfrm>
            <a:off x="5705898" y="4469367"/>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2656" name="Shape 2656"/>
          <p:cNvSpPr txBox="1"/>
          <p:nvPr/>
        </p:nvSpPr>
        <p:spPr>
          <a:xfrm>
            <a:off x="6012078" y="5052535"/>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2657" name="Shape 2657"/>
          <p:cNvSpPr txBox="1"/>
          <p:nvPr/>
        </p:nvSpPr>
        <p:spPr>
          <a:xfrm>
            <a:off x="6805093" y="5421867"/>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2658" name="Shape 2658"/>
          <p:cNvSpPr txBox="1"/>
          <p:nvPr/>
        </p:nvSpPr>
        <p:spPr>
          <a:xfrm>
            <a:off x="7458497" y="4945780"/>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sp>
        <p:nvSpPr>
          <p:cNvPr id="2659" name="Shape 2659"/>
          <p:cNvSpPr txBox="1"/>
          <p:nvPr/>
        </p:nvSpPr>
        <p:spPr>
          <a:xfrm>
            <a:off x="7138032" y="4365894"/>
            <a:ext cx="3139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2660" name="Shape 2660"/>
          <p:cNvSpPr txBox="1"/>
          <p:nvPr/>
        </p:nvSpPr>
        <p:spPr>
          <a:xfrm>
            <a:off x="7867435" y="3682273"/>
            <a:ext cx="811441"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Locus of E</a:t>
            </a:r>
          </a:p>
        </p:txBody>
      </p:sp>
      <p:sp>
        <p:nvSpPr>
          <p:cNvPr id="2661" name="Shape 2661"/>
          <p:cNvSpPr txBox="1"/>
          <p:nvPr/>
        </p:nvSpPr>
        <p:spPr>
          <a:xfrm>
            <a:off x="7736164" y="3883071"/>
            <a:ext cx="49343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30°</a:t>
            </a:r>
          </a:p>
        </p:txBody>
      </p:sp>
      <p:sp>
        <p:nvSpPr>
          <p:cNvPr id="2662" name="Shape 2662"/>
          <p:cNvSpPr/>
          <p:nvPr/>
        </p:nvSpPr>
        <p:spPr>
          <a:xfrm rot="-209909">
            <a:off x="6944634" y="3905277"/>
            <a:ext cx="608723" cy="841944"/>
          </a:xfrm>
          <a:prstGeom prst="arc">
            <a:avLst>
              <a:gd name="adj1" fmla="val 17446589"/>
              <a:gd name="adj2" fmla="val 20787649"/>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663" name="Shape 2663"/>
          <p:cNvSpPr/>
          <p:nvPr/>
        </p:nvSpPr>
        <p:spPr>
          <a:xfrm rot="-209909">
            <a:off x="7122255" y="3809884"/>
            <a:ext cx="690686" cy="1025894"/>
          </a:xfrm>
          <a:prstGeom prst="arc">
            <a:avLst>
              <a:gd name="adj1" fmla="val 17972990"/>
              <a:gd name="adj2" fmla="val 21000638"/>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664" name="Shape 2664"/>
          <p:cNvSpPr txBox="1"/>
          <p:nvPr/>
        </p:nvSpPr>
        <p:spPr>
          <a:xfrm>
            <a:off x="7447734" y="3900080"/>
            <a:ext cx="30168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α</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78"/>
                                        </p:tgtEl>
                                        <p:attrNameLst>
                                          <p:attrName>style.visibility</p:attrName>
                                        </p:attrNameLst>
                                      </p:cBhvr>
                                      <p:to>
                                        <p:strVal val="visible"/>
                                      </p:to>
                                    </p:set>
                                    <p:anim calcmode="lin" valueType="num">
                                      <p:cBhvr additive="base">
                                        <p:cTn id="7" dur="500"/>
                                        <p:tgtEl>
                                          <p:spTgt spid="2578"/>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82"/>
                                        </p:tgtEl>
                                        <p:attrNameLst>
                                          <p:attrName>style.visibility</p:attrName>
                                        </p:attrNameLst>
                                      </p:cBhvr>
                                      <p:to>
                                        <p:strVal val="visible"/>
                                      </p:to>
                                    </p:set>
                                    <p:animEffect transition="in" filter="fade">
                                      <p:cBhvr>
                                        <p:cTn id="12" dur="1"/>
                                        <p:tgtEl>
                                          <p:spTgt spid="2582"/>
                                        </p:tgtEl>
                                      </p:cBhvr>
                                    </p:animEffect>
                                  </p:childTnLst>
                                </p:cTn>
                              </p:par>
                              <p:par>
                                <p:cTn id="13" presetID="10" presetClass="entr" presetSubtype="0" fill="hold" nodeType="withEffect">
                                  <p:stCondLst>
                                    <p:cond delay="0"/>
                                  </p:stCondLst>
                                  <p:childTnLst>
                                    <p:set>
                                      <p:cBhvr>
                                        <p:cTn id="14" dur="1" fill="hold">
                                          <p:stCondLst>
                                            <p:cond delay="0"/>
                                          </p:stCondLst>
                                        </p:cTn>
                                        <p:tgtEl>
                                          <p:spTgt spid="2581"/>
                                        </p:tgtEl>
                                        <p:attrNameLst>
                                          <p:attrName>style.visibility</p:attrName>
                                        </p:attrNameLst>
                                      </p:cBhvr>
                                      <p:to>
                                        <p:strVal val="visible"/>
                                      </p:to>
                                    </p:set>
                                    <p:animEffect transition="in" filter="fade">
                                      <p:cBhvr>
                                        <p:cTn id="15" dur="1"/>
                                        <p:tgtEl>
                                          <p:spTgt spid="2581"/>
                                        </p:tgtEl>
                                      </p:cBhvr>
                                    </p:animEffect>
                                  </p:childTnLst>
                                </p:cTn>
                              </p:par>
                              <p:par>
                                <p:cTn id="16" presetID="10" presetClass="entr" presetSubtype="0" fill="hold" nodeType="withEffect">
                                  <p:stCondLst>
                                    <p:cond delay="0"/>
                                  </p:stCondLst>
                                  <p:childTnLst>
                                    <p:set>
                                      <p:cBhvr>
                                        <p:cTn id="17" dur="1" fill="hold">
                                          <p:stCondLst>
                                            <p:cond delay="0"/>
                                          </p:stCondLst>
                                        </p:cTn>
                                        <p:tgtEl>
                                          <p:spTgt spid="2583"/>
                                        </p:tgtEl>
                                        <p:attrNameLst>
                                          <p:attrName>style.visibility</p:attrName>
                                        </p:attrNameLst>
                                      </p:cBhvr>
                                      <p:to>
                                        <p:strVal val="visible"/>
                                      </p:to>
                                    </p:set>
                                    <p:animEffect transition="in" filter="fade">
                                      <p:cBhvr>
                                        <p:cTn id="18" dur="1"/>
                                        <p:tgtEl>
                                          <p:spTgt spid="2583"/>
                                        </p:tgtEl>
                                      </p:cBhvr>
                                    </p:animEffect>
                                  </p:childTnLst>
                                </p:cTn>
                              </p:par>
                              <p:par>
                                <p:cTn id="19" presetID="10" presetClass="entr" presetSubtype="0" fill="hold" nodeType="withEffect">
                                  <p:stCondLst>
                                    <p:cond delay="0"/>
                                  </p:stCondLst>
                                  <p:childTnLst>
                                    <p:set>
                                      <p:cBhvr>
                                        <p:cTn id="20" dur="1" fill="hold">
                                          <p:stCondLst>
                                            <p:cond delay="0"/>
                                          </p:stCondLst>
                                        </p:cTn>
                                        <p:tgtEl>
                                          <p:spTgt spid="2584"/>
                                        </p:tgtEl>
                                        <p:attrNameLst>
                                          <p:attrName>style.visibility</p:attrName>
                                        </p:attrNameLst>
                                      </p:cBhvr>
                                      <p:to>
                                        <p:strVal val="visible"/>
                                      </p:to>
                                    </p:set>
                                    <p:animEffect transition="in" filter="fade">
                                      <p:cBhvr>
                                        <p:cTn id="21" dur="1"/>
                                        <p:tgtEl>
                                          <p:spTgt spid="258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617"/>
                                        </p:tgtEl>
                                        <p:attrNameLst>
                                          <p:attrName>style.visibility</p:attrName>
                                        </p:attrNameLst>
                                      </p:cBhvr>
                                      <p:to>
                                        <p:strVal val="visible"/>
                                      </p:to>
                                    </p:set>
                                    <p:animEffect transition="in" filter="fade">
                                      <p:cBhvr>
                                        <p:cTn id="26" dur="1"/>
                                        <p:tgtEl>
                                          <p:spTgt spid="261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95"/>
                                        </p:tgtEl>
                                        <p:attrNameLst>
                                          <p:attrName>style.visibility</p:attrName>
                                        </p:attrNameLst>
                                      </p:cBhvr>
                                      <p:to>
                                        <p:strVal val="visible"/>
                                      </p:to>
                                    </p:set>
                                    <p:animEffect transition="in" filter="fade">
                                      <p:cBhvr>
                                        <p:cTn id="31" dur="1"/>
                                        <p:tgtEl>
                                          <p:spTgt spid="2595"/>
                                        </p:tgtEl>
                                      </p:cBhvr>
                                    </p:animEffect>
                                  </p:childTnLst>
                                </p:cTn>
                              </p:par>
                              <p:par>
                                <p:cTn id="32" presetID="10" presetClass="entr" presetSubtype="0" fill="hold" nodeType="withEffect">
                                  <p:stCondLst>
                                    <p:cond delay="0"/>
                                  </p:stCondLst>
                                  <p:childTnLst>
                                    <p:set>
                                      <p:cBhvr>
                                        <p:cTn id="33" dur="1" fill="hold">
                                          <p:stCondLst>
                                            <p:cond delay="0"/>
                                          </p:stCondLst>
                                        </p:cTn>
                                        <p:tgtEl>
                                          <p:spTgt spid="2599"/>
                                        </p:tgtEl>
                                        <p:attrNameLst>
                                          <p:attrName>style.visibility</p:attrName>
                                        </p:attrNameLst>
                                      </p:cBhvr>
                                      <p:to>
                                        <p:strVal val="visible"/>
                                      </p:to>
                                    </p:set>
                                    <p:animEffect transition="in" filter="fade">
                                      <p:cBhvr>
                                        <p:cTn id="34" dur="1"/>
                                        <p:tgtEl>
                                          <p:spTgt spid="259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591"/>
                                        </p:tgtEl>
                                        <p:attrNameLst>
                                          <p:attrName>style.visibility</p:attrName>
                                        </p:attrNameLst>
                                      </p:cBhvr>
                                      <p:to>
                                        <p:strVal val="visible"/>
                                      </p:to>
                                    </p:set>
                                    <p:animEffect transition="in" filter="fade">
                                      <p:cBhvr>
                                        <p:cTn id="39" dur="1"/>
                                        <p:tgtEl>
                                          <p:spTgt spid="2591"/>
                                        </p:tgtEl>
                                      </p:cBhvr>
                                    </p:animEffect>
                                  </p:childTnLst>
                                </p:cTn>
                              </p:par>
                              <p:par>
                                <p:cTn id="40" presetID="10" presetClass="entr" presetSubtype="0" fill="hold" nodeType="withEffect">
                                  <p:stCondLst>
                                    <p:cond delay="0"/>
                                  </p:stCondLst>
                                  <p:childTnLst>
                                    <p:set>
                                      <p:cBhvr>
                                        <p:cTn id="41" dur="1" fill="hold">
                                          <p:stCondLst>
                                            <p:cond delay="0"/>
                                          </p:stCondLst>
                                        </p:cTn>
                                        <p:tgtEl>
                                          <p:spTgt spid="2593"/>
                                        </p:tgtEl>
                                        <p:attrNameLst>
                                          <p:attrName>style.visibility</p:attrName>
                                        </p:attrNameLst>
                                      </p:cBhvr>
                                      <p:to>
                                        <p:strVal val="visible"/>
                                      </p:to>
                                    </p:set>
                                    <p:animEffect transition="in" filter="fade">
                                      <p:cBhvr>
                                        <p:cTn id="42" dur="1"/>
                                        <p:tgtEl>
                                          <p:spTgt spid="2593"/>
                                        </p:tgtEl>
                                      </p:cBhvr>
                                    </p:animEffect>
                                  </p:childTnLst>
                                </p:cTn>
                              </p:par>
                              <p:par>
                                <p:cTn id="43" presetID="10" presetClass="entr" presetSubtype="0" fill="hold" nodeType="withEffect">
                                  <p:stCondLst>
                                    <p:cond delay="0"/>
                                  </p:stCondLst>
                                  <p:childTnLst>
                                    <p:set>
                                      <p:cBhvr>
                                        <p:cTn id="44" dur="1" fill="hold">
                                          <p:stCondLst>
                                            <p:cond delay="0"/>
                                          </p:stCondLst>
                                        </p:cTn>
                                        <p:tgtEl>
                                          <p:spTgt spid="2605"/>
                                        </p:tgtEl>
                                        <p:attrNameLst>
                                          <p:attrName>style.visibility</p:attrName>
                                        </p:attrNameLst>
                                      </p:cBhvr>
                                      <p:to>
                                        <p:strVal val="visible"/>
                                      </p:to>
                                    </p:set>
                                    <p:animEffect transition="in" filter="fade">
                                      <p:cBhvr>
                                        <p:cTn id="45" dur="1"/>
                                        <p:tgtEl>
                                          <p:spTgt spid="2605"/>
                                        </p:tgtEl>
                                      </p:cBhvr>
                                    </p:animEffect>
                                  </p:childTnLst>
                                </p:cTn>
                              </p:par>
                              <p:par>
                                <p:cTn id="46" presetID="10" presetClass="entr" presetSubtype="0" fill="hold" nodeType="withEffect">
                                  <p:stCondLst>
                                    <p:cond delay="0"/>
                                  </p:stCondLst>
                                  <p:childTnLst>
                                    <p:set>
                                      <p:cBhvr>
                                        <p:cTn id="47" dur="1" fill="hold">
                                          <p:stCondLst>
                                            <p:cond delay="0"/>
                                          </p:stCondLst>
                                        </p:cTn>
                                        <p:tgtEl>
                                          <p:spTgt spid="2606"/>
                                        </p:tgtEl>
                                        <p:attrNameLst>
                                          <p:attrName>style.visibility</p:attrName>
                                        </p:attrNameLst>
                                      </p:cBhvr>
                                      <p:to>
                                        <p:strVal val="visible"/>
                                      </p:to>
                                    </p:set>
                                    <p:animEffect transition="in" filter="fade">
                                      <p:cBhvr>
                                        <p:cTn id="48" dur="1"/>
                                        <p:tgtEl>
                                          <p:spTgt spid="2606"/>
                                        </p:tgtEl>
                                      </p:cBhvr>
                                    </p:animEffect>
                                  </p:childTnLst>
                                </p:cTn>
                              </p:par>
                              <p:par>
                                <p:cTn id="49" presetID="10" presetClass="entr" presetSubtype="0" fill="hold" nodeType="withEffect">
                                  <p:stCondLst>
                                    <p:cond delay="0"/>
                                  </p:stCondLst>
                                  <p:childTnLst>
                                    <p:set>
                                      <p:cBhvr>
                                        <p:cTn id="50" dur="1" fill="hold">
                                          <p:stCondLst>
                                            <p:cond delay="0"/>
                                          </p:stCondLst>
                                        </p:cTn>
                                        <p:tgtEl>
                                          <p:spTgt spid="2607"/>
                                        </p:tgtEl>
                                        <p:attrNameLst>
                                          <p:attrName>style.visibility</p:attrName>
                                        </p:attrNameLst>
                                      </p:cBhvr>
                                      <p:to>
                                        <p:strVal val="visible"/>
                                      </p:to>
                                    </p:set>
                                    <p:animEffect transition="in" filter="fade">
                                      <p:cBhvr>
                                        <p:cTn id="51" dur="1"/>
                                        <p:tgtEl>
                                          <p:spTgt spid="2607"/>
                                        </p:tgtEl>
                                      </p:cBhvr>
                                    </p:animEffect>
                                  </p:childTnLst>
                                </p:cTn>
                              </p:par>
                              <p:par>
                                <p:cTn id="52" presetID="10" presetClass="entr" presetSubtype="0" fill="hold" nodeType="withEffect">
                                  <p:stCondLst>
                                    <p:cond delay="0"/>
                                  </p:stCondLst>
                                  <p:childTnLst>
                                    <p:set>
                                      <p:cBhvr>
                                        <p:cTn id="53" dur="1" fill="hold">
                                          <p:stCondLst>
                                            <p:cond delay="0"/>
                                          </p:stCondLst>
                                        </p:cTn>
                                        <p:tgtEl>
                                          <p:spTgt spid="2608"/>
                                        </p:tgtEl>
                                        <p:attrNameLst>
                                          <p:attrName>style.visibility</p:attrName>
                                        </p:attrNameLst>
                                      </p:cBhvr>
                                      <p:to>
                                        <p:strVal val="visible"/>
                                      </p:to>
                                    </p:set>
                                    <p:animEffect transition="in" filter="fade">
                                      <p:cBhvr>
                                        <p:cTn id="54" dur="1"/>
                                        <p:tgtEl>
                                          <p:spTgt spid="260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589"/>
                                        </p:tgtEl>
                                        <p:attrNameLst>
                                          <p:attrName>style.visibility</p:attrName>
                                        </p:attrNameLst>
                                      </p:cBhvr>
                                      <p:to>
                                        <p:strVal val="visible"/>
                                      </p:to>
                                    </p:set>
                                    <p:animEffect transition="in" filter="fade">
                                      <p:cBhvr>
                                        <p:cTn id="59" dur="500"/>
                                        <p:tgtEl>
                                          <p:spTgt spid="2589"/>
                                        </p:tgtEl>
                                      </p:cBhvr>
                                    </p:animEffect>
                                  </p:childTnLst>
                                </p:cTn>
                              </p:par>
                              <p:par>
                                <p:cTn id="60" presetID="10" presetClass="entr" presetSubtype="0" fill="hold" nodeType="withEffect">
                                  <p:stCondLst>
                                    <p:cond delay="0"/>
                                  </p:stCondLst>
                                  <p:childTnLst>
                                    <p:set>
                                      <p:cBhvr>
                                        <p:cTn id="61" dur="1" fill="hold">
                                          <p:stCondLst>
                                            <p:cond delay="0"/>
                                          </p:stCondLst>
                                        </p:cTn>
                                        <p:tgtEl>
                                          <p:spTgt spid="2602"/>
                                        </p:tgtEl>
                                        <p:attrNameLst>
                                          <p:attrName>style.visibility</p:attrName>
                                        </p:attrNameLst>
                                      </p:cBhvr>
                                      <p:to>
                                        <p:strVal val="visible"/>
                                      </p:to>
                                    </p:set>
                                    <p:animEffect transition="in" filter="fade">
                                      <p:cBhvr>
                                        <p:cTn id="62" dur="500"/>
                                        <p:tgtEl>
                                          <p:spTgt spid="2602"/>
                                        </p:tgtEl>
                                      </p:cBhvr>
                                    </p:animEffect>
                                  </p:childTnLst>
                                </p:cTn>
                              </p:par>
                              <p:par>
                                <p:cTn id="63" presetID="10" presetClass="entr" presetSubtype="0" fill="hold" nodeType="withEffect">
                                  <p:stCondLst>
                                    <p:cond delay="0"/>
                                  </p:stCondLst>
                                  <p:childTnLst>
                                    <p:set>
                                      <p:cBhvr>
                                        <p:cTn id="64" dur="1" fill="hold">
                                          <p:stCondLst>
                                            <p:cond delay="0"/>
                                          </p:stCondLst>
                                        </p:cTn>
                                        <p:tgtEl>
                                          <p:spTgt spid="2603"/>
                                        </p:tgtEl>
                                        <p:attrNameLst>
                                          <p:attrName>style.visibility</p:attrName>
                                        </p:attrNameLst>
                                      </p:cBhvr>
                                      <p:to>
                                        <p:strVal val="visible"/>
                                      </p:to>
                                    </p:set>
                                    <p:animEffect transition="in" filter="fade">
                                      <p:cBhvr>
                                        <p:cTn id="65" dur="500"/>
                                        <p:tgtEl>
                                          <p:spTgt spid="2603"/>
                                        </p:tgtEl>
                                      </p:cBhvr>
                                    </p:animEffect>
                                  </p:childTnLst>
                                </p:cTn>
                              </p:par>
                              <p:par>
                                <p:cTn id="66" presetID="10" presetClass="entr" presetSubtype="0" fill="hold" nodeType="withEffect">
                                  <p:stCondLst>
                                    <p:cond delay="0"/>
                                  </p:stCondLst>
                                  <p:childTnLst>
                                    <p:set>
                                      <p:cBhvr>
                                        <p:cTn id="67" dur="1" fill="hold">
                                          <p:stCondLst>
                                            <p:cond delay="0"/>
                                          </p:stCondLst>
                                        </p:cTn>
                                        <p:tgtEl>
                                          <p:spTgt spid="2604"/>
                                        </p:tgtEl>
                                        <p:attrNameLst>
                                          <p:attrName>style.visibility</p:attrName>
                                        </p:attrNameLst>
                                      </p:cBhvr>
                                      <p:to>
                                        <p:strVal val="visible"/>
                                      </p:to>
                                    </p:set>
                                    <p:animEffect transition="in" filter="fade">
                                      <p:cBhvr>
                                        <p:cTn id="68" dur="500"/>
                                        <p:tgtEl>
                                          <p:spTgt spid="260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588"/>
                                        </p:tgtEl>
                                        <p:attrNameLst>
                                          <p:attrName>style.visibility</p:attrName>
                                        </p:attrNameLst>
                                      </p:cBhvr>
                                      <p:to>
                                        <p:strVal val="visible"/>
                                      </p:to>
                                    </p:set>
                                    <p:animEffect transition="in" filter="fade">
                                      <p:cBhvr>
                                        <p:cTn id="73" dur="1"/>
                                        <p:tgtEl>
                                          <p:spTgt spid="258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592"/>
                                        </p:tgtEl>
                                        <p:attrNameLst>
                                          <p:attrName>style.visibility</p:attrName>
                                        </p:attrNameLst>
                                      </p:cBhvr>
                                      <p:to>
                                        <p:strVal val="visible"/>
                                      </p:to>
                                    </p:set>
                                    <p:animEffect transition="in" filter="fade">
                                      <p:cBhvr>
                                        <p:cTn id="78" dur="1"/>
                                        <p:tgtEl>
                                          <p:spTgt spid="2592"/>
                                        </p:tgtEl>
                                      </p:cBhvr>
                                    </p:animEffect>
                                  </p:childTnLst>
                                </p:cTn>
                              </p:par>
                              <p:par>
                                <p:cTn id="79" presetID="10" presetClass="entr" presetSubtype="0" fill="hold" nodeType="withEffect">
                                  <p:stCondLst>
                                    <p:cond delay="0"/>
                                  </p:stCondLst>
                                  <p:childTnLst>
                                    <p:set>
                                      <p:cBhvr>
                                        <p:cTn id="80" dur="1" fill="hold">
                                          <p:stCondLst>
                                            <p:cond delay="0"/>
                                          </p:stCondLst>
                                        </p:cTn>
                                        <p:tgtEl>
                                          <p:spTgt spid="2590"/>
                                        </p:tgtEl>
                                        <p:attrNameLst>
                                          <p:attrName>style.visibility</p:attrName>
                                        </p:attrNameLst>
                                      </p:cBhvr>
                                      <p:to>
                                        <p:strVal val="visible"/>
                                      </p:to>
                                    </p:set>
                                    <p:animEffect transition="in" filter="fade">
                                      <p:cBhvr>
                                        <p:cTn id="81" dur="1"/>
                                        <p:tgtEl>
                                          <p:spTgt spid="2590"/>
                                        </p:tgtEl>
                                      </p:cBhvr>
                                    </p:animEffect>
                                  </p:childTnLst>
                                </p:cTn>
                              </p:par>
                              <p:par>
                                <p:cTn id="82" presetID="10" presetClass="entr" presetSubtype="0" fill="hold" nodeType="withEffect">
                                  <p:stCondLst>
                                    <p:cond delay="0"/>
                                  </p:stCondLst>
                                  <p:childTnLst>
                                    <p:set>
                                      <p:cBhvr>
                                        <p:cTn id="83" dur="1" fill="hold">
                                          <p:stCondLst>
                                            <p:cond delay="0"/>
                                          </p:stCondLst>
                                        </p:cTn>
                                        <p:tgtEl>
                                          <p:spTgt spid="2594"/>
                                        </p:tgtEl>
                                        <p:attrNameLst>
                                          <p:attrName>style.visibility</p:attrName>
                                        </p:attrNameLst>
                                      </p:cBhvr>
                                      <p:to>
                                        <p:strVal val="visible"/>
                                      </p:to>
                                    </p:set>
                                    <p:animEffect transition="in" filter="fade">
                                      <p:cBhvr>
                                        <p:cTn id="84" dur="1"/>
                                        <p:tgtEl>
                                          <p:spTgt spid="2594"/>
                                        </p:tgtEl>
                                      </p:cBhvr>
                                    </p:animEffect>
                                  </p:childTnLst>
                                </p:cTn>
                              </p:par>
                              <p:par>
                                <p:cTn id="85" presetID="10" presetClass="entr" presetSubtype="0" fill="hold" nodeType="withEffect">
                                  <p:stCondLst>
                                    <p:cond delay="0"/>
                                  </p:stCondLst>
                                  <p:childTnLst>
                                    <p:set>
                                      <p:cBhvr>
                                        <p:cTn id="86" dur="1" fill="hold">
                                          <p:stCondLst>
                                            <p:cond delay="0"/>
                                          </p:stCondLst>
                                        </p:cTn>
                                        <p:tgtEl>
                                          <p:spTgt spid="2609"/>
                                        </p:tgtEl>
                                        <p:attrNameLst>
                                          <p:attrName>style.visibility</p:attrName>
                                        </p:attrNameLst>
                                      </p:cBhvr>
                                      <p:to>
                                        <p:strVal val="visible"/>
                                      </p:to>
                                    </p:set>
                                    <p:animEffect transition="in" filter="fade">
                                      <p:cBhvr>
                                        <p:cTn id="87" dur="1"/>
                                        <p:tgtEl>
                                          <p:spTgt spid="260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616"/>
                                        </p:tgtEl>
                                        <p:attrNameLst>
                                          <p:attrName>style.visibility</p:attrName>
                                        </p:attrNameLst>
                                      </p:cBhvr>
                                      <p:to>
                                        <p:strVal val="visible"/>
                                      </p:to>
                                    </p:set>
                                    <p:animEffect transition="in" filter="fade">
                                      <p:cBhvr>
                                        <p:cTn id="92" dur="1"/>
                                        <p:tgtEl>
                                          <p:spTgt spid="2616"/>
                                        </p:tgtEl>
                                      </p:cBhvr>
                                    </p:animEffect>
                                  </p:childTnLst>
                                </p:cTn>
                              </p:par>
                              <p:par>
                                <p:cTn id="93" presetID="10" presetClass="entr" presetSubtype="0" fill="hold" nodeType="withEffect">
                                  <p:stCondLst>
                                    <p:cond delay="0"/>
                                  </p:stCondLst>
                                  <p:childTnLst>
                                    <p:set>
                                      <p:cBhvr>
                                        <p:cTn id="94" dur="1" fill="hold">
                                          <p:stCondLst>
                                            <p:cond delay="0"/>
                                          </p:stCondLst>
                                        </p:cTn>
                                        <p:tgtEl>
                                          <p:spTgt spid="2601"/>
                                        </p:tgtEl>
                                        <p:attrNameLst>
                                          <p:attrName>style.visibility</p:attrName>
                                        </p:attrNameLst>
                                      </p:cBhvr>
                                      <p:to>
                                        <p:strVal val="visible"/>
                                      </p:to>
                                    </p:set>
                                    <p:animEffect transition="in" filter="fade">
                                      <p:cBhvr>
                                        <p:cTn id="95" dur="1"/>
                                        <p:tgtEl>
                                          <p:spTgt spid="2601"/>
                                        </p:tgtEl>
                                      </p:cBhvr>
                                    </p:animEffect>
                                  </p:childTnLst>
                                </p:cTn>
                              </p:par>
                              <p:par>
                                <p:cTn id="96" presetID="10" presetClass="entr" presetSubtype="0" fill="hold" nodeType="withEffect">
                                  <p:stCondLst>
                                    <p:cond delay="0"/>
                                  </p:stCondLst>
                                  <p:childTnLst>
                                    <p:set>
                                      <p:cBhvr>
                                        <p:cTn id="97" dur="1" fill="hold">
                                          <p:stCondLst>
                                            <p:cond delay="0"/>
                                          </p:stCondLst>
                                        </p:cTn>
                                        <p:tgtEl>
                                          <p:spTgt spid="2600"/>
                                        </p:tgtEl>
                                        <p:attrNameLst>
                                          <p:attrName>style.visibility</p:attrName>
                                        </p:attrNameLst>
                                      </p:cBhvr>
                                      <p:to>
                                        <p:strVal val="visible"/>
                                      </p:to>
                                    </p:set>
                                    <p:animEffect transition="in" filter="fade">
                                      <p:cBhvr>
                                        <p:cTn id="98" dur="1"/>
                                        <p:tgtEl>
                                          <p:spTgt spid="2600"/>
                                        </p:tgtEl>
                                      </p:cBhvr>
                                    </p:animEffect>
                                  </p:childTnLst>
                                </p:cTn>
                              </p:par>
                              <p:par>
                                <p:cTn id="99" presetID="10" presetClass="entr" presetSubtype="0" fill="hold" nodeType="withEffect">
                                  <p:stCondLst>
                                    <p:cond delay="0"/>
                                  </p:stCondLst>
                                  <p:childTnLst>
                                    <p:set>
                                      <p:cBhvr>
                                        <p:cTn id="100" dur="1" fill="hold">
                                          <p:stCondLst>
                                            <p:cond delay="0"/>
                                          </p:stCondLst>
                                        </p:cTn>
                                        <p:tgtEl>
                                          <p:spTgt spid="2619"/>
                                        </p:tgtEl>
                                        <p:attrNameLst>
                                          <p:attrName>style.visibility</p:attrName>
                                        </p:attrNameLst>
                                      </p:cBhvr>
                                      <p:to>
                                        <p:strVal val="visible"/>
                                      </p:to>
                                    </p:set>
                                    <p:animEffect transition="in" filter="fade">
                                      <p:cBhvr>
                                        <p:cTn id="101" dur="1"/>
                                        <p:tgtEl>
                                          <p:spTgt spid="2619"/>
                                        </p:tgtEl>
                                      </p:cBhvr>
                                    </p:animEffect>
                                  </p:childTnLst>
                                </p:cTn>
                              </p:par>
                              <p:par>
                                <p:cTn id="102" presetID="10" presetClass="entr" presetSubtype="0" fill="hold" nodeType="withEffect">
                                  <p:stCondLst>
                                    <p:cond delay="0"/>
                                  </p:stCondLst>
                                  <p:childTnLst>
                                    <p:set>
                                      <p:cBhvr>
                                        <p:cTn id="103" dur="1" fill="hold">
                                          <p:stCondLst>
                                            <p:cond delay="0"/>
                                          </p:stCondLst>
                                        </p:cTn>
                                        <p:tgtEl>
                                          <p:spTgt spid="2618"/>
                                        </p:tgtEl>
                                        <p:attrNameLst>
                                          <p:attrName>style.visibility</p:attrName>
                                        </p:attrNameLst>
                                      </p:cBhvr>
                                      <p:to>
                                        <p:strVal val="visible"/>
                                      </p:to>
                                    </p:set>
                                    <p:animEffect transition="in" filter="fade">
                                      <p:cBhvr>
                                        <p:cTn id="104" dur="1"/>
                                        <p:tgtEl>
                                          <p:spTgt spid="2618"/>
                                        </p:tgtEl>
                                      </p:cBhvr>
                                    </p:animEffect>
                                  </p:childTnLst>
                                </p:cTn>
                              </p:par>
                              <p:par>
                                <p:cTn id="105" presetID="10" presetClass="entr" presetSubtype="0" fill="hold" nodeType="withEffect">
                                  <p:stCondLst>
                                    <p:cond delay="0"/>
                                  </p:stCondLst>
                                  <p:childTnLst>
                                    <p:set>
                                      <p:cBhvr>
                                        <p:cTn id="106" dur="1" fill="hold">
                                          <p:stCondLst>
                                            <p:cond delay="0"/>
                                          </p:stCondLst>
                                        </p:cTn>
                                        <p:tgtEl>
                                          <p:spTgt spid="2620"/>
                                        </p:tgtEl>
                                        <p:attrNameLst>
                                          <p:attrName>style.visibility</p:attrName>
                                        </p:attrNameLst>
                                      </p:cBhvr>
                                      <p:to>
                                        <p:strVal val="visible"/>
                                      </p:to>
                                    </p:set>
                                    <p:animEffect transition="in" filter="fade">
                                      <p:cBhvr>
                                        <p:cTn id="107" dur="1"/>
                                        <p:tgtEl>
                                          <p:spTgt spid="2620"/>
                                        </p:tgtEl>
                                      </p:cBhvr>
                                    </p:animEffect>
                                  </p:childTnLst>
                                </p:cTn>
                              </p:par>
                              <p:par>
                                <p:cTn id="108" presetID="10" presetClass="entr" presetSubtype="0" fill="hold" nodeType="withEffect">
                                  <p:stCondLst>
                                    <p:cond delay="0"/>
                                  </p:stCondLst>
                                  <p:childTnLst>
                                    <p:set>
                                      <p:cBhvr>
                                        <p:cTn id="109" dur="1" fill="hold">
                                          <p:stCondLst>
                                            <p:cond delay="0"/>
                                          </p:stCondLst>
                                        </p:cTn>
                                        <p:tgtEl>
                                          <p:spTgt spid="2621"/>
                                        </p:tgtEl>
                                        <p:attrNameLst>
                                          <p:attrName>style.visibility</p:attrName>
                                        </p:attrNameLst>
                                      </p:cBhvr>
                                      <p:to>
                                        <p:strVal val="visible"/>
                                      </p:to>
                                    </p:set>
                                    <p:animEffect transition="in" filter="fade">
                                      <p:cBhvr>
                                        <p:cTn id="110" dur="1"/>
                                        <p:tgtEl>
                                          <p:spTgt spid="2621"/>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2610"/>
                                        </p:tgtEl>
                                        <p:attrNameLst>
                                          <p:attrName>style.visibility</p:attrName>
                                        </p:attrNameLst>
                                      </p:cBhvr>
                                      <p:to>
                                        <p:strVal val="visible"/>
                                      </p:to>
                                    </p:set>
                                    <p:animEffect transition="in" filter="fade">
                                      <p:cBhvr>
                                        <p:cTn id="115" dur="500"/>
                                        <p:tgtEl>
                                          <p:spTgt spid="2610"/>
                                        </p:tgtEl>
                                      </p:cBhvr>
                                    </p:animEffect>
                                  </p:childTnLst>
                                </p:cTn>
                              </p:par>
                              <p:par>
                                <p:cTn id="116" presetID="10" presetClass="entr" presetSubtype="0" fill="hold" nodeType="withEffect">
                                  <p:stCondLst>
                                    <p:cond delay="0"/>
                                  </p:stCondLst>
                                  <p:childTnLst>
                                    <p:set>
                                      <p:cBhvr>
                                        <p:cTn id="117" dur="1" fill="hold">
                                          <p:stCondLst>
                                            <p:cond delay="0"/>
                                          </p:stCondLst>
                                        </p:cTn>
                                        <p:tgtEl>
                                          <p:spTgt spid="2587"/>
                                        </p:tgtEl>
                                        <p:attrNameLst>
                                          <p:attrName>style.visibility</p:attrName>
                                        </p:attrNameLst>
                                      </p:cBhvr>
                                      <p:to>
                                        <p:strVal val="visible"/>
                                      </p:to>
                                    </p:set>
                                    <p:animEffect transition="in" filter="fade">
                                      <p:cBhvr>
                                        <p:cTn id="118" dur="500"/>
                                        <p:tgtEl>
                                          <p:spTgt spid="2587"/>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2612"/>
                                        </p:tgtEl>
                                        <p:attrNameLst>
                                          <p:attrName>style.visibility</p:attrName>
                                        </p:attrNameLst>
                                      </p:cBhvr>
                                      <p:to>
                                        <p:strVal val="visible"/>
                                      </p:to>
                                    </p:set>
                                    <p:animEffect transition="in" filter="fade">
                                      <p:cBhvr>
                                        <p:cTn id="123" dur="500"/>
                                        <p:tgtEl>
                                          <p:spTgt spid="2612"/>
                                        </p:tgtEl>
                                      </p:cBhvr>
                                    </p:animEffect>
                                  </p:childTnLst>
                                </p:cTn>
                              </p:par>
                              <p:par>
                                <p:cTn id="124" presetID="10" presetClass="entr" presetSubtype="0" fill="hold" nodeType="withEffect">
                                  <p:stCondLst>
                                    <p:cond delay="0"/>
                                  </p:stCondLst>
                                  <p:childTnLst>
                                    <p:set>
                                      <p:cBhvr>
                                        <p:cTn id="125" dur="1" fill="hold">
                                          <p:stCondLst>
                                            <p:cond delay="0"/>
                                          </p:stCondLst>
                                        </p:cTn>
                                        <p:tgtEl>
                                          <p:spTgt spid="2613"/>
                                        </p:tgtEl>
                                        <p:attrNameLst>
                                          <p:attrName>style.visibility</p:attrName>
                                        </p:attrNameLst>
                                      </p:cBhvr>
                                      <p:to>
                                        <p:strVal val="visible"/>
                                      </p:to>
                                    </p:set>
                                    <p:animEffect transition="in" filter="fade">
                                      <p:cBhvr>
                                        <p:cTn id="126" dur="500"/>
                                        <p:tgtEl>
                                          <p:spTgt spid="2613"/>
                                        </p:tgtEl>
                                      </p:cBhvr>
                                    </p:animEffect>
                                  </p:childTnLst>
                                </p:cTn>
                              </p:par>
                              <p:par>
                                <p:cTn id="127" presetID="10" presetClass="entr" presetSubtype="0" fill="hold" nodeType="withEffect">
                                  <p:stCondLst>
                                    <p:cond delay="0"/>
                                  </p:stCondLst>
                                  <p:childTnLst>
                                    <p:set>
                                      <p:cBhvr>
                                        <p:cTn id="128" dur="1" fill="hold">
                                          <p:stCondLst>
                                            <p:cond delay="0"/>
                                          </p:stCondLst>
                                        </p:cTn>
                                        <p:tgtEl>
                                          <p:spTgt spid="2614"/>
                                        </p:tgtEl>
                                        <p:attrNameLst>
                                          <p:attrName>style.visibility</p:attrName>
                                        </p:attrNameLst>
                                      </p:cBhvr>
                                      <p:to>
                                        <p:strVal val="visible"/>
                                      </p:to>
                                    </p:set>
                                    <p:animEffect transition="in" filter="fade">
                                      <p:cBhvr>
                                        <p:cTn id="129" dur="500"/>
                                        <p:tgtEl>
                                          <p:spTgt spid="2614"/>
                                        </p:tgtEl>
                                      </p:cBhvr>
                                    </p:animEffect>
                                  </p:childTnLst>
                                </p:cTn>
                              </p:par>
                              <p:par>
                                <p:cTn id="130" presetID="10" presetClass="entr" presetSubtype="0" fill="hold" nodeType="withEffect">
                                  <p:stCondLst>
                                    <p:cond delay="0"/>
                                  </p:stCondLst>
                                  <p:childTnLst>
                                    <p:set>
                                      <p:cBhvr>
                                        <p:cTn id="131" dur="1" fill="hold">
                                          <p:stCondLst>
                                            <p:cond delay="0"/>
                                          </p:stCondLst>
                                        </p:cTn>
                                        <p:tgtEl>
                                          <p:spTgt spid="2611"/>
                                        </p:tgtEl>
                                        <p:attrNameLst>
                                          <p:attrName>style.visibility</p:attrName>
                                        </p:attrNameLst>
                                      </p:cBhvr>
                                      <p:to>
                                        <p:strVal val="visible"/>
                                      </p:to>
                                    </p:set>
                                    <p:animEffect transition="in" filter="fade">
                                      <p:cBhvr>
                                        <p:cTn id="132" dur="500"/>
                                        <p:tgtEl>
                                          <p:spTgt spid="2611"/>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2622"/>
                                        </p:tgtEl>
                                        <p:attrNameLst>
                                          <p:attrName>style.visibility</p:attrName>
                                        </p:attrNameLst>
                                      </p:cBhvr>
                                      <p:to>
                                        <p:strVal val="visible"/>
                                      </p:to>
                                    </p:set>
                                    <p:animEffect transition="in" filter="fade">
                                      <p:cBhvr>
                                        <p:cTn id="137" dur="1"/>
                                        <p:tgtEl>
                                          <p:spTgt spid="2622"/>
                                        </p:tgtEl>
                                      </p:cBhvr>
                                    </p:animEffect>
                                  </p:childTnLst>
                                </p:cTn>
                              </p:par>
                              <p:par>
                                <p:cTn id="138" presetID="10" presetClass="entr" presetSubtype="0" fill="hold" nodeType="withEffect">
                                  <p:stCondLst>
                                    <p:cond delay="0"/>
                                  </p:stCondLst>
                                  <p:childTnLst>
                                    <p:set>
                                      <p:cBhvr>
                                        <p:cTn id="139" dur="1" fill="hold">
                                          <p:stCondLst>
                                            <p:cond delay="0"/>
                                          </p:stCondLst>
                                        </p:cTn>
                                        <p:tgtEl>
                                          <p:spTgt spid="2623"/>
                                        </p:tgtEl>
                                        <p:attrNameLst>
                                          <p:attrName>style.visibility</p:attrName>
                                        </p:attrNameLst>
                                      </p:cBhvr>
                                      <p:to>
                                        <p:strVal val="visible"/>
                                      </p:to>
                                    </p:set>
                                    <p:animEffect transition="in" filter="fade">
                                      <p:cBhvr>
                                        <p:cTn id="140" dur="1"/>
                                        <p:tgtEl>
                                          <p:spTgt spid="2623"/>
                                        </p:tgtEl>
                                      </p:cBhvr>
                                    </p:animEffect>
                                  </p:childTnLst>
                                </p:cTn>
                              </p:par>
                              <p:par>
                                <p:cTn id="141" presetID="10" presetClass="entr" presetSubtype="0" fill="hold" nodeType="withEffect">
                                  <p:stCondLst>
                                    <p:cond delay="0"/>
                                  </p:stCondLst>
                                  <p:childTnLst>
                                    <p:set>
                                      <p:cBhvr>
                                        <p:cTn id="142" dur="1" fill="hold">
                                          <p:stCondLst>
                                            <p:cond delay="0"/>
                                          </p:stCondLst>
                                        </p:cTn>
                                        <p:tgtEl>
                                          <p:spTgt spid="2624"/>
                                        </p:tgtEl>
                                        <p:attrNameLst>
                                          <p:attrName>style.visibility</p:attrName>
                                        </p:attrNameLst>
                                      </p:cBhvr>
                                      <p:to>
                                        <p:strVal val="visible"/>
                                      </p:to>
                                    </p:set>
                                    <p:animEffect transition="in" filter="fade">
                                      <p:cBhvr>
                                        <p:cTn id="143" dur="1"/>
                                        <p:tgtEl>
                                          <p:spTgt spid="2624"/>
                                        </p:tgtEl>
                                      </p:cBhvr>
                                    </p:animEffect>
                                  </p:childTnLst>
                                </p:cTn>
                              </p:par>
                              <p:par>
                                <p:cTn id="144" presetID="10" presetClass="entr" presetSubtype="0" fill="hold" nodeType="withEffect">
                                  <p:stCondLst>
                                    <p:cond delay="0"/>
                                  </p:stCondLst>
                                  <p:childTnLst>
                                    <p:set>
                                      <p:cBhvr>
                                        <p:cTn id="145" dur="1" fill="hold">
                                          <p:stCondLst>
                                            <p:cond delay="0"/>
                                          </p:stCondLst>
                                        </p:cTn>
                                        <p:tgtEl>
                                          <p:spTgt spid="2625"/>
                                        </p:tgtEl>
                                        <p:attrNameLst>
                                          <p:attrName>style.visibility</p:attrName>
                                        </p:attrNameLst>
                                      </p:cBhvr>
                                      <p:to>
                                        <p:strVal val="visible"/>
                                      </p:to>
                                    </p:set>
                                    <p:animEffect transition="in" filter="fade">
                                      <p:cBhvr>
                                        <p:cTn id="146" dur="1"/>
                                        <p:tgtEl>
                                          <p:spTgt spid="2625"/>
                                        </p:tgtEl>
                                      </p:cBhvr>
                                    </p:animEffect>
                                  </p:childTnLst>
                                </p:cTn>
                              </p:par>
                              <p:par>
                                <p:cTn id="147" presetID="10" presetClass="entr" presetSubtype="0" fill="hold" nodeType="withEffect">
                                  <p:stCondLst>
                                    <p:cond delay="0"/>
                                  </p:stCondLst>
                                  <p:childTnLst>
                                    <p:set>
                                      <p:cBhvr>
                                        <p:cTn id="148" dur="1" fill="hold">
                                          <p:stCondLst>
                                            <p:cond delay="0"/>
                                          </p:stCondLst>
                                        </p:cTn>
                                        <p:tgtEl>
                                          <p:spTgt spid="2626"/>
                                        </p:tgtEl>
                                        <p:attrNameLst>
                                          <p:attrName>style.visibility</p:attrName>
                                        </p:attrNameLst>
                                      </p:cBhvr>
                                      <p:to>
                                        <p:strVal val="visible"/>
                                      </p:to>
                                    </p:set>
                                    <p:animEffect transition="in" filter="fade">
                                      <p:cBhvr>
                                        <p:cTn id="149" dur="1"/>
                                        <p:tgtEl>
                                          <p:spTgt spid="2626"/>
                                        </p:tgtEl>
                                      </p:cBhvr>
                                    </p:animEffect>
                                  </p:childTnLst>
                                </p:cTn>
                              </p:par>
                              <p:par>
                                <p:cTn id="150" presetID="10" presetClass="entr" presetSubtype="0" fill="hold" nodeType="withEffect">
                                  <p:stCondLst>
                                    <p:cond delay="0"/>
                                  </p:stCondLst>
                                  <p:childTnLst>
                                    <p:set>
                                      <p:cBhvr>
                                        <p:cTn id="151" dur="1" fill="hold">
                                          <p:stCondLst>
                                            <p:cond delay="0"/>
                                          </p:stCondLst>
                                        </p:cTn>
                                        <p:tgtEl>
                                          <p:spTgt spid="2627"/>
                                        </p:tgtEl>
                                        <p:attrNameLst>
                                          <p:attrName>style.visibility</p:attrName>
                                        </p:attrNameLst>
                                      </p:cBhvr>
                                      <p:to>
                                        <p:strVal val="visible"/>
                                      </p:to>
                                    </p:set>
                                    <p:animEffect transition="in" filter="fade">
                                      <p:cBhvr>
                                        <p:cTn id="152" dur="1"/>
                                        <p:tgtEl>
                                          <p:spTgt spid="2627"/>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2615"/>
                                        </p:tgtEl>
                                        <p:attrNameLst>
                                          <p:attrName>style.visibility</p:attrName>
                                        </p:attrNameLst>
                                      </p:cBhvr>
                                      <p:to>
                                        <p:strVal val="visible"/>
                                      </p:to>
                                    </p:set>
                                    <p:animEffect transition="in" filter="fade">
                                      <p:cBhvr>
                                        <p:cTn id="157" dur="1"/>
                                        <p:tgtEl>
                                          <p:spTgt spid="2615"/>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nodeType="clickEffect">
                                  <p:stCondLst>
                                    <p:cond delay="0"/>
                                  </p:stCondLst>
                                  <p:childTnLst>
                                    <p:set>
                                      <p:cBhvr>
                                        <p:cTn id="161" dur="1" fill="hold">
                                          <p:stCondLst>
                                            <p:cond delay="0"/>
                                          </p:stCondLst>
                                        </p:cTn>
                                        <p:tgtEl>
                                          <p:spTgt spid="2628"/>
                                        </p:tgtEl>
                                        <p:attrNameLst>
                                          <p:attrName>style.visibility</p:attrName>
                                        </p:attrNameLst>
                                      </p:cBhvr>
                                      <p:to>
                                        <p:strVal val="visible"/>
                                      </p:to>
                                    </p:set>
                                    <p:animEffect transition="in" filter="fade">
                                      <p:cBhvr>
                                        <p:cTn id="162" dur="1"/>
                                        <p:tgtEl>
                                          <p:spTgt spid="2628"/>
                                        </p:tgtEl>
                                      </p:cBhvr>
                                    </p:animEffect>
                                  </p:childTnLst>
                                </p:cTn>
                              </p:par>
                              <p:par>
                                <p:cTn id="163" presetID="10" presetClass="entr" presetSubtype="0" fill="hold" nodeType="withEffect">
                                  <p:stCondLst>
                                    <p:cond delay="0"/>
                                  </p:stCondLst>
                                  <p:childTnLst>
                                    <p:set>
                                      <p:cBhvr>
                                        <p:cTn id="164" dur="1" fill="hold">
                                          <p:stCondLst>
                                            <p:cond delay="0"/>
                                          </p:stCondLst>
                                        </p:cTn>
                                        <p:tgtEl>
                                          <p:spTgt spid="2663"/>
                                        </p:tgtEl>
                                        <p:attrNameLst>
                                          <p:attrName>style.visibility</p:attrName>
                                        </p:attrNameLst>
                                      </p:cBhvr>
                                      <p:to>
                                        <p:strVal val="visible"/>
                                      </p:to>
                                    </p:set>
                                    <p:animEffect transition="in" filter="fade">
                                      <p:cBhvr>
                                        <p:cTn id="165" dur="1"/>
                                        <p:tgtEl>
                                          <p:spTgt spid="2663"/>
                                        </p:tgtEl>
                                      </p:cBhvr>
                                    </p:animEffect>
                                  </p:childTnLst>
                                </p:cTn>
                              </p:par>
                              <p:par>
                                <p:cTn id="166" presetID="10" presetClass="entr" presetSubtype="0" fill="hold" nodeType="withEffect">
                                  <p:stCondLst>
                                    <p:cond delay="0"/>
                                  </p:stCondLst>
                                  <p:childTnLst>
                                    <p:set>
                                      <p:cBhvr>
                                        <p:cTn id="167" dur="1" fill="hold">
                                          <p:stCondLst>
                                            <p:cond delay="0"/>
                                          </p:stCondLst>
                                        </p:cTn>
                                        <p:tgtEl>
                                          <p:spTgt spid="2661"/>
                                        </p:tgtEl>
                                        <p:attrNameLst>
                                          <p:attrName>style.visibility</p:attrName>
                                        </p:attrNameLst>
                                      </p:cBhvr>
                                      <p:to>
                                        <p:strVal val="visible"/>
                                      </p:to>
                                    </p:set>
                                    <p:animEffect transition="in" filter="fade">
                                      <p:cBhvr>
                                        <p:cTn id="168" dur="1"/>
                                        <p:tgtEl>
                                          <p:spTgt spid="2661"/>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nodeType="clickEffect">
                                  <p:stCondLst>
                                    <p:cond delay="0"/>
                                  </p:stCondLst>
                                  <p:childTnLst>
                                    <p:set>
                                      <p:cBhvr>
                                        <p:cTn id="172" dur="1" fill="hold">
                                          <p:stCondLst>
                                            <p:cond delay="0"/>
                                          </p:stCondLst>
                                        </p:cTn>
                                        <p:tgtEl>
                                          <p:spTgt spid="2629"/>
                                        </p:tgtEl>
                                        <p:attrNameLst>
                                          <p:attrName>style.visibility</p:attrName>
                                        </p:attrNameLst>
                                      </p:cBhvr>
                                      <p:to>
                                        <p:strVal val="visible"/>
                                      </p:to>
                                    </p:set>
                                    <p:animEffect transition="in" filter="fade">
                                      <p:cBhvr>
                                        <p:cTn id="173" dur="1"/>
                                        <p:tgtEl>
                                          <p:spTgt spid="2629"/>
                                        </p:tgtEl>
                                      </p:cBhvr>
                                    </p:animEffect>
                                  </p:childTnLst>
                                </p:cTn>
                              </p:par>
                            </p:childTnLst>
                          </p:cTn>
                        </p:par>
                      </p:childTnLst>
                    </p:cTn>
                  </p:par>
                  <p:par>
                    <p:cTn id="174" fill="hold">
                      <p:stCondLst>
                        <p:cond delay="indefinite"/>
                      </p:stCondLst>
                      <p:childTnLst>
                        <p:par>
                          <p:cTn id="175" fill="hold">
                            <p:stCondLst>
                              <p:cond delay="0"/>
                            </p:stCondLst>
                            <p:childTnLst>
                              <p:par>
                                <p:cTn id="176" presetID="10" presetClass="entr" presetSubtype="0" fill="hold" nodeType="clickEffect">
                                  <p:stCondLst>
                                    <p:cond delay="0"/>
                                  </p:stCondLst>
                                  <p:childTnLst>
                                    <p:set>
                                      <p:cBhvr>
                                        <p:cTn id="177" dur="1" fill="hold">
                                          <p:stCondLst>
                                            <p:cond delay="0"/>
                                          </p:stCondLst>
                                        </p:cTn>
                                        <p:tgtEl>
                                          <p:spTgt spid="2652"/>
                                        </p:tgtEl>
                                        <p:attrNameLst>
                                          <p:attrName>style.visibility</p:attrName>
                                        </p:attrNameLst>
                                      </p:cBhvr>
                                      <p:to>
                                        <p:strVal val="visible"/>
                                      </p:to>
                                    </p:set>
                                    <p:animEffect transition="in" filter="fade">
                                      <p:cBhvr>
                                        <p:cTn id="178" dur="1"/>
                                        <p:tgtEl>
                                          <p:spTgt spid="2652"/>
                                        </p:tgtEl>
                                      </p:cBhvr>
                                    </p:animEffect>
                                  </p:childTnLst>
                                </p:cTn>
                              </p:par>
                              <p:par>
                                <p:cTn id="179" presetID="10" presetClass="entr" presetSubtype="0" fill="hold" nodeType="withEffect">
                                  <p:stCondLst>
                                    <p:cond delay="0"/>
                                  </p:stCondLst>
                                  <p:childTnLst>
                                    <p:set>
                                      <p:cBhvr>
                                        <p:cTn id="180" dur="1" fill="hold">
                                          <p:stCondLst>
                                            <p:cond delay="0"/>
                                          </p:stCondLst>
                                        </p:cTn>
                                        <p:tgtEl>
                                          <p:spTgt spid="2653"/>
                                        </p:tgtEl>
                                        <p:attrNameLst>
                                          <p:attrName>style.visibility</p:attrName>
                                        </p:attrNameLst>
                                      </p:cBhvr>
                                      <p:to>
                                        <p:strVal val="visible"/>
                                      </p:to>
                                    </p:set>
                                    <p:animEffect transition="in" filter="fade">
                                      <p:cBhvr>
                                        <p:cTn id="181" dur="1"/>
                                        <p:tgtEl>
                                          <p:spTgt spid="2653"/>
                                        </p:tgtEl>
                                      </p:cBhvr>
                                    </p:animEffec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nodeType="clickEffect">
                                  <p:stCondLst>
                                    <p:cond delay="0"/>
                                  </p:stCondLst>
                                  <p:childTnLst>
                                    <p:set>
                                      <p:cBhvr>
                                        <p:cTn id="185" dur="1" fill="hold">
                                          <p:stCondLst>
                                            <p:cond delay="0"/>
                                          </p:stCondLst>
                                        </p:cTn>
                                        <p:tgtEl>
                                          <p:spTgt spid="2660"/>
                                        </p:tgtEl>
                                        <p:attrNameLst>
                                          <p:attrName>style.visibility</p:attrName>
                                        </p:attrNameLst>
                                      </p:cBhvr>
                                      <p:to>
                                        <p:strVal val="visible"/>
                                      </p:to>
                                    </p:set>
                                    <p:animEffect transition="in" filter="fade">
                                      <p:cBhvr>
                                        <p:cTn id="186" dur="1"/>
                                        <p:tgtEl>
                                          <p:spTgt spid="2660"/>
                                        </p:tgtEl>
                                      </p:cBhvr>
                                    </p:animEffect>
                                  </p:childTnLst>
                                </p:cTn>
                              </p:par>
                              <p:par>
                                <p:cTn id="187" presetID="10" presetClass="entr" presetSubtype="0" fill="hold" nodeType="withEffect">
                                  <p:stCondLst>
                                    <p:cond delay="0"/>
                                  </p:stCondLst>
                                  <p:childTnLst>
                                    <p:set>
                                      <p:cBhvr>
                                        <p:cTn id="188" dur="1" fill="hold">
                                          <p:stCondLst>
                                            <p:cond delay="0"/>
                                          </p:stCondLst>
                                        </p:cTn>
                                        <p:tgtEl>
                                          <p:spTgt spid="2631"/>
                                        </p:tgtEl>
                                        <p:attrNameLst>
                                          <p:attrName>style.visibility</p:attrName>
                                        </p:attrNameLst>
                                      </p:cBhvr>
                                      <p:to>
                                        <p:strVal val="visible"/>
                                      </p:to>
                                    </p:set>
                                    <p:animEffect transition="in" filter="fade">
                                      <p:cBhvr>
                                        <p:cTn id="189" dur="1"/>
                                        <p:tgtEl>
                                          <p:spTgt spid="2631"/>
                                        </p:tgtEl>
                                      </p:cBhvr>
                                    </p:animEffect>
                                  </p:childTnLst>
                                </p:cTn>
                              </p:par>
                            </p:childTnLst>
                          </p:cTn>
                        </p:par>
                      </p:childTnLst>
                    </p:cTn>
                  </p:par>
                  <p:par>
                    <p:cTn id="190" fill="hold">
                      <p:stCondLst>
                        <p:cond delay="indefinite"/>
                      </p:stCondLst>
                      <p:childTnLst>
                        <p:par>
                          <p:cTn id="191" fill="hold">
                            <p:stCondLst>
                              <p:cond delay="0"/>
                            </p:stCondLst>
                            <p:childTnLst>
                              <p:par>
                                <p:cTn id="192" presetID="10" presetClass="entr" presetSubtype="0" fill="hold" nodeType="clickEffect">
                                  <p:stCondLst>
                                    <p:cond delay="0"/>
                                  </p:stCondLst>
                                  <p:childTnLst>
                                    <p:set>
                                      <p:cBhvr>
                                        <p:cTn id="193" dur="1" fill="hold">
                                          <p:stCondLst>
                                            <p:cond delay="0"/>
                                          </p:stCondLst>
                                        </p:cTn>
                                        <p:tgtEl>
                                          <p:spTgt spid="2630"/>
                                        </p:tgtEl>
                                        <p:attrNameLst>
                                          <p:attrName>style.visibility</p:attrName>
                                        </p:attrNameLst>
                                      </p:cBhvr>
                                      <p:to>
                                        <p:strVal val="visible"/>
                                      </p:to>
                                    </p:set>
                                    <p:animEffect transition="in" filter="fade">
                                      <p:cBhvr>
                                        <p:cTn id="194" dur="1"/>
                                        <p:tgtEl>
                                          <p:spTgt spid="2630"/>
                                        </p:tgtEl>
                                      </p:cBhvr>
                                    </p:animEffect>
                                  </p:childTnLst>
                                </p:cTn>
                              </p:par>
                              <p:par>
                                <p:cTn id="195" presetID="10" presetClass="entr" presetSubtype="0" fill="hold" nodeType="withEffect">
                                  <p:stCondLst>
                                    <p:cond delay="0"/>
                                  </p:stCondLst>
                                  <p:childTnLst>
                                    <p:set>
                                      <p:cBhvr>
                                        <p:cTn id="196" dur="1" fill="hold">
                                          <p:stCondLst>
                                            <p:cond delay="0"/>
                                          </p:stCondLst>
                                        </p:cTn>
                                        <p:tgtEl>
                                          <p:spTgt spid="2651"/>
                                        </p:tgtEl>
                                        <p:attrNameLst>
                                          <p:attrName>style.visibility</p:attrName>
                                        </p:attrNameLst>
                                      </p:cBhvr>
                                      <p:to>
                                        <p:strVal val="visible"/>
                                      </p:to>
                                    </p:set>
                                    <p:animEffect transition="in" filter="fade">
                                      <p:cBhvr>
                                        <p:cTn id="197" dur="1"/>
                                        <p:tgtEl>
                                          <p:spTgt spid="2651"/>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nodeType="clickEffect">
                                  <p:stCondLst>
                                    <p:cond delay="0"/>
                                  </p:stCondLst>
                                  <p:childTnLst>
                                    <p:set>
                                      <p:cBhvr>
                                        <p:cTn id="201" dur="1" fill="hold">
                                          <p:stCondLst>
                                            <p:cond delay="0"/>
                                          </p:stCondLst>
                                        </p:cTn>
                                        <p:tgtEl>
                                          <p:spTgt spid="2662"/>
                                        </p:tgtEl>
                                        <p:attrNameLst>
                                          <p:attrName>style.visibility</p:attrName>
                                        </p:attrNameLst>
                                      </p:cBhvr>
                                      <p:to>
                                        <p:strVal val="visible"/>
                                      </p:to>
                                    </p:set>
                                    <p:animEffect transition="in" filter="fade">
                                      <p:cBhvr>
                                        <p:cTn id="202" dur="1"/>
                                        <p:tgtEl>
                                          <p:spTgt spid="2662"/>
                                        </p:tgtEl>
                                      </p:cBhvr>
                                    </p:animEffect>
                                  </p:childTnLst>
                                </p:cTn>
                              </p:par>
                              <p:par>
                                <p:cTn id="203" presetID="10" presetClass="entr" presetSubtype="0" fill="hold" nodeType="withEffect">
                                  <p:stCondLst>
                                    <p:cond delay="0"/>
                                  </p:stCondLst>
                                  <p:childTnLst>
                                    <p:set>
                                      <p:cBhvr>
                                        <p:cTn id="204" dur="1" fill="hold">
                                          <p:stCondLst>
                                            <p:cond delay="0"/>
                                          </p:stCondLst>
                                        </p:cTn>
                                        <p:tgtEl>
                                          <p:spTgt spid="2664"/>
                                        </p:tgtEl>
                                        <p:attrNameLst>
                                          <p:attrName>style.visibility</p:attrName>
                                        </p:attrNameLst>
                                      </p:cBhvr>
                                      <p:to>
                                        <p:strVal val="visible"/>
                                      </p:to>
                                    </p:set>
                                    <p:animEffect transition="in" filter="fade">
                                      <p:cBhvr>
                                        <p:cTn id="205" dur="1"/>
                                        <p:tgtEl>
                                          <p:spTgt spid="2664"/>
                                        </p:tgtEl>
                                      </p:cBhvr>
                                    </p:animEffect>
                                  </p:childTnLst>
                                </p:cTn>
                              </p:par>
                            </p:childTnLst>
                          </p:cTn>
                        </p:par>
                      </p:childTnLst>
                    </p:cTn>
                  </p:par>
                  <p:par>
                    <p:cTn id="206" fill="hold">
                      <p:stCondLst>
                        <p:cond delay="indefinite"/>
                      </p:stCondLst>
                      <p:childTnLst>
                        <p:par>
                          <p:cTn id="207" fill="hold">
                            <p:stCondLst>
                              <p:cond delay="0"/>
                            </p:stCondLst>
                            <p:childTnLst>
                              <p:par>
                                <p:cTn id="208" presetID="10" presetClass="entr" presetSubtype="0" fill="hold" nodeType="clickEffect">
                                  <p:stCondLst>
                                    <p:cond delay="0"/>
                                  </p:stCondLst>
                                  <p:childTnLst>
                                    <p:set>
                                      <p:cBhvr>
                                        <p:cTn id="209" dur="1" fill="hold">
                                          <p:stCondLst>
                                            <p:cond delay="0"/>
                                          </p:stCondLst>
                                        </p:cTn>
                                        <p:tgtEl>
                                          <p:spTgt spid="2577"/>
                                        </p:tgtEl>
                                        <p:attrNameLst>
                                          <p:attrName>style.visibility</p:attrName>
                                        </p:attrNameLst>
                                      </p:cBhvr>
                                      <p:to>
                                        <p:strVal val="visible"/>
                                      </p:to>
                                    </p:set>
                                    <p:animEffect transition="in" filter="fade">
                                      <p:cBhvr>
                                        <p:cTn id="210" dur="1100"/>
                                        <p:tgtEl>
                                          <p:spTgt spid="2577"/>
                                        </p:tgtEl>
                                      </p:cBhvr>
                                    </p:animEffect>
                                  </p:childTnLst>
                                </p:cTn>
                              </p:par>
                            </p:childTnLst>
                          </p:cTn>
                        </p:par>
                      </p:childTnLst>
                    </p:cTn>
                  </p:par>
                  <p:par>
                    <p:cTn id="211" fill="hold">
                      <p:stCondLst>
                        <p:cond delay="indefinite"/>
                      </p:stCondLst>
                      <p:childTnLst>
                        <p:par>
                          <p:cTn id="212" fill="hold">
                            <p:stCondLst>
                              <p:cond delay="0"/>
                            </p:stCondLst>
                            <p:childTnLst>
                              <p:par>
                                <p:cTn id="213" presetID="10" presetClass="entr" presetSubtype="0" fill="hold" nodeType="clickEffect">
                                  <p:stCondLst>
                                    <p:cond delay="0"/>
                                  </p:stCondLst>
                                  <p:childTnLst>
                                    <p:set>
                                      <p:cBhvr>
                                        <p:cTn id="214" dur="1" fill="hold">
                                          <p:stCondLst>
                                            <p:cond delay="0"/>
                                          </p:stCondLst>
                                        </p:cTn>
                                        <p:tgtEl>
                                          <p:spTgt spid="2648"/>
                                        </p:tgtEl>
                                        <p:attrNameLst>
                                          <p:attrName>style.visibility</p:attrName>
                                        </p:attrNameLst>
                                      </p:cBhvr>
                                      <p:to>
                                        <p:strVal val="visible"/>
                                      </p:to>
                                    </p:set>
                                    <p:animEffect transition="in" filter="fade">
                                      <p:cBhvr>
                                        <p:cTn id="215" dur="1"/>
                                        <p:tgtEl>
                                          <p:spTgt spid="2648"/>
                                        </p:tgtEl>
                                      </p:cBhvr>
                                    </p:animEffect>
                                  </p:childTnLst>
                                </p:cTn>
                              </p:par>
                              <p:par>
                                <p:cTn id="216" presetID="10" presetClass="entr" presetSubtype="0" fill="hold" nodeType="withEffect">
                                  <p:stCondLst>
                                    <p:cond delay="0"/>
                                  </p:stCondLst>
                                  <p:childTnLst>
                                    <p:set>
                                      <p:cBhvr>
                                        <p:cTn id="217" dur="1" fill="hold">
                                          <p:stCondLst>
                                            <p:cond delay="0"/>
                                          </p:stCondLst>
                                        </p:cTn>
                                        <p:tgtEl>
                                          <p:spTgt spid="2647"/>
                                        </p:tgtEl>
                                        <p:attrNameLst>
                                          <p:attrName>style.visibility</p:attrName>
                                        </p:attrNameLst>
                                      </p:cBhvr>
                                      <p:to>
                                        <p:strVal val="visible"/>
                                      </p:to>
                                    </p:set>
                                    <p:animEffect transition="in" filter="fade">
                                      <p:cBhvr>
                                        <p:cTn id="218" dur="1"/>
                                        <p:tgtEl>
                                          <p:spTgt spid="2647"/>
                                        </p:tgtEl>
                                      </p:cBhvr>
                                    </p:animEffect>
                                  </p:childTnLst>
                                </p:cTn>
                              </p:par>
                              <p:par>
                                <p:cTn id="219" presetID="10" presetClass="entr" presetSubtype="0" fill="hold" nodeType="withEffect">
                                  <p:stCondLst>
                                    <p:cond delay="0"/>
                                  </p:stCondLst>
                                  <p:childTnLst>
                                    <p:set>
                                      <p:cBhvr>
                                        <p:cTn id="220" dur="1" fill="hold">
                                          <p:stCondLst>
                                            <p:cond delay="0"/>
                                          </p:stCondLst>
                                        </p:cTn>
                                        <p:tgtEl>
                                          <p:spTgt spid="2649"/>
                                        </p:tgtEl>
                                        <p:attrNameLst>
                                          <p:attrName>style.visibility</p:attrName>
                                        </p:attrNameLst>
                                      </p:cBhvr>
                                      <p:to>
                                        <p:strVal val="visible"/>
                                      </p:to>
                                    </p:set>
                                    <p:animEffect transition="in" filter="fade">
                                      <p:cBhvr>
                                        <p:cTn id="221" dur="1"/>
                                        <p:tgtEl>
                                          <p:spTgt spid="2649"/>
                                        </p:tgtEl>
                                      </p:cBhvr>
                                    </p:animEffect>
                                  </p:childTnLst>
                                </p:cTn>
                              </p:par>
                              <p:par>
                                <p:cTn id="222" presetID="10" presetClass="entr" presetSubtype="0" fill="hold" nodeType="withEffect">
                                  <p:stCondLst>
                                    <p:cond delay="0"/>
                                  </p:stCondLst>
                                  <p:childTnLst>
                                    <p:set>
                                      <p:cBhvr>
                                        <p:cTn id="223" dur="1" fill="hold">
                                          <p:stCondLst>
                                            <p:cond delay="0"/>
                                          </p:stCondLst>
                                        </p:cTn>
                                        <p:tgtEl>
                                          <p:spTgt spid="2650"/>
                                        </p:tgtEl>
                                        <p:attrNameLst>
                                          <p:attrName>style.visibility</p:attrName>
                                        </p:attrNameLst>
                                      </p:cBhvr>
                                      <p:to>
                                        <p:strVal val="visible"/>
                                      </p:to>
                                    </p:set>
                                    <p:animEffect transition="in" filter="fade">
                                      <p:cBhvr>
                                        <p:cTn id="224" dur="1"/>
                                        <p:tgtEl>
                                          <p:spTgt spid="2650"/>
                                        </p:tgtEl>
                                      </p:cBhvr>
                                    </p:animEffect>
                                  </p:childTnLst>
                                </p:cTn>
                              </p:par>
                            </p:childTnLst>
                          </p:cTn>
                        </p:par>
                      </p:childTnLst>
                    </p:cTn>
                  </p:par>
                  <p:par>
                    <p:cTn id="225" fill="hold">
                      <p:stCondLst>
                        <p:cond delay="indefinite"/>
                      </p:stCondLst>
                      <p:childTnLst>
                        <p:par>
                          <p:cTn id="226" fill="hold">
                            <p:stCondLst>
                              <p:cond delay="0"/>
                            </p:stCondLst>
                            <p:childTnLst>
                              <p:par>
                                <p:cTn id="227" presetID="10" presetClass="entr" presetSubtype="0" fill="hold" nodeType="clickEffect">
                                  <p:stCondLst>
                                    <p:cond delay="0"/>
                                  </p:stCondLst>
                                  <p:childTnLst>
                                    <p:set>
                                      <p:cBhvr>
                                        <p:cTn id="228" dur="1" fill="hold">
                                          <p:stCondLst>
                                            <p:cond delay="0"/>
                                          </p:stCondLst>
                                        </p:cTn>
                                        <p:tgtEl>
                                          <p:spTgt spid="2632"/>
                                        </p:tgtEl>
                                        <p:attrNameLst>
                                          <p:attrName>style.visibility</p:attrName>
                                        </p:attrNameLst>
                                      </p:cBhvr>
                                      <p:to>
                                        <p:strVal val="visible"/>
                                      </p:to>
                                    </p:set>
                                    <p:animEffect transition="in" filter="fade">
                                      <p:cBhvr>
                                        <p:cTn id="229" dur="500"/>
                                        <p:tgtEl>
                                          <p:spTgt spid="2632"/>
                                        </p:tgtEl>
                                      </p:cBhvr>
                                    </p:animEffect>
                                  </p:childTnLst>
                                </p:cTn>
                              </p:par>
                              <p:par>
                                <p:cTn id="230" presetID="10" presetClass="entr" presetSubtype="0" fill="hold" nodeType="withEffect">
                                  <p:stCondLst>
                                    <p:cond delay="0"/>
                                  </p:stCondLst>
                                  <p:childTnLst>
                                    <p:set>
                                      <p:cBhvr>
                                        <p:cTn id="231" dur="1" fill="hold">
                                          <p:stCondLst>
                                            <p:cond delay="0"/>
                                          </p:stCondLst>
                                        </p:cTn>
                                        <p:tgtEl>
                                          <p:spTgt spid="2633"/>
                                        </p:tgtEl>
                                        <p:attrNameLst>
                                          <p:attrName>style.visibility</p:attrName>
                                        </p:attrNameLst>
                                      </p:cBhvr>
                                      <p:to>
                                        <p:strVal val="visible"/>
                                      </p:to>
                                    </p:set>
                                    <p:animEffect transition="in" filter="fade">
                                      <p:cBhvr>
                                        <p:cTn id="232" dur="500"/>
                                        <p:tgtEl>
                                          <p:spTgt spid="2633"/>
                                        </p:tgtEl>
                                      </p:cBhvr>
                                    </p:animEffect>
                                  </p:childTnLst>
                                </p:cTn>
                              </p:par>
                              <p:par>
                                <p:cTn id="233" presetID="10" presetClass="entr" presetSubtype="0" fill="hold" nodeType="withEffect">
                                  <p:stCondLst>
                                    <p:cond delay="0"/>
                                  </p:stCondLst>
                                  <p:childTnLst>
                                    <p:set>
                                      <p:cBhvr>
                                        <p:cTn id="234" dur="1" fill="hold">
                                          <p:stCondLst>
                                            <p:cond delay="0"/>
                                          </p:stCondLst>
                                        </p:cTn>
                                        <p:tgtEl>
                                          <p:spTgt spid="2635"/>
                                        </p:tgtEl>
                                        <p:attrNameLst>
                                          <p:attrName>style.visibility</p:attrName>
                                        </p:attrNameLst>
                                      </p:cBhvr>
                                      <p:to>
                                        <p:strVal val="visible"/>
                                      </p:to>
                                    </p:set>
                                    <p:animEffect transition="in" filter="fade">
                                      <p:cBhvr>
                                        <p:cTn id="235" dur="500"/>
                                        <p:tgtEl>
                                          <p:spTgt spid="2635"/>
                                        </p:tgtEl>
                                      </p:cBhvr>
                                    </p:animEffect>
                                  </p:childTnLst>
                                </p:cTn>
                              </p:par>
                              <p:par>
                                <p:cTn id="236" presetID="10" presetClass="entr" presetSubtype="0" fill="hold" nodeType="withEffect">
                                  <p:stCondLst>
                                    <p:cond delay="0"/>
                                  </p:stCondLst>
                                  <p:childTnLst>
                                    <p:set>
                                      <p:cBhvr>
                                        <p:cTn id="237" dur="1" fill="hold">
                                          <p:stCondLst>
                                            <p:cond delay="0"/>
                                          </p:stCondLst>
                                        </p:cTn>
                                        <p:tgtEl>
                                          <p:spTgt spid="2637"/>
                                        </p:tgtEl>
                                        <p:attrNameLst>
                                          <p:attrName>style.visibility</p:attrName>
                                        </p:attrNameLst>
                                      </p:cBhvr>
                                      <p:to>
                                        <p:strVal val="visible"/>
                                      </p:to>
                                    </p:set>
                                    <p:animEffect transition="in" filter="fade">
                                      <p:cBhvr>
                                        <p:cTn id="238" dur="500"/>
                                        <p:tgtEl>
                                          <p:spTgt spid="2637"/>
                                        </p:tgtEl>
                                      </p:cBhvr>
                                    </p:animEffect>
                                  </p:childTnLst>
                                </p:cTn>
                              </p:par>
                              <p:par>
                                <p:cTn id="239" presetID="10" presetClass="entr" presetSubtype="0" fill="hold" nodeType="withEffect">
                                  <p:stCondLst>
                                    <p:cond delay="0"/>
                                  </p:stCondLst>
                                  <p:childTnLst>
                                    <p:set>
                                      <p:cBhvr>
                                        <p:cTn id="240" dur="1" fill="hold">
                                          <p:stCondLst>
                                            <p:cond delay="0"/>
                                          </p:stCondLst>
                                        </p:cTn>
                                        <p:tgtEl>
                                          <p:spTgt spid="2636"/>
                                        </p:tgtEl>
                                        <p:attrNameLst>
                                          <p:attrName>style.visibility</p:attrName>
                                        </p:attrNameLst>
                                      </p:cBhvr>
                                      <p:to>
                                        <p:strVal val="visible"/>
                                      </p:to>
                                    </p:set>
                                    <p:animEffect transition="in" filter="fade">
                                      <p:cBhvr>
                                        <p:cTn id="241" dur="500"/>
                                        <p:tgtEl>
                                          <p:spTgt spid="2636"/>
                                        </p:tgtEl>
                                      </p:cBhvr>
                                    </p:animEffect>
                                  </p:childTnLst>
                                </p:cTn>
                              </p:par>
                              <p:par>
                                <p:cTn id="242" presetID="10" presetClass="entr" presetSubtype="0" fill="hold" nodeType="withEffect">
                                  <p:stCondLst>
                                    <p:cond delay="0"/>
                                  </p:stCondLst>
                                  <p:childTnLst>
                                    <p:set>
                                      <p:cBhvr>
                                        <p:cTn id="243" dur="1" fill="hold">
                                          <p:stCondLst>
                                            <p:cond delay="0"/>
                                          </p:stCondLst>
                                        </p:cTn>
                                        <p:tgtEl>
                                          <p:spTgt spid="2634"/>
                                        </p:tgtEl>
                                        <p:attrNameLst>
                                          <p:attrName>style.visibility</p:attrName>
                                        </p:attrNameLst>
                                      </p:cBhvr>
                                      <p:to>
                                        <p:strVal val="visible"/>
                                      </p:to>
                                    </p:set>
                                    <p:animEffect transition="in" filter="fade">
                                      <p:cBhvr>
                                        <p:cTn id="244" dur="500"/>
                                        <p:tgtEl>
                                          <p:spTgt spid="2634"/>
                                        </p:tgtEl>
                                      </p:cBhvr>
                                    </p:animEffect>
                                  </p:childTnLst>
                                </p:cTn>
                              </p:par>
                            </p:childTnLst>
                          </p:cTn>
                        </p:par>
                      </p:childTnLst>
                    </p:cTn>
                  </p:par>
                  <p:par>
                    <p:cTn id="245" fill="hold">
                      <p:stCondLst>
                        <p:cond delay="indefinite"/>
                      </p:stCondLst>
                      <p:childTnLst>
                        <p:par>
                          <p:cTn id="246" fill="hold">
                            <p:stCondLst>
                              <p:cond delay="0"/>
                            </p:stCondLst>
                            <p:childTnLst>
                              <p:par>
                                <p:cTn id="247" presetID="10" presetClass="entr" presetSubtype="0" fill="hold" nodeType="clickEffect">
                                  <p:stCondLst>
                                    <p:cond delay="0"/>
                                  </p:stCondLst>
                                  <p:childTnLst>
                                    <p:set>
                                      <p:cBhvr>
                                        <p:cTn id="248" dur="1" fill="hold">
                                          <p:stCondLst>
                                            <p:cond delay="0"/>
                                          </p:stCondLst>
                                        </p:cTn>
                                        <p:tgtEl>
                                          <p:spTgt spid="2638"/>
                                        </p:tgtEl>
                                        <p:attrNameLst>
                                          <p:attrName>style.visibility</p:attrName>
                                        </p:attrNameLst>
                                      </p:cBhvr>
                                      <p:to>
                                        <p:strVal val="visible"/>
                                      </p:to>
                                    </p:set>
                                    <p:animEffect transition="in" filter="fade">
                                      <p:cBhvr>
                                        <p:cTn id="249" dur="500"/>
                                        <p:tgtEl>
                                          <p:spTgt spid="2638"/>
                                        </p:tgtEl>
                                      </p:cBhvr>
                                    </p:animEffect>
                                  </p:childTnLst>
                                </p:cTn>
                              </p:par>
                              <p:par>
                                <p:cTn id="250" presetID="10" presetClass="entr" presetSubtype="0" fill="hold" nodeType="withEffect">
                                  <p:stCondLst>
                                    <p:cond delay="0"/>
                                  </p:stCondLst>
                                  <p:childTnLst>
                                    <p:set>
                                      <p:cBhvr>
                                        <p:cTn id="251" dur="1" fill="hold">
                                          <p:stCondLst>
                                            <p:cond delay="0"/>
                                          </p:stCondLst>
                                        </p:cTn>
                                        <p:tgtEl>
                                          <p:spTgt spid="2639"/>
                                        </p:tgtEl>
                                        <p:attrNameLst>
                                          <p:attrName>style.visibility</p:attrName>
                                        </p:attrNameLst>
                                      </p:cBhvr>
                                      <p:to>
                                        <p:strVal val="visible"/>
                                      </p:to>
                                    </p:set>
                                    <p:animEffect transition="in" filter="fade">
                                      <p:cBhvr>
                                        <p:cTn id="252" dur="500"/>
                                        <p:tgtEl>
                                          <p:spTgt spid="2639"/>
                                        </p:tgtEl>
                                      </p:cBhvr>
                                    </p:animEffect>
                                  </p:childTnLst>
                                </p:cTn>
                              </p:par>
                              <p:par>
                                <p:cTn id="253" presetID="10" presetClass="entr" presetSubtype="0" fill="hold" nodeType="withEffect">
                                  <p:stCondLst>
                                    <p:cond delay="0"/>
                                  </p:stCondLst>
                                  <p:childTnLst>
                                    <p:set>
                                      <p:cBhvr>
                                        <p:cTn id="254" dur="1" fill="hold">
                                          <p:stCondLst>
                                            <p:cond delay="0"/>
                                          </p:stCondLst>
                                        </p:cTn>
                                        <p:tgtEl>
                                          <p:spTgt spid="2640"/>
                                        </p:tgtEl>
                                        <p:attrNameLst>
                                          <p:attrName>style.visibility</p:attrName>
                                        </p:attrNameLst>
                                      </p:cBhvr>
                                      <p:to>
                                        <p:strVal val="visible"/>
                                      </p:to>
                                    </p:set>
                                    <p:animEffect transition="in" filter="fade">
                                      <p:cBhvr>
                                        <p:cTn id="255" dur="500"/>
                                        <p:tgtEl>
                                          <p:spTgt spid="2640"/>
                                        </p:tgtEl>
                                      </p:cBhvr>
                                    </p:animEffect>
                                  </p:childTnLst>
                                </p:cTn>
                              </p:par>
                            </p:childTnLst>
                          </p:cTn>
                        </p:par>
                      </p:childTnLst>
                    </p:cTn>
                  </p:par>
                  <p:par>
                    <p:cTn id="256" fill="hold">
                      <p:stCondLst>
                        <p:cond delay="indefinite"/>
                      </p:stCondLst>
                      <p:childTnLst>
                        <p:par>
                          <p:cTn id="257" fill="hold">
                            <p:stCondLst>
                              <p:cond delay="0"/>
                            </p:stCondLst>
                            <p:childTnLst>
                              <p:par>
                                <p:cTn id="258" presetID="10" presetClass="entr" presetSubtype="0" fill="hold" nodeType="clickEffect">
                                  <p:stCondLst>
                                    <p:cond delay="0"/>
                                  </p:stCondLst>
                                  <p:childTnLst>
                                    <p:set>
                                      <p:cBhvr>
                                        <p:cTn id="259" dur="1" fill="hold">
                                          <p:stCondLst>
                                            <p:cond delay="0"/>
                                          </p:stCondLst>
                                        </p:cTn>
                                        <p:tgtEl>
                                          <p:spTgt spid="2659"/>
                                        </p:tgtEl>
                                        <p:attrNameLst>
                                          <p:attrName>style.visibility</p:attrName>
                                        </p:attrNameLst>
                                      </p:cBhvr>
                                      <p:to>
                                        <p:strVal val="visible"/>
                                      </p:to>
                                    </p:set>
                                    <p:animEffect transition="in" filter="fade">
                                      <p:cBhvr>
                                        <p:cTn id="260" dur="1"/>
                                        <p:tgtEl>
                                          <p:spTgt spid="2659"/>
                                        </p:tgtEl>
                                      </p:cBhvr>
                                    </p:animEffect>
                                  </p:childTnLst>
                                </p:cTn>
                              </p:par>
                              <p:par>
                                <p:cTn id="261" presetID="10" presetClass="entr" presetSubtype="0" fill="hold" nodeType="withEffect">
                                  <p:stCondLst>
                                    <p:cond delay="0"/>
                                  </p:stCondLst>
                                  <p:childTnLst>
                                    <p:set>
                                      <p:cBhvr>
                                        <p:cTn id="262" dur="1" fill="hold">
                                          <p:stCondLst>
                                            <p:cond delay="0"/>
                                          </p:stCondLst>
                                        </p:cTn>
                                        <p:tgtEl>
                                          <p:spTgt spid="2658"/>
                                        </p:tgtEl>
                                        <p:attrNameLst>
                                          <p:attrName>style.visibility</p:attrName>
                                        </p:attrNameLst>
                                      </p:cBhvr>
                                      <p:to>
                                        <p:strVal val="visible"/>
                                      </p:to>
                                    </p:set>
                                    <p:animEffect transition="in" filter="fade">
                                      <p:cBhvr>
                                        <p:cTn id="263" dur="1"/>
                                        <p:tgtEl>
                                          <p:spTgt spid="2658"/>
                                        </p:tgtEl>
                                      </p:cBhvr>
                                    </p:animEffect>
                                  </p:childTnLst>
                                </p:cTn>
                              </p:par>
                              <p:par>
                                <p:cTn id="264" presetID="10" presetClass="entr" presetSubtype="0" fill="hold" nodeType="withEffect">
                                  <p:stCondLst>
                                    <p:cond delay="0"/>
                                  </p:stCondLst>
                                  <p:childTnLst>
                                    <p:set>
                                      <p:cBhvr>
                                        <p:cTn id="265" dur="1" fill="hold">
                                          <p:stCondLst>
                                            <p:cond delay="0"/>
                                          </p:stCondLst>
                                        </p:cTn>
                                        <p:tgtEl>
                                          <p:spTgt spid="2657"/>
                                        </p:tgtEl>
                                        <p:attrNameLst>
                                          <p:attrName>style.visibility</p:attrName>
                                        </p:attrNameLst>
                                      </p:cBhvr>
                                      <p:to>
                                        <p:strVal val="visible"/>
                                      </p:to>
                                    </p:set>
                                    <p:animEffect transition="in" filter="fade">
                                      <p:cBhvr>
                                        <p:cTn id="266" dur="1"/>
                                        <p:tgtEl>
                                          <p:spTgt spid="2657"/>
                                        </p:tgtEl>
                                      </p:cBhvr>
                                    </p:animEffect>
                                  </p:childTnLst>
                                </p:cTn>
                              </p:par>
                              <p:par>
                                <p:cTn id="267" presetID="10" presetClass="entr" presetSubtype="0" fill="hold" nodeType="withEffect">
                                  <p:stCondLst>
                                    <p:cond delay="0"/>
                                  </p:stCondLst>
                                  <p:childTnLst>
                                    <p:set>
                                      <p:cBhvr>
                                        <p:cTn id="268" dur="1" fill="hold">
                                          <p:stCondLst>
                                            <p:cond delay="0"/>
                                          </p:stCondLst>
                                        </p:cTn>
                                        <p:tgtEl>
                                          <p:spTgt spid="2656"/>
                                        </p:tgtEl>
                                        <p:attrNameLst>
                                          <p:attrName>style.visibility</p:attrName>
                                        </p:attrNameLst>
                                      </p:cBhvr>
                                      <p:to>
                                        <p:strVal val="visible"/>
                                      </p:to>
                                    </p:set>
                                    <p:animEffect transition="in" filter="fade">
                                      <p:cBhvr>
                                        <p:cTn id="269" dur="1"/>
                                        <p:tgtEl>
                                          <p:spTgt spid="2656"/>
                                        </p:tgtEl>
                                      </p:cBhvr>
                                    </p:animEffect>
                                  </p:childTnLst>
                                </p:cTn>
                              </p:par>
                              <p:par>
                                <p:cTn id="270" presetID="10" presetClass="entr" presetSubtype="0" fill="hold" nodeType="withEffect">
                                  <p:stCondLst>
                                    <p:cond delay="0"/>
                                  </p:stCondLst>
                                  <p:childTnLst>
                                    <p:set>
                                      <p:cBhvr>
                                        <p:cTn id="271" dur="1" fill="hold">
                                          <p:stCondLst>
                                            <p:cond delay="0"/>
                                          </p:stCondLst>
                                        </p:cTn>
                                        <p:tgtEl>
                                          <p:spTgt spid="2655"/>
                                        </p:tgtEl>
                                        <p:attrNameLst>
                                          <p:attrName>style.visibility</p:attrName>
                                        </p:attrNameLst>
                                      </p:cBhvr>
                                      <p:to>
                                        <p:strVal val="visible"/>
                                      </p:to>
                                    </p:set>
                                    <p:animEffect transition="in" filter="fade">
                                      <p:cBhvr>
                                        <p:cTn id="272" dur="1"/>
                                        <p:tgtEl>
                                          <p:spTgt spid="2655"/>
                                        </p:tgtEl>
                                      </p:cBhvr>
                                    </p:animEffect>
                                  </p:childTnLst>
                                </p:cTn>
                              </p:par>
                              <p:par>
                                <p:cTn id="273" presetID="10" presetClass="entr" presetSubtype="0" fill="hold" nodeType="withEffect">
                                  <p:stCondLst>
                                    <p:cond delay="0"/>
                                  </p:stCondLst>
                                  <p:childTnLst>
                                    <p:set>
                                      <p:cBhvr>
                                        <p:cTn id="274" dur="1" fill="hold">
                                          <p:stCondLst>
                                            <p:cond delay="0"/>
                                          </p:stCondLst>
                                        </p:cTn>
                                        <p:tgtEl>
                                          <p:spTgt spid="2654"/>
                                        </p:tgtEl>
                                        <p:attrNameLst>
                                          <p:attrName>style.visibility</p:attrName>
                                        </p:attrNameLst>
                                      </p:cBhvr>
                                      <p:to>
                                        <p:strVal val="visible"/>
                                      </p:to>
                                    </p:set>
                                    <p:animEffect transition="in" filter="fade">
                                      <p:cBhvr>
                                        <p:cTn id="275" dur="1"/>
                                        <p:tgtEl>
                                          <p:spTgt spid="2654"/>
                                        </p:tgtEl>
                                      </p:cBhvr>
                                    </p:animEffect>
                                  </p:childTnLst>
                                </p:cTn>
                              </p:par>
                            </p:childTnLst>
                          </p:cTn>
                        </p:par>
                      </p:childTnLst>
                    </p:cTn>
                  </p:par>
                  <p:par>
                    <p:cTn id="276" fill="hold">
                      <p:stCondLst>
                        <p:cond delay="indefinite"/>
                      </p:stCondLst>
                      <p:childTnLst>
                        <p:par>
                          <p:cTn id="277" fill="hold">
                            <p:stCondLst>
                              <p:cond delay="0"/>
                            </p:stCondLst>
                            <p:childTnLst>
                              <p:par>
                                <p:cTn id="278" presetID="10" presetClass="entr" presetSubtype="0" fill="hold" nodeType="clickEffect">
                                  <p:stCondLst>
                                    <p:cond delay="0"/>
                                  </p:stCondLst>
                                  <p:childTnLst>
                                    <p:set>
                                      <p:cBhvr>
                                        <p:cTn id="279" dur="1" fill="hold">
                                          <p:stCondLst>
                                            <p:cond delay="0"/>
                                          </p:stCondLst>
                                        </p:cTn>
                                        <p:tgtEl>
                                          <p:spTgt spid="2641"/>
                                        </p:tgtEl>
                                        <p:attrNameLst>
                                          <p:attrName>style.visibility</p:attrName>
                                        </p:attrNameLst>
                                      </p:cBhvr>
                                      <p:to>
                                        <p:strVal val="visible"/>
                                      </p:to>
                                    </p:set>
                                    <p:animEffect transition="in" filter="fade">
                                      <p:cBhvr>
                                        <p:cTn id="280" dur="1"/>
                                        <p:tgtEl>
                                          <p:spTgt spid="2641"/>
                                        </p:tgtEl>
                                      </p:cBhvr>
                                    </p:animEffect>
                                  </p:childTnLst>
                                </p:cTn>
                              </p:par>
                              <p:par>
                                <p:cTn id="281" presetID="10" presetClass="entr" presetSubtype="0" fill="hold" nodeType="withEffect">
                                  <p:stCondLst>
                                    <p:cond delay="0"/>
                                  </p:stCondLst>
                                  <p:childTnLst>
                                    <p:set>
                                      <p:cBhvr>
                                        <p:cTn id="282" dur="1" fill="hold">
                                          <p:stCondLst>
                                            <p:cond delay="0"/>
                                          </p:stCondLst>
                                        </p:cTn>
                                        <p:tgtEl>
                                          <p:spTgt spid="2645"/>
                                        </p:tgtEl>
                                        <p:attrNameLst>
                                          <p:attrName>style.visibility</p:attrName>
                                        </p:attrNameLst>
                                      </p:cBhvr>
                                      <p:to>
                                        <p:strVal val="visible"/>
                                      </p:to>
                                    </p:set>
                                    <p:animEffect transition="in" filter="fade">
                                      <p:cBhvr>
                                        <p:cTn id="283" dur="1"/>
                                        <p:tgtEl>
                                          <p:spTgt spid="2645"/>
                                        </p:tgtEl>
                                      </p:cBhvr>
                                    </p:animEffect>
                                  </p:childTnLst>
                                </p:cTn>
                              </p:par>
                              <p:par>
                                <p:cTn id="284" presetID="10" presetClass="entr" presetSubtype="0" fill="hold" nodeType="withEffect">
                                  <p:stCondLst>
                                    <p:cond delay="0"/>
                                  </p:stCondLst>
                                  <p:childTnLst>
                                    <p:set>
                                      <p:cBhvr>
                                        <p:cTn id="285" dur="1" fill="hold">
                                          <p:stCondLst>
                                            <p:cond delay="0"/>
                                          </p:stCondLst>
                                        </p:cTn>
                                        <p:tgtEl>
                                          <p:spTgt spid="2646"/>
                                        </p:tgtEl>
                                        <p:attrNameLst>
                                          <p:attrName>style.visibility</p:attrName>
                                        </p:attrNameLst>
                                      </p:cBhvr>
                                      <p:to>
                                        <p:strVal val="visible"/>
                                      </p:to>
                                    </p:set>
                                    <p:animEffect transition="in" filter="fade">
                                      <p:cBhvr>
                                        <p:cTn id="286" dur="1"/>
                                        <p:tgtEl>
                                          <p:spTgt spid="2646"/>
                                        </p:tgtEl>
                                      </p:cBhvr>
                                    </p:animEffect>
                                  </p:childTnLst>
                                </p:cTn>
                              </p:par>
                              <p:par>
                                <p:cTn id="287" presetID="10" presetClass="entr" presetSubtype="0" fill="hold" nodeType="withEffect">
                                  <p:stCondLst>
                                    <p:cond delay="0"/>
                                  </p:stCondLst>
                                  <p:childTnLst>
                                    <p:set>
                                      <p:cBhvr>
                                        <p:cTn id="288" dur="1" fill="hold">
                                          <p:stCondLst>
                                            <p:cond delay="0"/>
                                          </p:stCondLst>
                                        </p:cTn>
                                        <p:tgtEl>
                                          <p:spTgt spid="2643"/>
                                        </p:tgtEl>
                                        <p:attrNameLst>
                                          <p:attrName>style.visibility</p:attrName>
                                        </p:attrNameLst>
                                      </p:cBhvr>
                                      <p:to>
                                        <p:strVal val="visible"/>
                                      </p:to>
                                    </p:set>
                                    <p:animEffect transition="in" filter="fade">
                                      <p:cBhvr>
                                        <p:cTn id="289" dur="1"/>
                                        <p:tgtEl>
                                          <p:spTgt spid="2643"/>
                                        </p:tgtEl>
                                      </p:cBhvr>
                                    </p:animEffect>
                                  </p:childTnLst>
                                </p:cTn>
                              </p:par>
                              <p:par>
                                <p:cTn id="290" presetID="10" presetClass="entr" presetSubtype="0" fill="hold" nodeType="withEffect">
                                  <p:stCondLst>
                                    <p:cond delay="0"/>
                                  </p:stCondLst>
                                  <p:childTnLst>
                                    <p:set>
                                      <p:cBhvr>
                                        <p:cTn id="291" dur="1" fill="hold">
                                          <p:stCondLst>
                                            <p:cond delay="0"/>
                                          </p:stCondLst>
                                        </p:cTn>
                                        <p:tgtEl>
                                          <p:spTgt spid="2644"/>
                                        </p:tgtEl>
                                        <p:attrNameLst>
                                          <p:attrName>style.visibility</p:attrName>
                                        </p:attrNameLst>
                                      </p:cBhvr>
                                      <p:to>
                                        <p:strVal val="visible"/>
                                      </p:to>
                                    </p:set>
                                    <p:animEffect transition="in" filter="fade">
                                      <p:cBhvr>
                                        <p:cTn id="292" dur="1"/>
                                        <p:tgtEl>
                                          <p:spTgt spid="2644"/>
                                        </p:tgtEl>
                                      </p:cBhvr>
                                    </p:animEffect>
                                  </p:childTnLst>
                                </p:cTn>
                              </p:par>
                              <p:par>
                                <p:cTn id="293" presetID="10" presetClass="entr" presetSubtype="0" fill="hold" nodeType="withEffect">
                                  <p:stCondLst>
                                    <p:cond delay="0"/>
                                  </p:stCondLst>
                                  <p:childTnLst>
                                    <p:set>
                                      <p:cBhvr>
                                        <p:cTn id="294" dur="1" fill="hold">
                                          <p:stCondLst>
                                            <p:cond delay="0"/>
                                          </p:stCondLst>
                                        </p:cTn>
                                        <p:tgtEl>
                                          <p:spTgt spid="2642"/>
                                        </p:tgtEl>
                                        <p:attrNameLst>
                                          <p:attrName>style.visibility</p:attrName>
                                        </p:attrNameLst>
                                      </p:cBhvr>
                                      <p:to>
                                        <p:strVal val="visible"/>
                                      </p:to>
                                    </p:set>
                                    <p:animEffect transition="in" filter="fade">
                                      <p:cBhvr>
                                        <p:cTn id="295" dur="1"/>
                                        <p:tgtEl>
                                          <p:spTgt spid="2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68"/>
        <p:cNvGrpSpPr/>
        <p:nvPr/>
      </p:nvGrpSpPr>
      <p:grpSpPr>
        <a:xfrm>
          <a:off x="0" y="0"/>
          <a:ext cx="0" cy="0"/>
          <a:chOff x="0" y="0"/>
          <a:chExt cx="0" cy="0"/>
        </a:xfrm>
      </p:grpSpPr>
      <p:sp>
        <p:nvSpPr>
          <p:cNvPr id="2669" name="Shape 2669"/>
          <p:cNvSpPr/>
          <p:nvPr/>
        </p:nvSpPr>
        <p:spPr>
          <a:xfrm>
            <a:off x="362803" y="448016"/>
            <a:ext cx="8305799" cy="1323439"/>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33"/>
            </a:pPr>
            <a:r>
              <a:rPr lang="en-US" sz="2000" b="1" i="0" u="none" strike="noStrike" cap="none" baseline="0">
                <a:solidFill>
                  <a:schemeClr val="dk1"/>
                </a:solidFill>
                <a:latin typeface="Calibri"/>
                <a:ea typeface="Calibri"/>
                <a:cs typeface="Calibri"/>
                <a:sym typeface="Calibri"/>
              </a:rPr>
              <a:t>Draw the top and front views of a hexagonal lamina of 30mm sides having two of its edges parallel to both VP &amp; HP and one of its edges is 10mm from each of the planes of projection. The surface of the lamina is inclined at an angle of 60° to the HP.</a:t>
            </a:r>
          </a:p>
        </p:txBody>
      </p:sp>
      <p:cxnSp>
        <p:nvCxnSpPr>
          <p:cNvPr id="2670" name="Shape 2670"/>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2671" name="Shape 2671"/>
          <p:cNvCxnSpPr/>
          <p:nvPr/>
        </p:nvCxnSpPr>
        <p:spPr>
          <a:xfrm rot="10800000">
            <a:off x="381000" y="1827211"/>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2672" name="Shape 2672"/>
          <p:cNvCxnSpPr/>
          <p:nvPr/>
        </p:nvCxnSpPr>
        <p:spPr>
          <a:xfrm rot="10800000">
            <a:off x="685801" y="3805876"/>
            <a:ext cx="7696198" cy="0"/>
          </a:xfrm>
          <a:prstGeom prst="straightConnector1">
            <a:avLst/>
          </a:prstGeom>
          <a:noFill/>
          <a:ln w="9525" cap="flat" cmpd="sng">
            <a:solidFill>
              <a:schemeClr val="dk1"/>
            </a:solidFill>
            <a:prstDash val="solid"/>
            <a:round/>
            <a:headEnd type="none" w="med" len="med"/>
            <a:tailEnd type="none" w="med" len="med"/>
          </a:ln>
        </p:spPr>
      </p:cxnSp>
      <p:sp>
        <p:nvSpPr>
          <p:cNvPr id="2673" name="Shape 2673"/>
          <p:cNvSpPr txBox="1"/>
          <p:nvPr/>
        </p:nvSpPr>
        <p:spPr>
          <a:xfrm>
            <a:off x="362803" y="3633985"/>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2674" name="Shape 2674"/>
          <p:cNvSpPr txBox="1"/>
          <p:nvPr/>
        </p:nvSpPr>
        <p:spPr>
          <a:xfrm>
            <a:off x="8382000" y="3622800"/>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2675" name="Shape 2675"/>
          <p:cNvSpPr txBox="1"/>
          <p:nvPr/>
        </p:nvSpPr>
        <p:spPr>
          <a:xfrm>
            <a:off x="616193" y="3482710"/>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sp>
        <p:nvSpPr>
          <p:cNvPr id="2676" name="Shape 2676"/>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2677" name="Shape 2677"/>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sp>
        <p:nvSpPr>
          <p:cNvPr id="2678" name="Shape 2678"/>
          <p:cNvSpPr txBox="1"/>
          <p:nvPr/>
        </p:nvSpPr>
        <p:spPr>
          <a:xfrm>
            <a:off x="1480829" y="4213669"/>
            <a:ext cx="28244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679" name="Shape 2679"/>
          <p:cNvSpPr txBox="1"/>
          <p:nvPr/>
        </p:nvSpPr>
        <p:spPr>
          <a:xfrm>
            <a:off x="2224190" y="3889237"/>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grpSp>
        <p:nvGrpSpPr>
          <p:cNvPr id="2680" name="Shape 2680"/>
          <p:cNvGrpSpPr/>
          <p:nvPr/>
        </p:nvGrpSpPr>
        <p:grpSpPr>
          <a:xfrm>
            <a:off x="1190928" y="4524007"/>
            <a:ext cx="537084" cy="853589"/>
            <a:chOff x="1051041" y="4419600"/>
            <a:chExt cx="537084" cy="968180"/>
          </a:xfrm>
        </p:grpSpPr>
        <p:cxnSp>
          <p:nvCxnSpPr>
            <p:cNvPr id="2681" name="Shape 2681"/>
            <p:cNvCxnSpPr/>
            <p:nvPr/>
          </p:nvCxnSpPr>
          <p:spPr>
            <a:xfrm>
              <a:off x="1102023" y="4419600"/>
              <a:ext cx="0" cy="968180"/>
            </a:xfrm>
            <a:prstGeom prst="straightConnector1">
              <a:avLst/>
            </a:prstGeom>
            <a:noFill/>
            <a:ln w="9525" cap="flat" cmpd="sng">
              <a:solidFill>
                <a:srgbClr val="4A7DBB"/>
              </a:solidFill>
              <a:prstDash val="solid"/>
              <a:round/>
              <a:headEnd type="triangle" w="lg" len="lg"/>
              <a:tailEnd type="triangle" w="lg" len="lg"/>
            </a:ln>
          </p:spPr>
        </p:cxnSp>
        <p:cxnSp>
          <p:nvCxnSpPr>
            <p:cNvPr id="2682" name="Shape 2682"/>
            <p:cNvCxnSpPr/>
            <p:nvPr/>
          </p:nvCxnSpPr>
          <p:spPr>
            <a:xfrm>
              <a:off x="1051041" y="4419600"/>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2683" name="Shape 2683"/>
            <p:cNvCxnSpPr/>
            <p:nvPr/>
          </p:nvCxnSpPr>
          <p:spPr>
            <a:xfrm>
              <a:off x="1055370" y="5387780"/>
              <a:ext cx="532755" cy="0"/>
            </a:xfrm>
            <a:prstGeom prst="straightConnector1">
              <a:avLst/>
            </a:prstGeom>
            <a:noFill/>
            <a:ln w="9525" cap="flat" cmpd="sng">
              <a:solidFill>
                <a:srgbClr val="4A7DBB"/>
              </a:solidFill>
              <a:prstDash val="solid"/>
              <a:round/>
              <a:headEnd type="none" w="med" len="med"/>
              <a:tailEnd type="none" w="med" len="med"/>
            </a:ln>
          </p:spPr>
        </p:cxnSp>
      </p:grpSp>
      <p:sp>
        <p:nvSpPr>
          <p:cNvPr id="2684" name="Shape 2684"/>
          <p:cNvSpPr txBox="1"/>
          <p:nvPr/>
        </p:nvSpPr>
        <p:spPr>
          <a:xfrm>
            <a:off x="856773" y="4766137"/>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30</a:t>
            </a:r>
          </a:p>
        </p:txBody>
      </p:sp>
      <p:cxnSp>
        <p:nvCxnSpPr>
          <p:cNvPr id="2685" name="Shape 2685"/>
          <p:cNvCxnSpPr/>
          <p:nvPr/>
        </p:nvCxnSpPr>
        <p:spPr>
          <a:xfrm rot="10800000">
            <a:off x="1723683" y="3546117"/>
            <a:ext cx="0" cy="977891"/>
          </a:xfrm>
          <a:prstGeom prst="straightConnector1">
            <a:avLst/>
          </a:prstGeom>
          <a:noFill/>
          <a:ln w="9525" cap="flat" cmpd="sng">
            <a:solidFill>
              <a:srgbClr val="C4BD97"/>
            </a:solidFill>
            <a:prstDash val="solid"/>
            <a:round/>
            <a:headEnd type="none" w="med" len="med"/>
            <a:tailEnd type="none" w="med" len="med"/>
          </a:ln>
        </p:spPr>
      </p:cxnSp>
      <p:cxnSp>
        <p:nvCxnSpPr>
          <p:cNvPr id="2686" name="Shape 2686"/>
          <p:cNvCxnSpPr/>
          <p:nvPr/>
        </p:nvCxnSpPr>
        <p:spPr>
          <a:xfrm>
            <a:off x="3153116" y="3546117"/>
            <a:ext cx="0" cy="977891"/>
          </a:xfrm>
          <a:prstGeom prst="straightConnector1">
            <a:avLst/>
          </a:prstGeom>
          <a:noFill/>
          <a:ln w="9525" cap="flat" cmpd="sng">
            <a:solidFill>
              <a:srgbClr val="C4BD97"/>
            </a:solidFill>
            <a:prstDash val="solid"/>
            <a:round/>
            <a:headEnd type="none" w="med" len="med"/>
            <a:tailEnd type="none" w="med" len="med"/>
          </a:ln>
        </p:spPr>
      </p:cxnSp>
      <p:sp>
        <p:nvSpPr>
          <p:cNvPr id="2687" name="Shape 2687"/>
          <p:cNvSpPr txBox="1"/>
          <p:nvPr/>
        </p:nvSpPr>
        <p:spPr>
          <a:xfrm>
            <a:off x="3122324" y="4240142"/>
            <a:ext cx="27122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688" name="Shape 2688"/>
          <p:cNvSpPr txBox="1"/>
          <p:nvPr/>
        </p:nvSpPr>
        <p:spPr>
          <a:xfrm>
            <a:off x="3113273" y="5342692"/>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689" name="Shape 2689"/>
          <p:cNvSpPr txBox="1"/>
          <p:nvPr/>
        </p:nvSpPr>
        <p:spPr>
          <a:xfrm>
            <a:off x="2263892" y="5681246"/>
            <a:ext cx="28725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2690" name="Shape 2690"/>
          <p:cNvSpPr txBox="1"/>
          <p:nvPr/>
        </p:nvSpPr>
        <p:spPr>
          <a:xfrm>
            <a:off x="1480829" y="5342692"/>
            <a:ext cx="24718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cxnSp>
        <p:nvCxnSpPr>
          <p:cNvPr id="2691" name="Shape 2691"/>
          <p:cNvCxnSpPr/>
          <p:nvPr/>
        </p:nvCxnSpPr>
        <p:spPr>
          <a:xfrm rot="10800000" flipH="1">
            <a:off x="2438400" y="3546117"/>
            <a:ext cx="5720" cy="2188837"/>
          </a:xfrm>
          <a:prstGeom prst="straightConnector1">
            <a:avLst/>
          </a:prstGeom>
          <a:noFill/>
          <a:ln w="9525" cap="flat" cmpd="sng">
            <a:solidFill>
              <a:srgbClr val="C4BD97"/>
            </a:solidFill>
            <a:prstDash val="solid"/>
            <a:round/>
            <a:headEnd type="none" w="med" len="med"/>
            <a:tailEnd type="none" w="med" len="med"/>
          </a:ln>
        </p:spPr>
      </p:cxnSp>
      <p:cxnSp>
        <p:nvCxnSpPr>
          <p:cNvPr id="2692" name="Shape 2692"/>
          <p:cNvCxnSpPr/>
          <p:nvPr/>
        </p:nvCxnSpPr>
        <p:spPr>
          <a:xfrm rot="10800000">
            <a:off x="1720899" y="3543671"/>
            <a:ext cx="1432217" cy="0"/>
          </a:xfrm>
          <a:prstGeom prst="straightConnector1">
            <a:avLst/>
          </a:prstGeom>
          <a:noFill/>
          <a:ln w="28575" cap="flat" cmpd="sng">
            <a:solidFill>
              <a:schemeClr val="dk1"/>
            </a:solidFill>
            <a:prstDash val="solid"/>
            <a:round/>
            <a:headEnd type="none" w="med" len="med"/>
            <a:tailEnd type="none" w="med" len="med"/>
          </a:ln>
        </p:spPr>
      </p:cxnSp>
      <p:sp>
        <p:nvSpPr>
          <p:cNvPr id="2693" name="Shape 2693"/>
          <p:cNvSpPr txBox="1"/>
          <p:nvPr/>
        </p:nvSpPr>
        <p:spPr>
          <a:xfrm>
            <a:off x="1478584" y="3197194"/>
            <a:ext cx="56938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a:t>
            </a:r>
          </a:p>
        </p:txBody>
      </p:sp>
      <p:cxnSp>
        <p:nvCxnSpPr>
          <p:cNvPr id="2694" name="Shape 2694"/>
          <p:cNvCxnSpPr/>
          <p:nvPr/>
        </p:nvCxnSpPr>
        <p:spPr>
          <a:xfrm rot="10800000">
            <a:off x="1353423" y="3818651"/>
            <a:ext cx="1154" cy="310390"/>
          </a:xfrm>
          <a:prstGeom prst="straightConnector1">
            <a:avLst/>
          </a:prstGeom>
          <a:noFill/>
          <a:ln w="9525" cap="flat" cmpd="sng">
            <a:solidFill>
              <a:srgbClr val="4A7DBB"/>
            </a:solidFill>
            <a:prstDash val="solid"/>
            <a:round/>
            <a:headEnd type="none" w="med" len="med"/>
            <a:tailEnd type="triangle" w="lg" len="lg"/>
          </a:ln>
        </p:spPr>
      </p:cxnSp>
      <p:cxnSp>
        <p:nvCxnSpPr>
          <p:cNvPr id="2695" name="Shape 2695"/>
          <p:cNvCxnSpPr/>
          <p:nvPr/>
        </p:nvCxnSpPr>
        <p:spPr>
          <a:xfrm>
            <a:off x="1354578" y="3238159"/>
            <a:ext cx="0" cy="297588"/>
          </a:xfrm>
          <a:prstGeom prst="straightConnector1">
            <a:avLst/>
          </a:prstGeom>
          <a:noFill/>
          <a:ln w="9525" cap="flat" cmpd="sng">
            <a:solidFill>
              <a:srgbClr val="4A7DBB"/>
            </a:solidFill>
            <a:prstDash val="solid"/>
            <a:round/>
            <a:headEnd type="none" w="med" len="med"/>
            <a:tailEnd type="triangle" w="lg" len="lg"/>
          </a:ln>
        </p:spPr>
      </p:cxnSp>
      <p:cxnSp>
        <p:nvCxnSpPr>
          <p:cNvPr id="2696" name="Shape 2696"/>
          <p:cNvCxnSpPr/>
          <p:nvPr/>
        </p:nvCxnSpPr>
        <p:spPr>
          <a:xfrm>
            <a:off x="1299036" y="3535748"/>
            <a:ext cx="438481" cy="0"/>
          </a:xfrm>
          <a:prstGeom prst="straightConnector1">
            <a:avLst/>
          </a:prstGeom>
          <a:noFill/>
          <a:ln w="9525" cap="flat" cmpd="sng">
            <a:solidFill>
              <a:srgbClr val="4A7DBB"/>
            </a:solidFill>
            <a:prstDash val="solid"/>
            <a:round/>
            <a:headEnd type="none" w="med" len="med"/>
            <a:tailEnd type="none" w="med" len="med"/>
          </a:ln>
        </p:spPr>
      </p:cxnSp>
      <p:sp>
        <p:nvSpPr>
          <p:cNvPr id="2697" name="Shape 2697"/>
          <p:cNvSpPr txBox="1"/>
          <p:nvPr/>
        </p:nvSpPr>
        <p:spPr>
          <a:xfrm>
            <a:off x="1147930" y="3490062"/>
            <a:ext cx="39305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10</a:t>
            </a:r>
          </a:p>
        </p:txBody>
      </p:sp>
      <p:sp>
        <p:nvSpPr>
          <p:cNvPr id="2698" name="Shape 2698"/>
          <p:cNvSpPr txBox="1"/>
          <p:nvPr/>
        </p:nvSpPr>
        <p:spPr>
          <a:xfrm>
            <a:off x="2153706" y="3207564"/>
            <a:ext cx="60946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e'(b')</a:t>
            </a:r>
          </a:p>
        </p:txBody>
      </p:sp>
      <p:sp>
        <p:nvSpPr>
          <p:cNvPr id="2699" name="Shape 2699"/>
          <p:cNvSpPr txBox="1"/>
          <p:nvPr/>
        </p:nvSpPr>
        <p:spPr>
          <a:xfrm>
            <a:off x="2868423" y="3207564"/>
            <a:ext cx="59343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d'(c')</a:t>
            </a:r>
          </a:p>
        </p:txBody>
      </p:sp>
      <p:sp>
        <p:nvSpPr>
          <p:cNvPr id="2700" name="Shape 2700"/>
          <p:cNvSpPr txBox="1"/>
          <p:nvPr/>
        </p:nvSpPr>
        <p:spPr>
          <a:xfrm>
            <a:off x="4233733" y="3157542"/>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60°</a:t>
            </a:r>
          </a:p>
        </p:txBody>
      </p:sp>
      <p:sp>
        <p:nvSpPr>
          <p:cNvPr id="2701" name="Shape 2701"/>
          <p:cNvSpPr/>
          <p:nvPr/>
        </p:nvSpPr>
        <p:spPr>
          <a:xfrm rot="-798769">
            <a:off x="3851554" y="3208589"/>
            <a:ext cx="470865" cy="757165"/>
          </a:xfrm>
          <a:prstGeom prst="arc">
            <a:avLst>
              <a:gd name="adj1" fmla="val 17446589"/>
              <a:gd name="adj2" fmla="val 415677"/>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2702" name="Shape 2702"/>
          <p:cNvCxnSpPr>
            <a:endCxn id="2699" idx="2"/>
          </p:cNvCxnSpPr>
          <p:nvPr/>
        </p:nvCxnSpPr>
        <p:spPr>
          <a:xfrm rot="10800000">
            <a:off x="3165139" y="3546118"/>
            <a:ext cx="1238100" cy="0"/>
          </a:xfrm>
          <a:prstGeom prst="straightConnector1">
            <a:avLst/>
          </a:prstGeom>
          <a:noFill/>
          <a:ln w="9525" cap="flat" cmpd="sng">
            <a:solidFill>
              <a:srgbClr val="C4BD97"/>
            </a:solidFill>
            <a:prstDash val="solid"/>
            <a:round/>
            <a:headEnd type="none" w="med" len="med"/>
            <a:tailEnd type="none" w="med" len="med"/>
          </a:ln>
        </p:spPr>
      </p:cxnSp>
      <p:cxnSp>
        <p:nvCxnSpPr>
          <p:cNvPr id="2703" name="Shape 2703"/>
          <p:cNvCxnSpPr/>
          <p:nvPr/>
        </p:nvCxnSpPr>
        <p:spPr>
          <a:xfrm rot="10800000">
            <a:off x="3923864" y="3546117"/>
            <a:ext cx="0" cy="1831480"/>
          </a:xfrm>
          <a:prstGeom prst="straightConnector1">
            <a:avLst/>
          </a:prstGeom>
          <a:noFill/>
          <a:ln w="9525" cap="flat" cmpd="sng">
            <a:solidFill>
              <a:srgbClr val="C4BD97"/>
            </a:solidFill>
            <a:prstDash val="solid"/>
            <a:round/>
            <a:headEnd type="none" w="med" len="med"/>
            <a:tailEnd type="none" w="med" len="med"/>
          </a:ln>
        </p:spPr>
      </p:cxnSp>
      <p:cxnSp>
        <p:nvCxnSpPr>
          <p:cNvPr id="2704" name="Shape 2704"/>
          <p:cNvCxnSpPr/>
          <p:nvPr/>
        </p:nvCxnSpPr>
        <p:spPr>
          <a:xfrm>
            <a:off x="4694601" y="2361485"/>
            <a:ext cx="47198" cy="3016111"/>
          </a:xfrm>
          <a:prstGeom prst="straightConnector1">
            <a:avLst/>
          </a:prstGeom>
          <a:noFill/>
          <a:ln w="9525" cap="flat" cmpd="sng">
            <a:solidFill>
              <a:srgbClr val="C4BD97"/>
            </a:solidFill>
            <a:prstDash val="solid"/>
            <a:round/>
            <a:headEnd type="none" w="med" len="med"/>
            <a:tailEnd type="none" w="med" len="med"/>
          </a:ln>
        </p:spPr>
      </p:cxnSp>
      <p:cxnSp>
        <p:nvCxnSpPr>
          <p:cNvPr id="2705" name="Shape 2705"/>
          <p:cNvCxnSpPr/>
          <p:nvPr/>
        </p:nvCxnSpPr>
        <p:spPr>
          <a:xfrm rot="10800000">
            <a:off x="4314953" y="2897712"/>
            <a:ext cx="0" cy="2837243"/>
          </a:xfrm>
          <a:prstGeom prst="straightConnector1">
            <a:avLst/>
          </a:prstGeom>
          <a:noFill/>
          <a:ln w="9525" cap="flat" cmpd="sng">
            <a:solidFill>
              <a:srgbClr val="C4BD97"/>
            </a:solidFill>
            <a:prstDash val="solid"/>
            <a:round/>
            <a:headEnd type="none" w="med" len="med"/>
            <a:tailEnd type="none" w="med" len="med"/>
          </a:ln>
        </p:spPr>
      </p:cxnSp>
      <p:cxnSp>
        <p:nvCxnSpPr>
          <p:cNvPr id="2706" name="Shape 2706"/>
          <p:cNvCxnSpPr/>
          <p:nvPr/>
        </p:nvCxnSpPr>
        <p:spPr>
          <a:xfrm rot="10800000">
            <a:off x="2438399" y="4166650"/>
            <a:ext cx="1876554" cy="0"/>
          </a:xfrm>
          <a:prstGeom prst="straightConnector1">
            <a:avLst/>
          </a:prstGeom>
          <a:noFill/>
          <a:ln w="9525" cap="flat" cmpd="sng">
            <a:solidFill>
              <a:srgbClr val="C4BD97"/>
            </a:solidFill>
            <a:prstDash val="solid"/>
            <a:round/>
            <a:headEnd type="none" w="med" len="med"/>
            <a:tailEnd type="none" w="med" len="med"/>
          </a:ln>
        </p:spPr>
      </p:cxnSp>
      <p:cxnSp>
        <p:nvCxnSpPr>
          <p:cNvPr id="2707" name="Shape 2707"/>
          <p:cNvCxnSpPr/>
          <p:nvPr/>
        </p:nvCxnSpPr>
        <p:spPr>
          <a:xfrm flipH="1">
            <a:off x="1723682" y="4524007"/>
            <a:ext cx="2994517" cy="0"/>
          </a:xfrm>
          <a:prstGeom prst="straightConnector1">
            <a:avLst/>
          </a:prstGeom>
          <a:noFill/>
          <a:ln w="9525" cap="flat" cmpd="sng">
            <a:solidFill>
              <a:srgbClr val="C4BD97"/>
            </a:solidFill>
            <a:prstDash val="solid"/>
            <a:round/>
            <a:headEnd type="none" w="med" len="med"/>
            <a:tailEnd type="none" w="med" len="med"/>
          </a:ln>
        </p:spPr>
      </p:cxnSp>
      <p:cxnSp>
        <p:nvCxnSpPr>
          <p:cNvPr id="2708" name="Shape 2708"/>
          <p:cNvCxnSpPr/>
          <p:nvPr/>
        </p:nvCxnSpPr>
        <p:spPr>
          <a:xfrm rot="10800000">
            <a:off x="1723682" y="5377598"/>
            <a:ext cx="3018117" cy="0"/>
          </a:xfrm>
          <a:prstGeom prst="straightConnector1">
            <a:avLst/>
          </a:prstGeom>
          <a:noFill/>
          <a:ln w="9525" cap="flat" cmpd="sng">
            <a:solidFill>
              <a:srgbClr val="C4BD97"/>
            </a:solidFill>
            <a:prstDash val="solid"/>
            <a:round/>
            <a:headEnd type="none" w="med" len="med"/>
            <a:tailEnd type="none" w="med" len="med"/>
          </a:ln>
        </p:spPr>
      </p:cxnSp>
      <p:cxnSp>
        <p:nvCxnSpPr>
          <p:cNvPr id="2709" name="Shape 2709"/>
          <p:cNvCxnSpPr/>
          <p:nvPr/>
        </p:nvCxnSpPr>
        <p:spPr>
          <a:xfrm rot="10800000">
            <a:off x="2438399" y="5734955"/>
            <a:ext cx="1876554" cy="0"/>
          </a:xfrm>
          <a:prstGeom prst="straightConnector1">
            <a:avLst/>
          </a:prstGeom>
          <a:noFill/>
          <a:ln w="9525" cap="flat" cmpd="sng">
            <a:solidFill>
              <a:srgbClr val="C4BD97"/>
            </a:solidFill>
            <a:prstDash val="solid"/>
            <a:round/>
            <a:headEnd type="none" w="med" len="med"/>
            <a:tailEnd type="none" w="med" len="med"/>
          </a:ln>
        </p:spPr>
      </p:cxnSp>
      <p:cxnSp>
        <p:nvCxnSpPr>
          <p:cNvPr id="2710" name="Shape 2710"/>
          <p:cNvCxnSpPr/>
          <p:nvPr/>
        </p:nvCxnSpPr>
        <p:spPr>
          <a:xfrm flipH="1">
            <a:off x="3923865" y="2361485"/>
            <a:ext cx="770735" cy="1176755"/>
          </a:xfrm>
          <a:prstGeom prst="straightConnector1">
            <a:avLst/>
          </a:prstGeom>
          <a:noFill/>
          <a:ln w="28575" cap="flat" cmpd="sng">
            <a:solidFill>
              <a:schemeClr val="dk1"/>
            </a:solidFill>
            <a:prstDash val="solid"/>
            <a:round/>
            <a:headEnd type="none" w="med" len="med"/>
            <a:tailEnd type="none" w="med" len="med"/>
          </a:ln>
        </p:spPr>
      </p:cxnSp>
      <p:sp>
        <p:nvSpPr>
          <p:cNvPr id="2711" name="Shape 2711"/>
          <p:cNvSpPr/>
          <p:nvPr/>
        </p:nvSpPr>
        <p:spPr>
          <a:xfrm rot="5400000">
            <a:off x="1654246" y="4236085"/>
            <a:ext cx="1568306" cy="1429434"/>
          </a:xfrm>
          <a:prstGeom prst="hexagon">
            <a:avLst>
              <a:gd name="adj" fmla="val 25000"/>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712" name="Shape 2712"/>
          <p:cNvSpPr/>
          <p:nvPr/>
        </p:nvSpPr>
        <p:spPr>
          <a:xfrm rot="5400000">
            <a:off x="3536879" y="4553635"/>
            <a:ext cx="1568306" cy="794335"/>
          </a:xfrm>
          <a:prstGeom prst="hexagon">
            <a:avLst>
              <a:gd name="adj" fmla="val 45260"/>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713" name="Shape 2713"/>
          <p:cNvSpPr txBox="1"/>
          <p:nvPr/>
        </p:nvSpPr>
        <p:spPr>
          <a:xfrm>
            <a:off x="3486010" y="3217676"/>
            <a:ext cx="56938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a:t>
            </a:r>
          </a:p>
        </p:txBody>
      </p:sp>
      <p:sp>
        <p:nvSpPr>
          <p:cNvPr id="2714" name="Shape 2714"/>
          <p:cNvSpPr txBox="1"/>
          <p:nvPr/>
        </p:nvSpPr>
        <p:spPr>
          <a:xfrm>
            <a:off x="3810000" y="2628913"/>
            <a:ext cx="60946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e'(b')</a:t>
            </a:r>
          </a:p>
        </p:txBody>
      </p:sp>
      <p:sp>
        <p:nvSpPr>
          <p:cNvPr id="2715" name="Shape 2715"/>
          <p:cNvSpPr txBox="1"/>
          <p:nvPr/>
        </p:nvSpPr>
        <p:spPr>
          <a:xfrm>
            <a:off x="4218987" y="2050542"/>
            <a:ext cx="59343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d'(c')</a:t>
            </a:r>
          </a:p>
        </p:txBody>
      </p:sp>
      <p:sp>
        <p:nvSpPr>
          <p:cNvPr id="2716" name="Shape 2716"/>
          <p:cNvSpPr txBox="1"/>
          <p:nvPr/>
        </p:nvSpPr>
        <p:spPr>
          <a:xfrm>
            <a:off x="3660610" y="4196792"/>
            <a:ext cx="28244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717" name="Shape 2717"/>
          <p:cNvSpPr txBox="1"/>
          <p:nvPr/>
        </p:nvSpPr>
        <p:spPr>
          <a:xfrm>
            <a:off x="4189057" y="3889973"/>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2718" name="Shape 2718"/>
          <p:cNvSpPr txBox="1"/>
          <p:nvPr/>
        </p:nvSpPr>
        <p:spPr>
          <a:xfrm>
            <a:off x="4699326" y="4296598"/>
            <a:ext cx="27122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719" name="Shape 2719"/>
          <p:cNvSpPr txBox="1"/>
          <p:nvPr/>
        </p:nvSpPr>
        <p:spPr>
          <a:xfrm>
            <a:off x="4698080" y="5325814"/>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720" name="Shape 2720"/>
          <p:cNvSpPr txBox="1"/>
          <p:nvPr/>
        </p:nvSpPr>
        <p:spPr>
          <a:xfrm>
            <a:off x="4171325" y="5681246"/>
            <a:ext cx="28725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2721" name="Shape 2721"/>
          <p:cNvSpPr txBox="1"/>
          <p:nvPr/>
        </p:nvSpPr>
        <p:spPr>
          <a:xfrm>
            <a:off x="3660610" y="5325814"/>
            <a:ext cx="24718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cxnSp>
        <p:nvCxnSpPr>
          <p:cNvPr id="2722" name="Shape 2722"/>
          <p:cNvCxnSpPr/>
          <p:nvPr/>
        </p:nvCxnSpPr>
        <p:spPr>
          <a:xfrm rot="10800000">
            <a:off x="5539491" y="4077482"/>
            <a:ext cx="1154" cy="310390"/>
          </a:xfrm>
          <a:prstGeom prst="straightConnector1">
            <a:avLst/>
          </a:prstGeom>
          <a:noFill/>
          <a:ln w="9525" cap="flat" cmpd="sng">
            <a:solidFill>
              <a:srgbClr val="4A7DBB"/>
            </a:solidFill>
            <a:prstDash val="solid"/>
            <a:round/>
            <a:headEnd type="none" w="med" len="med"/>
            <a:tailEnd type="triangle" w="lg" len="lg"/>
          </a:ln>
        </p:spPr>
      </p:cxnSp>
      <p:cxnSp>
        <p:nvCxnSpPr>
          <p:cNvPr id="2723" name="Shape 2723"/>
          <p:cNvCxnSpPr/>
          <p:nvPr/>
        </p:nvCxnSpPr>
        <p:spPr>
          <a:xfrm>
            <a:off x="5540646" y="3496992"/>
            <a:ext cx="0" cy="297588"/>
          </a:xfrm>
          <a:prstGeom prst="straightConnector1">
            <a:avLst/>
          </a:prstGeom>
          <a:noFill/>
          <a:ln w="9525" cap="flat" cmpd="sng">
            <a:solidFill>
              <a:srgbClr val="4A7DBB"/>
            </a:solidFill>
            <a:prstDash val="solid"/>
            <a:round/>
            <a:headEnd type="none" w="med" len="med"/>
            <a:tailEnd type="triangle" w="lg" len="lg"/>
          </a:ln>
        </p:spPr>
      </p:cxnSp>
      <p:cxnSp>
        <p:nvCxnSpPr>
          <p:cNvPr id="2724" name="Shape 2724"/>
          <p:cNvCxnSpPr/>
          <p:nvPr/>
        </p:nvCxnSpPr>
        <p:spPr>
          <a:xfrm>
            <a:off x="5410200" y="4084387"/>
            <a:ext cx="1742190" cy="0"/>
          </a:xfrm>
          <a:prstGeom prst="straightConnector1">
            <a:avLst/>
          </a:prstGeom>
          <a:noFill/>
          <a:ln w="9525" cap="flat" cmpd="sng">
            <a:solidFill>
              <a:srgbClr val="4A7DBB"/>
            </a:solidFill>
            <a:prstDash val="solid"/>
            <a:round/>
            <a:headEnd type="none" w="med" len="med"/>
            <a:tailEnd type="none" w="med" len="med"/>
          </a:ln>
        </p:spPr>
      </p:cxnSp>
      <p:sp>
        <p:nvSpPr>
          <p:cNvPr id="2725" name="Shape 2725"/>
          <p:cNvSpPr txBox="1"/>
          <p:nvPr/>
        </p:nvSpPr>
        <p:spPr>
          <a:xfrm>
            <a:off x="5342964" y="3790487"/>
            <a:ext cx="39305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10</a:t>
            </a:r>
          </a:p>
        </p:txBody>
      </p:sp>
      <p:cxnSp>
        <p:nvCxnSpPr>
          <p:cNvPr id="2726" name="Shape 2726"/>
          <p:cNvCxnSpPr/>
          <p:nvPr/>
        </p:nvCxnSpPr>
        <p:spPr>
          <a:xfrm rot="10800000">
            <a:off x="6303116" y="2389096"/>
            <a:ext cx="0" cy="2489626"/>
          </a:xfrm>
          <a:prstGeom prst="straightConnector1">
            <a:avLst/>
          </a:prstGeom>
          <a:noFill/>
          <a:ln w="9525" cap="flat" cmpd="sng">
            <a:solidFill>
              <a:srgbClr val="C4BD97"/>
            </a:solidFill>
            <a:prstDash val="solid"/>
            <a:round/>
            <a:headEnd type="none" w="med" len="med"/>
            <a:tailEnd type="none" w="med" len="med"/>
          </a:ln>
        </p:spPr>
      </p:cxnSp>
      <p:cxnSp>
        <p:nvCxnSpPr>
          <p:cNvPr id="2727" name="Shape 2727"/>
          <p:cNvCxnSpPr/>
          <p:nvPr/>
        </p:nvCxnSpPr>
        <p:spPr>
          <a:xfrm>
            <a:off x="7511906" y="2949863"/>
            <a:ext cx="0" cy="1531694"/>
          </a:xfrm>
          <a:prstGeom prst="straightConnector1">
            <a:avLst/>
          </a:prstGeom>
          <a:noFill/>
          <a:ln w="9525" cap="flat" cmpd="sng">
            <a:solidFill>
              <a:srgbClr val="C4BD97"/>
            </a:solidFill>
            <a:prstDash val="solid"/>
            <a:round/>
            <a:headEnd type="none" w="med" len="med"/>
            <a:tailEnd type="none" w="med" len="med"/>
          </a:ln>
        </p:spPr>
      </p:cxnSp>
      <p:cxnSp>
        <p:nvCxnSpPr>
          <p:cNvPr id="2728" name="Shape 2728"/>
          <p:cNvCxnSpPr/>
          <p:nvPr/>
        </p:nvCxnSpPr>
        <p:spPr>
          <a:xfrm rot="10800000">
            <a:off x="7152389" y="2361485"/>
            <a:ext cx="0" cy="2517237"/>
          </a:xfrm>
          <a:prstGeom prst="straightConnector1">
            <a:avLst/>
          </a:prstGeom>
          <a:noFill/>
          <a:ln w="9525" cap="flat" cmpd="sng">
            <a:solidFill>
              <a:srgbClr val="C4BD97"/>
            </a:solidFill>
            <a:prstDash val="solid"/>
            <a:round/>
            <a:headEnd type="none" w="med" len="med"/>
            <a:tailEnd type="none" w="med" len="med"/>
          </a:ln>
        </p:spPr>
      </p:cxnSp>
      <p:cxnSp>
        <p:nvCxnSpPr>
          <p:cNvPr id="2729" name="Shape 2729"/>
          <p:cNvCxnSpPr/>
          <p:nvPr/>
        </p:nvCxnSpPr>
        <p:spPr>
          <a:xfrm rot="10800000">
            <a:off x="5943600" y="2949862"/>
            <a:ext cx="0" cy="1531694"/>
          </a:xfrm>
          <a:prstGeom prst="straightConnector1">
            <a:avLst/>
          </a:prstGeom>
          <a:noFill/>
          <a:ln w="9525" cap="flat" cmpd="sng">
            <a:solidFill>
              <a:srgbClr val="C4BD97"/>
            </a:solidFill>
            <a:prstDash val="solid"/>
            <a:round/>
            <a:headEnd type="none" w="med" len="med"/>
            <a:tailEnd type="none" w="med" len="med"/>
          </a:ln>
        </p:spPr>
      </p:cxnSp>
      <p:cxnSp>
        <p:nvCxnSpPr>
          <p:cNvPr id="2730" name="Shape 2730"/>
          <p:cNvCxnSpPr/>
          <p:nvPr/>
        </p:nvCxnSpPr>
        <p:spPr>
          <a:xfrm rot="10800000">
            <a:off x="4371084" y="3551971"/>
            <a:ext cx="2781305" cy="0"/>
          </a:xfrm>
          <a:prstGeom prst="straightConnector1">
            <a:avLst/>
          </a:prstGeom>
          <a:noFill/>
          <a:ln w="9525" cap="flat" cmpd="sng">
            <a:solidFill>
              <a:srgbClr val="C4BD97"/>
            </a:solidFill>
            <a:prstDash val="solid"/>
            <a:round/>
            <a:headEnd type="none" w="med" len="med"/>
            <a:tailEnd type="none" w="med" len="med"/>
          </a:ln>
        </p:spPr>
      </p:cxnSp>
      <p:cxnSp>
        <p:nvCxnSpPr>
          <p:cNvPr id="2731" name="Shape 2731"/>
          <p:cNvCxnSpPr/>
          <p:nvPr/>
        </p:nvCxnSpPr>
        <p:spPr>
          <a:xfrm rot="10800000">
            <a:off x="4309234" y="2949863"/>
            <a:ext cx="3202672" cy="0"/>
          </a:xfrm>
          <a:prstGeom prst="straightConnector1">
            <a:avLst/>
          </a:prstGeom>
          <a:noFill/>
          <a:ln w="9525" cap="flat" cmpd="sng">
            <a:solidFill>
              <a:srgbClr val="C4BD97"/>
            </a:solidFill>
            <a:prstDash val="solid"/>
            <a:round/>
            <a:headEnd type="none" w="med" len="med"/>
            <a:tailEnd type="none" w="med" len="med"/>
          </a:ln>
        </p:spPr>
      </p:cxnSp>
      <p:cxnSp>
        <p:nvCxnSpPr>
          <p:cNvPr id="2732" name="Shape 2732"/>
          <p:cNvCxnSpPr/>
          <p:nvPr/>
        </p:nvCxnSpPr>
        <p:spPr>
          <a:xfrm rot="10800000">
            <a:off x="4694601" y="2361485"/>
            <a:ext cx="2457788" cy="0"/>
          </a:xfrm>
          <a:prstGeom prst="straightConnector1">
            <a:avLst/>
          </a:prstGeom>
          <a:noFill/>
          <a:ln w="9525" cap="flat" cmpd="sng">
            <a:solidFill>
              <a:srgbClr val="C4BD97"/>
            </a:solidFill>
            <a:prstDash val="solid"/>
            <a:round/>
            <a:headEnd type="none" w="med" len="med"/>
            <a:tailEnd type="none" w="med" len="med"/>
          </a:ln>
        </p:spPr>
      </p:cxnSp>
      <p:sp>
        <p:nvSpPr>
          <p:cNvPr id="2733" name="Shape 2733"/>
          <p:cNvSpPr/>
          <p:nvPr/>
        </p:nvSpPr>
        <p:spPr>
          <a:xfrm>
            <a:off x="5943600" y="4084389"/>
            <a:ext cx="1568306" cy="794335"/>
          </a:xfrm>
          <a:prstGeom prst="hexagon">
            <a:avLst>
              <a:gd name="adj" fmla="val 45260"/>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734" name="Shape 2734"/>
          <p:cNvSpPr/>
          <p:nvPr/>
        </p:nvSpPr>
        <p:spPr>
          <a:xfrm>
            <a:off x="5943600" y="2361485"/>
            <a:ext cx="1568306" cy="1190486"/>
          </a:xfrm>
          <a:prstGeom prst="hexagon">
            <a:avLst>
              <a:gd name="adj" fmla="val 29898"/>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735" name="Shape 2735"/>
          <p:cNvSpPr txBox="1"/>
          <p:nvPr/>
        </p:nvSpPr>
        <p:spPr>
          <a:xfrm>
            <a:off x="7118938" y="3858239"/>
            <a:ext cx="28244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736" name="Shape 2736"/>
          <p:cNvSpPr txBox="1"/>
          <p:nvPr/>
        </p:nvSpPr>
        <p:spPr>
          <a:xfrm>
            <a:off x="7498495" y="4296598"/>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2737" name="Shape 2737"/>
          <p:cNvSpPr txBox="1"/>
          <p:nvPr/>
        </p:nvSpPr>
        <p:spPr>
          <a:xfrm>
            <a:off x="7107792" y="4817773"/>
            <a:ext cx="27122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738" name="Shape 2738"/>
          <p:cNvSpPr txBox="1"/>
          <p:nvPr/>
        </p:nvSpPr>
        <p:spPr>
          <a:xfrm>
            <a:off x="6080530" y="4847289"/>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739" name="Shape 2739"/>
          <p:cNvSpPr txBox="1"/>
          <p:nvPr/>
        </p:nvSpPr>
        <p:spPr>
          <a:xfrm>
            <a:off x="5685673" y="4316333"/>
            <a:ext cx="28725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2740" name="Shape 2740"/>
          <p:cNvSpPr txBox="1"/>
          <p:nvPr/>
        </p:nvSpPr>
        <p:spPr>
          <a:xfrm>
            <a:off x="6103803" y="3805876"/>
            <a:ext cx="24718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2741" name="Shape 2741"/>
          <p:cNvSpPr txBox="1"/>
          <p:nvPr/>
        </p:nvSpPr>
        <p:spPr>
          <a:xfrm>
            <a:off x="7102181" y="3450828"/>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742" name="Shape 2742"/>
          <p:cNvSpPr txBox="1"/>
          <p:nvPr/>
        </p:nvSpPr>
        <p:spPr>
          <a:xfrm>
            <a:off x="7498495" y="2760375"/>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2743" name="Shape 2743"/>
          <p:cNvSpPr txBox="1"/>
          <p:nvPr/>
        </p:nvSpPr>
        <p:spPr>
          <a:xfrm>
            <a:off x="7118938" y="2109130"/>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744" name="Shape 2744"/>
          <p:cNvSpPr txBox="1"/>
          <p:nvPr/>
        </p:nvSpPr>
        <p:spPr>
          <a:xfrm>
            <a:off x="6074976" y="2109130"/>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745" name="Shape 2745"/>
          <p:cNvSpPr txBox="1"/>
          <p:nvPr/>
        </p:nvSpPr>
        <p:spPr>
          <a:xfrm>
            <a:off x="5685673" y="2780110"/>
            <a:ext cx="33214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2746" name="Shape 2746"/>
          <p:cNvSpPr txBox="1"/>
          <p:nvPr/>
        </p:nvSpPr>
        <p:spPr>
          <a:xfrm>
            <a:off x="6103803" y="3490062"/>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69"/>
                                        </p:tgtEl>
                                        <p:attrNameLst>
                                          <p:attrName>style.visibility</p:attrName>
                                        </p:attrNameLst>
                                      </p:cBhvr>
                                      <p:to>
                                        <p:strVal val="visible"/>
                                      </p:to>
                                    </p:set>
                                    <p:anim calcmode="lin" valueType="num">
                                      <p:cBhvr additive="base">
                                        <p:cTn id="7" dur="500"/>
                                        <p:tgtEl>
                                          <p:spTgt spid="2669"/>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73"/>
                                        </p:tgtEl>
                                        <p:attrNameLst>
                                          <p:attrName>style.visibility</p:attrName>
                                        </p:attrNameLst>
                                      </p:cBhvr>
                                      <p:to>
                                        <p:strVal val="visible"/>
                                      </p:to>
                                    </p:set>
                                    <p:animEffect transition="in" filter="fade">
                                      <p:cBhvr>
                                        <p:cTn id="12" dur="1"/>
                                        <p:tgtEl>
                                          <p:spTgt spid="2673"/>
                                        </p:tgtEl>
                                      </p:cBhvr>
                                    </p:animEffect>
                                  </p:childTnLst>
                                </p:cTn>
                              </p:par>
                              <p:par>
                                <p:cTn id="13" presetID="10" presetClass="entr" presetSubtype="0" fill="hold" nodeType="withEffect">
                                  <p:stCondLst>
                                    <p:cond delay="0"/>
                                  </p:stCondLst>
                                  <p:childTnLst>
                                    <p:set>
                                      <p:cBhvr>
                                        <p:cTn id="14" dur="1" fill="hold">
                                          <p:stCondLst>
                                            <p:cond delay="0"/>
                                          </p:stCondLst>
                                        </p:cTn>
                                        <p:tgtEl>
                                          <p:spTgt spid="2672"/>
                                        </p:tgtEl>
                                        <p:attrNameLst>
                                          <p:attrName>style.visibility</p:attrName>
                                        </p:attrNameLst>
                                      </p:cBhvr>
                                      <p:to>
                                        <p:strVal val="visible"/>
                                      </p:to>
                                    </p:set>
                                    <p:animEffect transition="in" filter="fade">
                                      <p:cBhvr>
                                        <p:cTn id="15" dur="1"/>
                                        <p:tgtEl>
                                          <p:spTgt spid="2672"/>
                                        </p:tgtEl>
                                      </p:cBhvr>
                                    </p:animEffect>
                                  </p:childTnLst>
                                </p:cTn>
                              </p:par>
                              <p:par>
                                <p:cTn id="16" presetID="10" presetClass="entr" presetSubtype="0" fill="hold" nodeType="withEffect">
                                  <p:stCondLst>
                                    <p:cond delay="0"/>
                                  </p:stCondLst>
                                  <p:childTnLst>
                                    <p:set>
                                      <p:cBhvr>
                                        <p:cTn id="17" dur="1" fill="hold">
                                          <p:stCondLst>
                                            <p:cond delay="0"/>
                                          </p:stCondLst>
                                        </p:cTn>
                                        <p:tgtEl>
                                          <p:spTgt spid="2674"/>
                                        </p:tgtEl>
                                        <p:attrNameLst>
                                          <p:attrName>style.visibility</p:attrName>
                                        </p:attrNameLst>
                                      </p:cBhvr>
                                      <p:to>
                                        <p:strVal val="visible"/>
                                      </p:to>
                                    </p:set>
                                    <p:animEffect transition="in" filter="fade">
                                      <p:cBhvr>
                                        <p:cTn id="18" dur="1"/>
                                        <p:tgtEl>
                                          <p:spTgt spid="2674"/>
                                        </p:tgtEl>
                                      </p:cBhvr>
                                    </p:animEffect>
                                  </p:childTnLst>
                                </p:cTn>
                              </p:par>
                              <p:par>
                                <p:cTn id="19" presetID="10" presetClass="entr" presetSubtype="0" fill="hold" nodeType="withEffect">
                                  <p:stCondLst>
                                    <p:cond delay="0"/>
                                  </p:stCondLst>
                                  <p:childTnLst>
                                    <p:set>
                                      <p:cBhvr>
                                        <p:cTn id="20" dur="1" fill="hold">
                                          <p:stCondLst>
                                            <p:cond delay="0"/>
                                          </p:stCondLst>
                                        </p:cTn>
                                        <p:tgtEl>
                                          <p:spTgt spid="2675"/>
                                        </p:tgtEl>
                                        <p:attrNameLst>
                                          <p:attrName>style.visibility</p:attrName>
                                        </p:attrNameLst>
                                      </p:cBhvr>
                                      <p:to>
                                        <p:strVal val="visible"/>
                                      </p:to>
                                    </p:set>
                                    <p:animEffect transition="in" filter="fade">
                                      <p:cBhvr>
                                        <p:cTn id="21" dur="1"/>
                                        <p:tgtEl>
                                          <p:spTgt spid="267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711"/>
                                        </p:tgtEl>
                                        <p:attrNameLst>
                                          <p:attrName>style.visibility</p:attrName>
                                        </p:attrNameLst>
                                      </p:cBhvr>
                                      <p:to>
                                        <p:strVal val="visible"/>
                                      </p:to>
                                    </p:set>
                                    <p:animEffect transition="in" filter="fade">
                                      <p:cBhvr>
                                        <p:cTn id="26" dur="1"/>
                                        <p:tgtEl>
                                          <p:spTgt spid="27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680"/>
                                        </p:tgtEl>
                                        <p:attrNameLst>
                                          <p:attrName>style.visibility</p:attrName>
                                        </p:attrNameLst>
                                      </p:cBhvr>
                                      <p:to>
                                        <p:strVal val="visible"/>
                                      </p:to>
                                    </p:set>
                                    <p:animEffect transition="in" filter="fade">
                                      <p:cBhvr>
                                        <p:cTn id="31" dur="1"/>
                                        <p:tgtEl>
                                          <p:spTgt spid="2680"/>
                                        </p:tgtEl>
                                      </p:cBhvr>
                                    </p:animEffect>
                                  </p:childTnLst>
                                </p:cTn>
                              </p:par>
                              <p:par>
                                <p:cTn id="32" presetID="10" presetClass="entr" presetSubtype="0" fill="hold" nodeType="withEffect">
                                  <p:stCondLst>
                                    <p:cond delay="0"/>
                                  </p:stCondLst>
                                  <p:childTnLst>
                                    <p:set>
                                      <p:cBhvr>
                                        <p:cTn id="33" dur="1" fill="hold">
                                          <p:stCondLst>
                                            <p:cond delay="0"/>
                                          </p:stCondLst>
                                        </p:cTn>
                                        <p:tgtEl>
                                          <p:spTgt spid="2684"/>
                                        </p:tgtEl>
                                        <p:attrNameLst>
                                          <p:attrName>style.visibility</p:attrName>
                                        </p:attrNameLst>
                                      </p:cBhvr>
                                      <p:to>
                                        <p:strVal val="visible"/>
                                      </p:to>
                                    </p:set>
                                    <p:animEffect transition="in" filter="fade">
                                      <p:cBhvr>
                                        <p:cTn id="34" dur="1"/>
                                        <p:tgtEl>
                                          <p:spTgt spid="268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678"/>
                                        </p:tgtEl>
                                        <p:attrNameLst>
                                          <p:attrName>style.visibility</p:attrName>
                                        </p:attrNameLst>
                                      </p:cBhvr>
                                      <p:to>
                                        <p:strVal val="visible"/>
                                      </p:to>
                                    </p:set>
                                    <p:animEffect transition="in" filter="fade">
                                      <p:cBhvr>
                                        <p:cTn id="39" dur="1"/>
                                        <p:tgtEl>
                                          <p:spTgt spid="2678"/>
                                        </p:tgtEl>
                                      </p:cBhvr>
                                    </p:animEffect>
                                  </p:childTnLst>
                                </p:cTn>
                              </p:par>
                              <p:par>
                                <p:cTn id="40" presetID="10" presetClass="entr" presetSubtype="0" fill="hold" nodeType="withEffect">
                                  <p:stCondLst>
                                    <p:cond delay="0"/>
                                  </p:stCondLst>
                                  <p:childTnLst>
                                    <p:set>
                                      <p:cBhvr>
                                        <p:cTn id="41" dur="1" fill="hold">
                                          <p:stCondLst>
                                            <p:cond delay="0"/>
                                          </p:stCondLst>
                                        </p:cTn>
                                        <p:tgtEl>
                                          <p:spTgt spid="2679"/>
                                        </p:tgtEl>
                                        <p:attrNameLst>
                                          <p:attrName>style.visibility</p:attrName>
                                        </p:attrNameLst>
                                      </p:cBhvr>
                                      <p:to>
                                        <p:strVal val="visible"/>
                                      </p:to>
                                    </p:set>
                                    <p:animEffect transition="in" filter="fade">
                                      <p:cBhvr>
                                        <p:cTn id="42" dur="1"/>
                                        <p:tgtEl>
                                          <p:spTgt spid="2679"/>
                                        </p:tgtEl>
                                      </p:cBhvr>
                                    </p:animEffect>
                                  </p:childTnLst>
                                </p:cTn>
                              </p:par>
                              <p:par>
                                <p:cTn id="43" presetID="10" presetClass="entr" presetSubtype="0" fill="hold" nodeType="withEffect">
                                  <p:stCondLst>
                                    <p:cond delay="0"/>
                                  </p:stCondLst>
                                  <p:childTnLst>
                                    <p:set>
                                      <p:cBhvr>
                                        <p:cTn id="44" dur="1" fill="hold">
                                          <p:stCondLst>
                                            <p:cond delay="0"/>
                                          </p:stCondLst>
                                        </p:cTn>
                                        <p:tgtEl>
                                          <p:spTgt spid="2687"/>
                                        </p:tgtEl>
                                        <p:attrNameLst>
                                          <p:attrName>style.visibility</p:attrName>
                                        </p:attrNameLst>
                                      </p:cBhvr>
                                      <p:to>
                                        <p:strVal val="visible"/>
                                      </p:to>
                                    </p:set>
                                    <p:animEffect transition="in" filter="fade">
                                      <p:cBhvr>
                                        <p:cTn id="45" dur="1"/>
                                        <p:tgtEl>
                                          <p:spTgt spid="2687"/>
                                        </p:tgtEl>
                                      </p:cBhvr>
                                    </p:animEffect>
                                  </p:childTnLst>
                                </p:cTn>
                              </p:par>
                              <p:par>
                                <p:cTn id="46" presetID="10" presetClass="entr" presetSubtype="0" fill="hold" nodeType="withEffect">
                                  <p:stCondLst>
                                    <p:cond delay="0"/>
                                  </p:stCondLst>
                                  <p:childTnLst>
                                    <p:set>
                                      <p:cBhvr>
                                        <p:cTn id="47" dur="1" fill="hold">
                                          <p:stCondLst>
                                            <p:cond delay="0"/>
                                          </p:stCondLst>
                                        </p:cTn>
                                        <p:tgtEl>
                                          <p:spTgt spid="2688"/>
                                        </p:tgtEl>
                                        <p:attrNameLst>
                                          <p:attrName>style.visibility</p:attrName>
                                        </p:attrNameLst>
                                      </p:cBhvr>
                                      <p:to>
                                        <p:strVal val="visible"/>
                                      </p:to>
                                    </p:set>
                                    <p:animEffect transition="in" filter="fade">
                                      <p:cBhvr>
                                        <p:cTn id="48" dur="1"/>
                                        <p:tgtEl>
                                          <p:spTgt spid="2688"/>
                                        </p:tgtEl>
                                      </p:cBhvr>
                                    </p:animEffect>
                                  </p:childTnLst>
                                </p:cTn>
                              </p:par>
                              <p:par>
                                <p:cTn id="49" presetID="10" presetClass="entr" presetSubtype="0" fill="hold" nodeType="withEffect">
                                  <p:stCondLst>
                                    <p:cond delay="0"/>
                                  </p:stCondLst>
                                  <p:childTnLst>
                                    <p:set>
                                      <p:cBhvr>
                                        <p:cTn id="50" dur="1" fill="hold">
                                          <p:stCondLst>
                                            <p:cond delay="0"/>
                                          </p:stCondLst>
                                        </p:cTn>
                                        <p:tgtEl>
                                          <p:spTgt spid="2689"/>
                                        </p:tgtEl>
                                        <p:attrNameLst>
                                          <p:attrName>style.visibility</p:attrName>
                                        </p:attrNameLst>
                                      </p:cBhvr>
                                      <p:to>
                                        <p:strVal val="visible"/>
                                      </p:to>
                                    </p:set>
                                    <p:animEffect transition="in" filter="fade">
                                      <p:cBhvr>
                                        <p:cTn id="51" dur="1"/>
                                        <p:tgtEl>
                                          <p:spTgt spid="2689"/>
                                        </p:tgtEl>
                                      </p:cBhvr>
                                    </p:animEffect>
                                  </p:childTnLst>
                                </p:cTn>
                              </p:par>
                              <p:par>
                                <p:cTn id="52" presetID="10" presetClass="entr" presetSubtype="0" fill="hold" nodeType="withEffect">
                                  <p:stCondLst>
                                    <p:cond delay="0"/>
                                  </p:stCondLst>
                                  <p:childTnLst>
                                    <p:set>
                                      <p:cBhvr>
                                        <p:cTn id="53" dur="1" fill="hold">
                                          <p:stCondLst>
                                            <p:cond delay="0"/>
                                          </p:stCondLst>
                                        </p:cTn>
                                        <p:tgtEl>
                                          <p:spTgt spid="2690"/>
                                        </p:tgtEl>
                                        <p:attrNameLst>
                                          <p:attrName>style.visibility</p:attrName>
                                        </p:attrNameLst>
                                      </p:cBhvr>
                                      <p:to>
                                        <p:strVal val="visible"/>
                                      </p:to>
                                    </p:set>
                                    <p:animEffect transition="in" filter="fade">
                                      <p:cBhvr>
                                        <p:cTn id="54" dur="1"/>
                                        <p:tgtEl>
                                          <p:spTgt spid="269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685"/>
                                        </p:tgtEl>
                                        <p:attrNameLst>
                                          <p:attrName>style.visibility</p:attrName>
                                        </p:attrNameLst>
                                      </p:cBhvr>
                                      <p:to>
                                        <p:strVal val="visible"/>
                                      </p:to>
                                    </p:set>
                                    <p:animEffect transition="in" filter="fade">
                                      <p:cBhvr>
                                        <p:cTn id="59" dur="500"/>
                                        <p:tgtEl>
                                          <p:spTgt spid="2685"/>
                                        </p:tgtEl>
                                      </p:cBhvr>
                                    </p:animEffect>
                                  </p:childTnLst>
                                </p:cTn>
                              </p:par>
                              <p:par>
                                <p:cTn id="60" presetID="10" presetClass="entr" presetSubtype="0" fill="hold" nodeType="withEffect">
                                  <p:stCondLst>
                                    <p:cond delay="0"/>
                                  </p:stCondLst>
                                  <p:childTnLst>
                                    <p:set>
                                      <p:cBhvr>
                                        <p:cTn id="61" dur="1" fill="hold">
                                          <p:stCondLst>
                                            <p:cond delay="0"/>
                                          </p:stCondLst>
                                        </p:cTn>
                                        <p:tgtEl>
                                          <p:spTgt spid="2691"/>
                                        </p:tgtEl>
                                        <p:attrNameLst>
                                          <p:attrName>style.visibility</p:attrName>
                                        </p:attrNameLst>
                                      </p:cBhvr>
                                      <p:to>
                                        <p:strVal val="visible"/>
                                      </p:to>
                                    </p:set>
                                    <p:animEffect transition="in" filter="fade">
                                      <p:cBhvr>
                                        <p:cTn id="62" dur="500"/>
                                        <p:tgtEl>
                                          <p:spTgt spid="2691"/>
                                        </p:tgtEl>
                                      </p:cBhvr>
                                    </p:animEffect>
                                  </p:childTnLst>
                                </p:cTn>
                              </p:par>
                              <p:par>
                                <p:cTn id="63" presetID="10" presetClass="entr" presetSubtype="0" fill="hold" nodeType="withEffect">
                                  <p:stCondLst>
                                    <p:cond delay="0"/>
                                  </p:stCondLst>
                                  <p:childTnLst>
                                    <p:set>
                                      <p:cBhvr>
                                        <p:cTn id="64" dur="1" fill="hold">
                                          <p:stCondLst>
                                            <p:cond delay="0"/>
                                          </p:stCondLst>
                                        </p:cTn>
                                        <p:tgtEl>
                                          <p:spTgt spid="2686"/>
                                        </p:tgtEl>
                                        <p:attrNameLst>
                                          <p:attrName>style.visibility</p:attrName>
                                        </p:attrNameLst>
                                      </p:cBhvr>
                                      <p:to>
                                        <p:strVal val="visible"/>
                                      </p:to>
                                    </p:set>
                                    <p:animEffect transition="in" filter="fade">
                                      <p:cBhvr>
                                        <p:cTn id="65" dur="500"/>
                                        <p:tgtEl>
                                          <p:spTgt spid="268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696"/>
                                        </p:tgtEl>
                                        <p:attrNameLst>
                                          <p:attrName>style.visibility</p:attrName>
                                        </p:attrNameLst>
                                      </p:cBhvr>
                                      <p:to>
                                        <p:strVal val="visible"/>
                                      </p:to>
                                    </p:set>
                                    <p:animEffect transition="in" filter="fade">
                                      <p:cBhvr>
                                        <p:cTn id="70" dur="1"/>
                                        <p:tgtEl>
                                          <p:spTgt spid="2696"/>
                                        </p:tgtEl>
                                      </p:cBhvr>
                                    </p:animEffect>
                                  </p:childTnLst>
                                </p:cTn>
                              </p:par>
                              <p:par>
                                <p:cTn id="71" presetID="10" presetClass="entr" presetSubtype="0" fill="hold" nodeType="withEffect">
                                  <p:stCondLst>
                                    <p:cond delay="0"/>
                                  </p:stCondLst>
                                  <p:childTnLst>
                                    <p:set>
                                      <p:cBhvr>
                                        <p:cTn id="72" dur="1" fill="hold">
                                          <p:stCondLst>
                                            <p:cond delay="0"/>
                                          </p:stCondLst>
                                        </p:cTn>
                                        <p:tgtEl>
                                          <p:spTgt spid="2695"/>
                                        </p:tgtEl>
                                        <p:attrNameLst>
                                          <p:attrName>style.visibility</p:attrName>
                                        </p:attrNameLst>
                                      </p:cBhvr>
                                      <p:to>
                                        <p:strVal val="visible"/>
                                      </p:to>
                                    </p:set>
                                    <p:animEffect transition="in" filter="fade">
                                      <p:cBhvr>
                                        <p:cTn id="73" dur="1"/>
                                        <p:tgtEl>
                                          <p:spTgt spid="2695"/>
                                        </p:tgtEl>
                                      </p:cBhvr>
                                    </p:animEffect>
                                  </p:childTnLst>
                                </p:cTn>
                              </p:par>
                              <p:par>
                                <p:cTn id="74" presetID="10" presetClass="entr" presetSubtype="0" fill="hold" nodeType="withEffect">
                                  <p:stCondLst>
                                    <p:cond delay="0"/>
                                  </p:stCondLst>
                                  <p:childTnLst>
                                    <p:set>
                                      <p:cBhvr>
                                        <p:cTn id="75" dur="1" fill="hold">
                                          <p:stCondLst>
                                            <p:cond delay="0"/>
                                          </p:stCondLst>
                                        </p:cTn>
                                        <p:tgtEl>
                                          <p:spTgt spid="2697"/>
                                        </p:tgtEl>
                                        <p:attrNameLst>
                                          <p:attrName>style.visibility</p:attrName>
                                        </p:attrNameLst>
                                      </p:cBhvr>
                                      <p:to>
                                        <p:strVal val="visible"/>
                                      </p:to>
                                    </p:set>
                                    <p:animEffect transition="in" filter="fade">
                                      <p:cBhvr>
                                        <p:cTn id="76" dur="1"/>
                                        <p:tgtEl>
                                          <p:spTgt spid="2697"/>
                                        </p:tgtEl>
                                      </p:cBhvr>
                                    </p:animEffect>
                                  </p:childTnLst>
                                </p:cTn>
                              </p:par>
                              <p:par>
                                <p:cTn id="77" presetID="10" presetClass="entr" presetSubtype="0" fill="hold" nodeType="withEffect">
                                  <p:stCondLst>
                                    <p:cond delay="0"/>
                                  </p:stCondLst>
                                  <p:childTnLst>
                                    <p:set>
                                      <p:cBhvr>
                                        <p:cTn id="78" dur="1" fill="hold">
                                          <p:stCondLst>
                                            <p:cond delay="0"/>
                                          </p:stCondLst>
                                        </p:cTn>
                                        <p:tgtEl>
                                          <p:spTgt spid="2694"/>
                                        </p:tgtEl>
                                        <p:attrNameLst>
                                          <p:attrName>style.visibility</p:attrName>
                                        </p:attrNameLst>
                                      </p:cBhvr>
                                      <p:to>
                                        <p:strVal val="visible"/>
                                      </p:to>
                                    </p:set>
                                    <p:animEffect transition="in" filter="fade">
                                      <p:cBhvr>
                                        <p:cTn id="79" dur="1"/>
                                        <p:tgtEl>
                                          <p:spTgt spid="2694"/>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2692"/>
                                        </p:tgtEl>
                                        <p:attrNameLst>
                                          <p:attrName>style.visibility</p:attrName>
                                        </p:attrNameLst>
                                      </p:cBhvr>
                                      <p:to>
                                        <p:strVal val="visible"/>
                                      </p:to>
                                    </p:set>
                                    <p:animEffect transition="in" filter="fade">
                                      <p:cBhvr>
                                        <p:cTn id="84" dur="1"/>
                                        <p:tgtEl>
                                          <p:spTgt spid="2692"/>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2693"/>
                                        </p:tgtEl>
                                        <p:attrNameLst>
                                          <p:attrName>style.visibility</p:attrName>
                                        </p:attrNameLst>
                                      </p:cBhvr>
                                      <p:to>
                                        <p:strVal val="visible"/>
                                      </p:to>
                                    </p:set>
                                    <p:animEffect transition="in" filter="fade">
                                      <p:cBhvr>
                                        <p:cTn id="89" dur="1"/>
                                        <p:tgtEl>
                                          <p:spTgt spid="2693"/>
                                        </p:tgtEl>
                                      </p:cBhvr>
                                    </p:animEffect>
                                  </p:childTnLst>
                                </p:cTn>
                              </p:par>
                              <p:par>
                                <p:cTn id="90" presetID="10" presetClass="entr" presetSubtype="0" fill="hold" nodeType="withEffect">
                                  <p:stCondLst>
                                    <p:cond delay="0"/>
                                  </p:stCondLst>
                                  <p:childTnLst>
                                    <p:set>
                                      <p:cBhvr>
                                        <p:cTn id="91" dur="1" fill="hold">
                                          <p:stCondLst>
                                            <p:cond delay="0"/>
                                          </p:stCondLst>
                                        </p:cTn>
                                        <p:tgtEl>
                                          <p:spTgt spid="2698"/>
                                        </p:tgtEl>
                                        <p:attrNameLst>
                                          <p:attrName>style.visibility</p:attrName>
                                        </p:attrNameLst>
                                      </p:cBhvr>
                                      <p:to>
                                        <p:strVal val="visible"/>
                                      </p:to>
                                    </p:set>
                                    <p:animEffect transition="in" filter="fade">
                                      <p:cBhvr>
                                        <p:cTn id="92" dur="1"/>
                                        <p:tgtEl>
                                          <p:spTgt spid="2698"/>
                                        </p:tgtEl>
                                      </p:cBhvr>
                                    </p:animEffect>
                                  </p:childTnLst>
                                </p:cTn>
                              </p:par>
                              <p:par>
                                <p:cTn id="93" presetID="10" presetClass="entr" presetSubtype="0" fill="hold" nodeType="withEffect">
                                  <p:stCondLst>
                                    <p:cond delay="0"/>
                                  </p:stCondLst>
                                  <p:childTnLst>
                                    <p:set>
                                      <p:cBhvr>
                                        <p:cTn id="94" dur="1" fill="hold">
                                          <p:stCondLst>
                                            <p:cond delay="0"/>
                                          </p:stCondLst>
                                        </p:cTn>
                                        <p:tgtEl>
                                          <p:spTgt spid="2699"/>
                                        </p:tgtEl>
                                        <p:attrNameLst>
                                          <p:attrName>style.visibility</p:attrName>
                                        </p:attrNameLst>
                                      </p:cBhvr>
                                      <p:to>
                                        <p:strVal val="visible"/>
                                      </p:to>
                                    </p:set>
                                    <p:animEffect transition="in" filter="fade">
                                      <p:cBhvr>
                                        <p:cTn id="95" dur="1"/>
                                        <p:tgtEl>
                                          <p:spTgt spid="2699"/>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2702"/>
                                        </p:tgtEl>
                                        <p:attrNameLst>
                                          <p:attrName>style.visibility</p:attrName>
                                        </p:attrNameLst>
                                      </p:cBhvr>
                                      <p:to>
                                        <p:strVal val="visible"/>
                                      </p:to>
                                    </p:set>
                                    <p:animEffect transition="in" filter="fade">
                                      <p:cBhvr>
                                        <p:cTn id="100" dur="500"/>
                                        <p:tgtEl>
                                          <p:spTgt spid="2702"/>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2701"/>
                                        </p:tgtEl>
                                        <p:attrNameLst>
                                          <p:attrName>style.visibility</p:attrName>
                                        </p:attrNameLst>
                                      </p:cBhvr>
                                      <p:to>
                                        <p:strVal val="visible"/>
                                      </p:to>
                                    </p:set>
                                    <p:animEffect transition="in" filter="fade">
                                      <p:cBhvr>
                                        <p:cTn id="105" dur="1"/>
                                        <p:tgtEl>
                                          <p:spTgt spid="2701"/>
                                        </p:tgtEl>
                                      </p:cBhvr>
                                    </p:animEffect>
                                  </p:childTnLst>
                                </p:cTn>
                              </p:par>
                              <p:par>
                                <p:cTn id="106" presetID="10" presetClass="entr" presetSubtype="0" fill="hold" nodeType="withEffect">
                                  <p:stCondLst>
                                    <p:cond delay="0"/>
                                  </p:stCondLst>
                                  <p:childTnLst>
                                    <p:set>
                                      <p:cBhvr>
                                        <p:cTn id="107" dur="1" fill="hold">
                                          <p:stCondLst>
                                            <p:cond delay="0"/>
                                          </p:stCondLst>
                                        </p:cTn>
                                        <p:tgtEl>
                                          <p:spTgt spid="2700"/>
                                        </p:tgtEl>
                                        <p:attrNameLst>
                                          <p:attrName>style.visibility</p:attrName>
                                        </p:attrNameLst>
                                      </p:cBhvr>
                                      <p:to>
                                        <p:strVal val="visible"/>
                                      </p:to>
                                    </p:set>
                                    <p:animEffect transition="in" filter="fade">
                                      <p:cBhvr>
                                        <p:cTn id="108" dur="1"/>
                                        <p:tgtEl>
                                          <p:spTgt spid="2700"/>
                                        </p:tgtEl>
                                      </p:cBhvr>
                                    </p:animEffect>
                                  </p:childTnLst>
                                </p:cTn>
                              </p:par>
                              <p:par>
                                <p:cTn id="109" presetID="10" presetClass="entr" presetSubtype="0" fill="hold" nodeType="withEffect">
                                  <p:stCondLst>
                                    <p:cond delay="0"/>
                                  </p:stCondLst>
                                  <p:childTnLst>
                                    <p:set>
                                      <p:cBhvr>
                                        <p:cTn id="110" dur="1" fill="hold">
                                          <p:stCondLst>
                                            <p:cond delay="0"/>
                                          </p:stCondLst>
                                        </p:cTn>
                                        <p:tgtEl>
                                          <p:spTgt spid="2710"/>
                                        </p:tgtEl>
                                        <p:attrNameLst>
                                          <p:attrName>style.visibility</p:attrName>
                                        </p:attrNameLst>
                                      </p:cBhvr>
                                      <p:to>
                                        <p:strVal val="visible"/>
                                      </p:to>
                                    </p:set>
                                    <p:animEffect transition="in" filter="fade">
                                      <p:cBhvr>
                                        <p:cTn id="111" dur="1"/>
                                        <p:tgtEl>
                                          <p:spTgt spid="2710"/>
                                        </p:tgtEl>
                                      </p:cBhvr>
                                    </p:animEffect>
                                  </p:childTnLst>
                                </p:cTn>
                              </p:par>
                              <p:par>
                                <p:cTn id="112" presetID="10" presetClass="entr" presetSubtype="0" fill="hold" nodeType="withEffect">
                                  <p:stCondLst>
                                    <p:cond delay="0"/>
                                  </p:stCondLst>
                                  <p:childTnLst>
                                    <p:set>
                                      <p:cBhvr>
                                        <p:cTn id="113" dur="1" fill="hold">
                                          <p:stCondLst>
                                            <p:cond delay="0"/>
                                          </p:stCondLst>
                                        </p:cTn>
                                        <p:tgtEl>
                                          <p:spTgt spid="2715"/>
                                        </p:tgtEl>
                                        <p:attrNameLst>
                                          <p:attrName>style.visibility</p:attrName>
                                        </p:attrNameLst>
                                      </p:cBhvr>
                                      <p:to>
                                        <p:strVal val="visible"/>
                                      </p:to>
                                    </p:set>
                                    <p:animEffect transition="in" filter="fade">
                                      <p:cBhvr>
                                        <p:cTn id="114" dur="1"/>
                                        <p:tgtEl>
                                          <p:spTgt spid="2715"/>
                                        </p:tgtEl>
                                      </p:cBhvr>
                                    </p:animEffect>
                                  </p:childTnLst>
                                </p:cTn>
                              </p:par>
                              <p:par>
                                <p:cTn id="115" presetID="10" presetClass="entr" presetSubtype="0" fill="hold" nodeType="withEffect">
                                  <p:stCondLst>
                                    <p:cond delay="0"/>
                                  </p:stCondLst>
                                  <p:childTnLst>
                                    <p:set>
                                      <p:cBhvr>
                                        <p:cTn id="116" dur="1" fill="hold">
                                          <p:stCondLst>
                                            <p:cond delay="0"/>
                                          </p:stCondLst>
                                        </p:cTn>
                                        <p:tgtEl>
                                          <p:spTgt spid="2714"/>
                                        </p:tgtEl>
                                        <p:attrNameLst>
                                          <p:attrName>style.visibility</p:attrName>
                                        </p:attrNameLst>
                                      </p:cBhvr>
                                      <p:to>
                                        <p:strVal val="visible"/>
                                      </p:to>
                                    </p:set>
                                    <p:animEffect transition="in" filter="fade">
                                      <p:cBhvr>
                                        <p:cTn id="117" dur="1"/>
                                        <p:tgtEl>
                                          <p:spTgt spid="2714"/>
                                        </p:tgtEl>
                                      </p:cBhvr>
                                    </p:animEffect>
                                  </p:childTnLst>
                                </p:cTn>
                              </p:par>
                              <p:par>
                                <p:cTn id="118" presetID="10" presetClass="entr" presetSubtype="0" fill="hold" nodeType="withEffect">
                                  <p:stCondLst>
                                    <p:cond delay="0"/>
                                  </p:stCondLst>
                                  <p:childTnLst>
                                    <p:set>
                                      <p:cBhvr>
                                        <p:cTn id="119" dur="1" fill="hold">
                                          <p:stCondLst>
                                            <p:cond delay="0"/>
                                          </p:stCondLst>
                                        </p:cTn>
                                        <p:tgtEl>
                                          <p:spTgt spid="2713"/>
                                        </p:tgtEl>
                                        <p:attrNameLst>
                                          <p:attrName>style.visibility</p:attrName>
                                        </p:attrNameLst>
                                      </p:cBhvr>
                                      <p:to>
                                        <p:strVal val="visible"/>
                                      </p:to>
                                    </p:set>
                                    <p:animEffect transition="in" filter="fade">
                                      <p:cBhvr>
                                        <p:cTn id="120" dur="1"/>
                                        <p:tgtEl>
                                          <p:spTgt spid="2713"/>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2703"/>
                                        </p:tgtEl>
                                        <p:attrNameLst>
                                          <p:attrName>style.visibility</p:attrName>
                                        </p:attrNameLst>
                                      </p:cBhvr>
                                      <p:to>
                                        <p:strVal val="visible"/>
                                      </p:to>
                                    </p:set>
                                    <p:animEffect transition="in" filter="fade">
                                      <p:cBhvr>
                                        <p:cTn id="125" dur="500"/>
                                        <p:tgtEl>
                                          <p:spTgt spid="2703"/>
                                        </p:tgtEl>
                                      </p:cBhvr>
                                    </p:animEffect>
                                  </p:childTnLst>
                                </p:cTn>
                              </p:par>
                              <p:par>
                                <p:cTn id="126" presetID="10" presetClass="entr" presetSubtype="0" fill="hold" nodeType="withEffect">
                                  <p:stCondLst>
                                    <p:cond delay="0"/>
                                  </p:stCondLst>
                                  <p:childTnLst>
                                    <p:set>
                                      <p:cBhvr>
                                        <p:cTn id="127" dur="1" fill="hold">
                                          <p:stCondLst>
                                            <p:cond delay="0"/>
                                          </p:stCondLst>
                                        </p:cTn>
                                        <p:tgtEl>
                                          <p:spTgt spid="2705"/>
                                        </p:tgtEl>
                                        <p:attrNameLst>
                                          <p:attrName>style.visibility</p:attrName>
                                        </p:attrNameLst>
                                      </p:cBhvr>
                                      <p:to>
                                        <p:strVal val="visible"/>
                                      </p:to>
                                    </p:set>
                                    <p:animEffect transition="in" filter="fade">
                                      <p:cBhvr>
                                        <p:cTn id="128" dur="500"/>
                                        <p:tgtEl>
                                          <p:spTgt spid="2705"/>
                                        </p:tgtEl>
                                      </p:cBhvr>
                                    </p:animEffect>
                                  </p:childTnLst>
                                </p:cTn>
                              </p:par>
                              <p:par>
                                <p:cTn id="129" presetID="10" presetClass="entr" presetSubtype="0" fill="hold" nodeType="withEffect">
                                  <p:stCondLst>
                                    <p:cond delay="0"/>
                                  </p:stCondLst>
                                  <p:childTnLst>
                                    <p:set>
                                      <p:cBhvr>
                                        <p:cTn id="130" dur="1" fill="hold">
                                          <p:stCondLst>
                                            <p:cond delay="0"/>
                                          </p:stCondLst>
                                        </p:cTn>
                                        <p:tgtEl>
                                          <p:spTgt spid="2704"/>
                                        </p:tgtEl>
                                        <p:attrNameLst>
                                          <p:attrName>style.visibility</p:attrName>
                                        </p:attrNameLst>
                                      </p:cBhvr>
                                      <p:to>
                                        <p:strVal val="visible"/>
                                      </p:to>
                                    </p:set>
                                    <p:animEffect transition="in" filter="fade">
                                      <p:cBhvr>
                                        <p:cTn id="131" dur="500"/>
                                        <p:tgtEl>
                                          <p:spTgt spid="2704"/>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2706"/>
                                        </p:tgtEl>
                                        <p:attrNameLst>
                                          <p:attrName>style.visibility</p:attrName>
                                        </p:attrNameLst>
                                      </p:cBhvr>
                                      <p:to>
                                        <p:strVal val="visible"/>
                                      </p:to>
                                    </p:set>
                                    <p:animEffect transition="in" filter="fade">
                                      <p:cBhvr>
                                        <p:cTn id="136" dur="500"/>
                                        <p:tgtEl>
                                          <p:spTgt spid="2706"/>
                                        </p:tgtEl>
                                      </p:cBhvr>
                                    </p:animEffect>
                                  </p:childTnLst>
                                </p:cTn>
                              </p:par>
                              <p:par>
                                <p:cTn id="137" presetID="10" presetClass="entr" presetSubtype="0" fill="hold" nodeType="withEffect">
                                  <p:stCondLst>
                                    <p:cond delay="0"/>
                                  </p:stCondLst>
                                  <p:childTnLst>
                                    <p:set>
                                      <p:cBhvr>
                                        <p:cTn id="138" dur="1" fill="hold">
                                          <p:stCondLst>
                                            <p:cond delay="0"/>
                                          </p:stCondLst>
                                        </p:cTn>
                                        <p:tgtEl>
                                          <p:spTgt spid="2707"/>
                                        </p:tgtEl>
                                        <p:attrNameLst>
                                          <p:attrName>style.visibility</p:attrName>
                                        </p:attrNameLst>
                                      </p:cBhvr>
                                      <p:to>
                                        <p:strVal val="visible"/>
                                      </p:to>
                                    </p:set>
                                    <p:animEffect transition="in" filter="fade">
                                      <p:cBhvr>
                                        <p:cTn id="139" dur="500"/>
                                        <p:tgtEl>
                                          <p:spTgt spid="2707"/>
                                        </p:tgtEl>
                                      </p:cBhvr>
                                    </p:animEffect>
                                  </p:childTnLst>
                                </p:cTn>
                              </p:par>
                              <p:par>
                                <p:cTn id="140" presetID="10" presetClass="entr" presetSubtype="0" fill="hold" nodeType="withEffect">
                                  <p:stCondLst>
                                    <p:cond delay="0"/>
                                  </p:stCondLst>
                                  <p:childTnLst>
                                    <p:set>
                                      <p:cBhvr>
                                        <p:cTn id="141" dur="1" fill="hold">
                                          <p:stCondLst>
                                            <p:cond delay="0"/>
                                          </p:stCondLst>
                                        </p:cTn>
                                        <p:tgtEl>
                                          <p:spTgt spid="2708"/>
                                        </p:tgtEl>
                                        <p:attrNameLst>
                                          <p:attrName>style.visibility</p:attrName>
                                        </p:attrNameLst>
                                      </p:cBhvr>
                                      <p:to>
                                        <p:strVal val="visible"/>
                                      </p:to>
                                    </p:set>
                                    <p:animEffect transition="in" filter="fade">
                                      <p:cBhvr>
                                        <p:cTn id="142" dur="500"/>
                                        <p:tgtEl>
                                          <p:spTgt spid="2708"/>
                                        </p:tgtEl>
                                      </p:cBhvr>
                                    </p:animEffect>
                                  </p:childTnLst>
                                </p:cTn>
                              </p:par>
                              <p:par>
                                <p:cTn id="143" presetID="10" presetClass="entr" presetSubtype="0" fill="hold" nodeType="withEffect">
                                  <p:stCondLst>
                                    <p:cond delay="0"/>
                                  </p:stCondLst>
                                  <p:childTnLst>
                                    <p:set>
                                      <p:cBhvr>
                                        <p:cTn id="144" dur="1" fill="hold">
                                          <p:stCondLst>
                                            <p:cond delay="0"/>
                                          </p:stCondLst>
                                        </p:cTn>
                                        <p:tgtEl>
                                          <p:spTgt spid="2709"/>
                                        </p:tgtEl>
                                        <p:attrNameLst>
                                          <p:attrName>style.visibility</p:attrName>
                                        </p:attrNameLst>
                                      </p:cBhvr>
                                      <p:to>
                                        <p:strVal val="visible"/>
                                      </p:to>
                                    </p:set>
                                    <p:animEffect transition="in" filter="fade">
                                      <p:cBhvr>
                                        <p:cTn id="145" dur="500"/>
                                        <p:tgtEl>
                                          <p:spTgt spid="2709"/>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2716"/>
                                        </p:tgtEl>
                                        <p:attrNameLst>
                                          <p:attrName>style.visibility</p:attrName>
                                        </p:attrNameLst>
                                      </p:cBhvr>
                                      <p:to>
                                        <p:strVal val="visible"/>
                                      </p:to>
                                    </p:set>
                                    <p:animEffect transition="in" filter="fade">
                                      <p:cBhvr>
                                        <p:cTn id="150" dur="1"/>
                                        <p:tgtEl>
                                          <p:spTgt spid="2716"/>
                                        </p:tgtEl>
                                      </p:cBhvr>
                                    </p:animEffect>
                                  </p:childTnLst>
                                </p:cTn>
                              </p:par>
                              <p:par>
                                <p:cTn id="151" presetID="10" presetClass="entr" presetSubtype="0" fill="hold" nodeType="withEffect">
                                  <p:stCondLst>
                                    <p:cond delay="0"/>
                                  </p:stCondLst>
                                  <p:childTnLst>
                                    <p:set>
                                      <p:cBhvr>
                                        <p:cTn id="152" dur="1" fill="hold">
                                          <p:stCondLst>
                                            <p:cond delay="0"/>
                                          </p:stCondLst>
                                        </p:cTn>
                                        <p:tgtEl>
                                          <p:spTgt spid="2718"/>
                                        </p:tgtEl>
                                        <p:attrNameLst>
                                          <p:attrName>style.visibility</p:attrName>
                                        </p:attrNameLst>
                                      </p:cBhvr>
                                      <p:to>
                                        <p:strVal val="visible"/>
                                      </p:to>
                                    </p:set>
                                    <p:animEffect transition="in" filter="fade">
                                      <p:cBhvr>
                                        <p:cTn id="153" dur="1"/>
                                        <p:tgtEl>
                                          <p:spTgt spid="2718"/>
                                        </p:tgtEl>
                                      </p:cBhvr>
                                    </p:animEffect>
                                  </p:childTnLst>
                                </p:cTn>
                              </p:par>
                              <p:par>
                                <p:cTn id="154" presetID="10" presetClass="entr" presetSubtype="0" fill="hold" nodeType="withEffect">
                                  <p:stCondLst>
                                    <p:cond delay="0"/>
                                  </p:stCondLst>
                                  <p:childTnLst>
                                    <p:set>
                                      <p:cBhvr>
                                        <p:cTn id="155" dur="1" fill="hold">
                                          <p:stCondLst>
                                            <p:cond delay="0"/>
                                          </p:stCondLst>
                                        </p:cTn>
                                        <p:tgtEl>
                                          <p:spTgt spid="2717"/>
                                        </p:tgtEl>
                                        <p:attrNameLst>
                                          <p:attrName>style.visibility</p:attrName>
                                        </p:attrNameLst>
                                      </p:cBhvr>
                                      <p:to>
                                        <p:strVal val="visible"/>
                                      </p:to>
                                    </p:set>
                                    <p:animEffect transition="in" filter="fade">
                                      <p:cBhvr>
                                        <p:cTn id="156" dur="1"/>
                                        <p:tgtEl>
                                          <p:spTgt spid="2717"/>
                                        </p:tgtEl>
                                      </p:cBhvr>
                                    </p:animEffect>
                                  </p:childTnLst>
                                </p:cTn>
                              </p:par>
                              <p:par>
                                <p:cTn id="157" presetID="10" presetClass="entr" presetSubtype="0" fill="hold" nodeType="withEffect">
                                  <p:stCondLst>
                                    <p:cond delay="0"/>
                                  </p:stCondLst>
                                  <p:childTnLst>
                                    <p:set>
                                      <p:cBhvr>
                                        <p:cTn id="158" dur="1" fill="hold">
                                          <p:stCondLst>
                                            <p:cond delay="0"/>
                                          </p:stCondLst>
                                        </p:cTn>
                                        <p:tgtEl>
                                          <p:spTgt spid="2719"/>
                                        </p:tgtEl>
                                        <p:attrNameLst>
                                          <p:attrName>style.visibility</p:attrName>
                                        </p:attrNameLst>
                                      </p:cBhvr>
                                      <p:to>
                                        <p:strVal val="visible"/>
                                      </p:to>
                                    </p:set>
                                    <p:animEffect transition="in" filter="fade">
                                      <p:cBhvr>
                                        <p:cTn id="159" dur="1"/>
                                        <p:tgtEl>
                                          <p:spTgt spid="2719"/>
                                        </p:tgtEl>
                                      </p:cBhvr>
                                    </p:animEffect>
                                  </p:childTnLst>
                                </p:cTn>
                              </p:par>
                              <p:par>
                                <p:cTn id="160" presetID="10" presetClass="entr" presetSubtype="0" fill="hold" nodeType="withEffect">
                                  <p:stCondLst>
                                    <p:cond delay="0"/>
                                  </p:stCondLst>
                                  <p:childTnLst>
                                    <p:set>
                                      <p:cBhvr>
                                        <p:cTn id="161" dur="1" fill="hold">
                                          <p:stCondLst>
                                            <p:cond delay="0"/>
                                          </p:stCondLst>
                                        </p:cTn>
                                        <p:tgtEl>
                                          <p:spTgt spid="2720"/>
                                        </p:tgtEl>
                                        <p:attrNameLst>
                                          <p:attrName>style.visibility</p:attrName>
                                        </p:attrNameLst>
                                      </p:cBhvr>
                                      <p:to>
                                        <p:strVal val="visible"/>
                                      </p:to>
                                    </p:set>
                                    <p:animEffect transition="in" filter="fade">
                                      <p:cBhvr>
                                        <p:cTn id="162" dur="1"/>
                                        <p:tgtEl>
                                          <p:spTgt spid="2720"/>
                                        </p:tgtEl>
                                      </p:cBhvr>
                                    </p:animEffect>
                                  </p:childTnLst>
                                </p:cTn>
                              </p:par>
                              <p:par>
                                <p:cTn id="163" presetID="10" presetClass="entr" presetSubtype="0" fill="hold" nodeType="withEffect">
                                  <p:stCondLst>
                                    <p:cond delay="0"/>
                                  </p:stCondLst>
                                  <p:childTnLst>
                                    <p:set>
                                      <p:cBhvr>
                                        <p:cTn id="164" dur="1" fill="hold">
                                          <p:stCondLst>
                                            <p:cond delay="0"/>
                                          </p:stCondLst>
                                        </p:cTn>
                                        <p:tgtEl>
                                          <p:spTgt spid="2721"/>
                                        </p:tgtEl>
                                        <p:attrNameLst>
                                          <p:attrName>style.visibility</p:attrName>
                                        </p:attrNameLst>
                                      </p:cBhvr>
                                      <p:to>
                                        <p:strVal val="visible"/>
                                      </p:to>
                                    </p:set>
                                    <p:animEffect transition="in" filter="fade">
                                      <p:cBhvr>
                                        <p:cTn id="165" dur="1"/>
                                        <p:tgtEl>
                                          <p:spTgt spid="2721"/>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nodeType="clickEffect">
                                  <p:stCondLst>
                                    <p:cond delay="0"/>
                                  </p:stCondLst>
                                  <p:childTnLst>
                                    <p:set>
                                      <p:cBhvr>
                                        <p:cTn id="169" dur="1" fill="hold">
                                          <p:stCondLst>
                                            <p:cond delay="0"/>
                                          </p:stCondLst>
                                        </p:cTn>
                                        <p:tgtEl>
                                          <p:spTgt spid="2712"/>
                                        </p:tgtEl>
                                        <p:attrNameLst>
                                          <p:attrName>style.visibility</p:attrName>
                                        </p:attrNameLst>
                                      </p:cBhvr>
                                      <p:to>
                                        <p:strVal val="visible"/>
                                      </p:to>
                                    </p:set>
                                    <p:animEffect transition="in" filter="fade">
                                      <p:cBhvr>
                                        <p:cTn id="170" dur="1"/>
                                        <p:tgtEl>
                                          <p:spTgt spid="2712"/>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2723"/>
                                        </p:tgtEl>
                                        <p:attrNameLst>
                                          <p:attrName>style.visibility</p:attrName>
                                        </p:attrNameLst>
                                      </p:cBhvr>
                                      <p:to>
                                        <p:strVal val="visible"/>
                                      </p:to>
                                    </p:set>
                                    <p:animEffect transition="in" filter="fade">
                                      <p:cBhvr>
                                        <p:cTn id="175" dur="1"/>
                                        <p:tgtEl>
                                          <p:spTgt spid="2723"/>
                                        </p:tgtEl>
                                      </p:cBhvr>
                                    </p:animEffect>
                                  </p:childTnLst>
                                </p:cTn>
                              </p:par>
                              <p:par>
                                <p:cTn id="176" presetID="10" presetClass="entr" presetSubtype="0" fill="hold" nodeType="withEffect">
                                  <p:stCondLst>
                                    <p:cond delay="0"/>
                                  </p:stCondLst>
                                  <p:childTnLst>
                                    <p:set>
                                      <p:cBhvr>
                                        <p:cTn id="177" dur="1" fill="hold">
                                          <p:stCondLst>
                                            <p:cond delay="0"/>
                                          </p:stCondLst>
                                        </p:cTn>
                                        <p:tgtEl>
                                          <p:spTgt spid="2725"/>
                                        </p:tgtEl>
                                        <p:attrNameLst>
                                          <p:attrName>style.visibility</p:attrName>
                                        </p:attrNameLst>
                                      </p:cBhvr>
                                      <p:to>
                                        <p:strVal val="visible"/>
                                      </p:to>
                                    </p:set>
                                    <p:animEffect transition="in" filter="fade">
                                      <p:cBhvr>
                                        <p:cTn id="178" dur="1"/>
                                        <p:tgtEl>
                                          <p:spTgt spid="2725"/>
                                        </p:tgtEl>
                                      </p:cBhvr>
                                    </p:animEffect>
                                  </p:childTnLst>
                                </p:cTn>
                              </p:par>
                              <p:par>
                                <p:cTn id="179" presetID="10" presetClass="entr" presetSubtype="0" fill="hold" nodeType="withEffect">
                                  <p:stCondLst>
                                    <p:cond delay="0"/>
                                  </p:stCondLst>
                                  <p:childTnLst>
                                    <p:set>
                                      <p:cBhvr>
                                        <p:cTn id="180" dur="1" fill="hold">
                                          <p:stCondLst>
                                            <p:cond delay="0"/>
                                          </p:stCondLst>
                                        </p:cTn>
                                        <p:tgtEl>
                                          <p:spTgt spid="2724"/>
                                        </p:tgtEl>
                                        <p:attrNameLst>
                                          <p:attrName>style.visibility</p:attrName>
                                        </p:attrNameLst>
                                      </p:cBhvr>
                                      <p:to>
                                        <p:strVal val="visible"/>
                                      </p:to>
                                    </p:set>
                                    <p:animEffect transition="in" filter="fade">
                                      <p:cBhvr>
                                        <p:cTn id="181" dur="1"/>
                                        <p:tgtEl>
                                          <p:spTgt spid="2724"/>
                                        </p:tgtEl>
                                      </p:cBhvr>
                                    </p:animEffect>
                                  </p:childTnLst>
                                </p:cTn>
                              </p:par>
                              <p:par>
                                <p:cTn id="182" presetID="10" presetClass="entr" presetSubtype="0" fill="hold" nodeType="withEffect">
                                  <p:stCondLst>
                                    <p:cond delay="0"/>
                                  </p:stCondLst>
                                  <p:childTnLst>
                                    <p:set>
                                      <p:cBhvr>
                                        <p:cTn id="183" dur="1" fill="hold">
                                          <p:stCondLst>
                                            <p:cond delay="0"/>
                                          </p:stCondLst>
                                        </p:cTn>
                                        <p:tgtEl>
                                          <p:spTgt spid="2722"/>
                                        </p:tgtEl>
                                        <p:attrNameLst>
                                          <p:attrName>style.visibility</p:attrName>
                                        </p:attrNameLst>
                                      </p:cBhvr>
                                      <p:to>
                                        <p:strVal val="visible"/>
                                      </p:to>
                                    </p:set>
                                    <p:animEffect transition="in" filter="fade">
                                      <p:cBhvr>
                                        <p:cTn id="184" dur="1"/>
                                        <p:tgtEl>
                                          <p:spTgt spid="2722"/>
                                        </p:tgtEl>
                                      </p:cBhvr>
                                    </p:animEffect>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nodeType="clickEffect">
                                  <p:stCondLst>
                                    <p:cond delay="0"/>
                                  </p:stCondLst>
                                  <p:childTnLst>
                                    <p:set>
                                      <p:cBhvr>
                                        <p:cTn id="188" dur="1" fill="hold">
                                          <p:stCondLst>
                                            <p:cond delay="0"/>
                                          </p:stCondLst>
                                        </p:cTn>
                                        <p:tgtEl>
                                          <p:spTgt spid="2739"/>
                                        </p:tgtEl>
                                        <p:attrNameLst>
                                          <p:attrName>style.visibility</p:attrName>
                                        </p:attrNameLst>
                                      </p:cBhvr>
                                      <p:to>
                                        <p:strVal val="visible"/>
                                      </p:to>
                                    </p:set>
                                    <p:animEffect transition="in" filter="fade">
                                      <p:cBhvr>
                                        <p:cTn id="189" dur="1"/>
                                        <p:tgtEl>
                                          <p:spTgt spid="2739"/>
                                        </p:tgtEl>
                                      </p:cBhvr>
                                    </p:animEffect>
                                  </p:childTnLst>
                                </p:cTn>
                              </p:par>
                              <p:par>
                                <p:cTn id="190" presetID="10" presetClass="entr" presetSubtype="0" fill="hold" nodeType="withEffect">
                                  <p:stCondLst>
                                    <p:cond delay="0"/>
                                  </p:stCondLst>
                                  <p:childTnLst>
                                    <p:set>
                                      <p:cBhvr>
                                        <p:cTn id="191" dur="1" fill="hold">
                                          <p:stCondLst>
                                            <p:cond delay="0"/>
                                          </p:stCondLst>
                                        </p:cTn>
                                        <p:tgtEl>
                                          <p:spTgt spid="2740"/>
                                        </p:tgtEl>
                                        <p:attrNameLst>
                                          <p:attrName>style.visibility</p:attrName>
                                        </p:attrNameLst>
                                      </p:cBhvr>
                                      <p:to>
                                        <p:strVal val="visible"/>
                                      </p:to>
                                    </p:set>
                                    <p:animEffect transition="in" filter="fade">
                                      <p:cBhvr>
                                        <p:cTn id="192" dur="1"/>
                                        <p:tgtEl>
                                          <p:spTgt spid="2740"/>
                                        </p:tgtEl>
                                      </p:cBhvr>
                                    </p:animEffect>
                                  </p:childTnLst>
                                </p:cTn>
                              </p:par>
                              <p:par>
                                <p:cTn id="193" presetID="10" presetClass="entr" presetSubtype="0" fill="hold" nodeType="withEffect">
                                  <p:stCondLst>
                                    <p:cond delay="0"/>
                                  </p:stCondLst>
                                  <p:childTnLst>
                                    <p:set>
                                      <p:cBhvr>
                                        <p:cTn id="194" dur="1" fill="hold">
                                          <p:stCondLst>
                                            <p:cond delay="0"/>
                                          </p:stCondLst>
                                        </p:cTn>
                                        <p:tgtEl>
                                          <p:spTgt spid="2735"/>
                                        </p:tgtEl>
                                        <p:attrNameLst>
                                          <p:attrName>style.visibility</p:attrName>
                                        </p:attrNameLst>
                                      </p:cBhvr>
                                      <p:to>
                                        <p:strVal val="visible"/>
                                      </p:to>
                                    </p:set>
                                    <p:animEffect transition="in" filter="fade">
                                      <p:cBhvr>
                                        <p:cTn id="195" dur="1"/>
                                        <p:tgtEl>
                                          <p:spTgt spid="2735"/>
                                        </p:tgtEl>
                                      </p:cBhvr>
                                    </p:animEffect>
                                  </p:childTnLst>
                                </p:cTn>
                              </p:par>
                              <p:par>
                                <p:cTn id="196" presetID="10" presetClass="entr" presetSubtype="0" fill="hold" nodeType="withEffect">
                                  <p:stCondLst>
                                    <p:cond delay="0"/>
                                  </p:stCondLst>
                                  <p:childTnLst>
                                    <p:set>
                                      <p:cBhvr>
                                        <p:cTn id="197" dur="1" fill="hold">
                                          <p:stCondLst>
                                            <p:cond delay="0"/>
                                          </p:stCondLst>
                                        </p:cTn>
                                        <p:tgtEl>
                                          <p:spTgt spid="2736"/>
                                        </p:tgtEl>
                                        <p:attrNameLst>
                                          <p:attrName>style.visibility</p:attrName>
                                        </p:attrNameLst>
                                      </p:cBhvr>
                                      <p:to>
                                        <p:strVal val="visible"/>
                                      </p:to>
                                    </p:set>
                                    <p:animEffect transition="in" filter="fade">
                                      <p:cBhvr>
                                        <p:cTn id="198" dur="1"/>
                                        <p:tgtEl>
                                          <p:spTgt spid="2736"/>
                                        </p:tgtEl>
                                      </p:cBhvr>
                                    </p:animEffect>
                                  </p:childTnLst>
                                </p:cTn>
                              </p:par>
                              <p:par>
                                <p:cTn id="199" presetID="10" presetClass="entr" presetSubtype="0" fill="hold" nodeType="withEffect">
                                  <p:stCondLst>
                                    <p:cond delay="0"/>
                                  </p:stCondLst>
                                  <p:childTnLst>
                                    <p:set>
                                      <p:cBhvr>
                                        <p:cTn id="200" dur="1" fill="hold">
                                          <p:stCondLst>
                                            <p:cond delay="0"/>
                                          </p:stCondLst>
                                        </p:cTn>
                                        <p:tgtEl>
                                          <p:spTgt spid="2737"/>
                                        </p:tgtEl>
                                        <p:attrNameLst>
                                          <p:attrName>style.visibility</p:attrName>
                                        </p:attrNameLst>
                                      </p:cBhvr>
                                      <p:to>
                                        <p:strVal val="visible"/>
                                      </p:to>
                                    </p:set>
                                    <p:animEffect transition="in" filter="fade">
                                      <p:cBhvr>
                                        <p:cTn id="201" dur="1"/>
                                        <p:tgtEl>
                                          <p:spTgt spid="2737"/>
                                        </p:tgtEl>
                                      </p:cBhvr>
                                    </p:animEffect>
                                  </p:childTnLst>
                                </p:cTn>
                              </p:par>
                              <p:par>
                                <p:cTn id="202" presetID="10" presetClass="entr" presetSubtype="0" fill="hold" nodeType="withEffect">
                                  <p:stCondLst>
                                    <p:cond delay="0"/>
                                  </p:stCondLst>
                                  <p:childTnLst>
                                    <p:set>
                                      <p:cBhvr>
                                        <p:cTn id="203" dur="1" fill="hold">
                                          <p:stCondLst>
                                            <p:cond delay="0"/>
                                          </p:stCondLst>
                                        </p:cTn>
                                        <p:tgtEl>
                                          <p:spTgt spid="2738"/>
                                        </p:tgtEl>
                                        <p:attrNameLst>
                                          <p:attrName>style.visibility</p:attrName>
                                        </p:attrNameLst>
                                      </p:cBhvr>
                                      <p:to>
                                        <p:strVal val="visible"/>
                                      </p:to>
                                    </p:set>
                                    <p:animEffect transition="in" filter="fade">
                                      <p:cBhvr>
                                        <p:cTn id="204" dur="1"/>
                                        <p:tgtEl>
                                          <p:spTgt spid="2738"/>
                                        </p:tgtEl>
                                      </p:cBhvr>
                                    </p:animEffect>
                                  </p:childTnLst>
                                </p:cTn>
                              </p:par>
                              <p:par>
                                <p:cTn id="205" presetID="10" presetClass="entr" presetSubtype="0" fill="hold" nodeType="withEffect">
                                  <p:stCondLst>
                                    <p:cond delay="0"/>
                                  </p:stCondLst>
                                  <p:childTnLst>
                                    <p:set>
                                      <p:cBhvr>
                                        <p:cTn id="206" dur="1" fill="hold">
                                          <p:stCondLst>
                                            <p:cond delay="0"/>
                                          </p:stCondLst>
                                        </p:cTn>
                                        <p:tgtEl>
                                          <p:spTgt spid="2733"/>
                                        </p:tgtEl>
                                        <p:attrNameLst>
                                          <p:attrName>style.visibility</p:attrName>
                                        </p:attrNameLst>
                                      </p:cBhvr>
                                      <p:to>
                                        <p:strVal val="visible"/>
                                      </p:to>
                                    </p:set>
                                    <p:animEffect transition="in" filter="fade">
                                      <p:cBhvr>
                                        <p:cTn id="207" dur="1"/>
                                        <p:tgtEl>
                                          <p:spTgt spid="2733"/>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nodeType="clickEffect">
                                  <p:stCondLst>
                                    <p:cond delay="0"/>
                                  </p:stCondLst>
                                  <p:childTnLst>
                                    <p:set>
                                      <p:cBhvr>
                                        <p:cTn id="211" dur="1" fill="hold">
                                          <p:stCondLst>
                                            <p:cond delay="0"/>
                                          </p:stCondLst>
                                        </p:cTn>
                                        <p:tgtEl>
                                          <p:spTgt spid="2729"/>
                                        </p:tgtEl>
                                        <p:attrNameLst>
                                          <p:attrName>style.visibility</p:attrName>
                                        </p:attrNameLst>
                                      </p:cBhvr>
                                      <p:to>
                                        <p:strVal val="visible"/>
                                      </p:to>
                                    </p:set>
                                    <p:animEffect transition="in" filter="fade">
                                      <p:cBhvr>
                                        <p:cTn id="212" dur="500"/>
                                        <p:tgtEl>
                                          <p:spTgt spid="2729"/>
                                        </p:tgtEl>
                                      </p:cBhvr>
                                    </p:animEffect>
                                  </p:childTnLst>
                                </p:cTn>
                              </p:par>
                              <p:par>
                                <p:cTn id="213" presetID="10" presetClass="entr" presetSubtype="0" fill="hold" nodeType="withEffect">
                                  <p:stCondLst>
                                    <p:cond delay="0"/>
                                  </p:stCondLst>
                                  <p:childTnLst>
                                    <p:set>
                                      <p:cBhvr>
                                        <p:cTn id="214" dur="1" fill="hold">
                                          <p:stCondLst>
                                            <p:cond delay="0"/>
                                          </p:stCondLst>
                                        </p:cTn>
                                        <p:tgtEl>
                                          <p:spTgt spid="2726"/>
                                        </p:tgtEl>
                                        <p:attrNameLst>
                                          <p:attrName>style.visibility</p:attrName>
                                        </p:attrNameLst>
                                      </p:cBhvr>
                                      <p:to>
                                        <p:strVal val="visible"/>
                                      </p:to>
                                    </p:set>
                                    <p:animEffect transition="in" filter="fade">
                                      <p:cBhvr>
                                        <p:cTn id="215" dur="500"/>
                                        <p:tgtEl>
                                          <p:spTgt spid="2726"/>
                                        </p:tgtEl>
                                      </p:cBhvr>
                                    </p:animEffect>
                                  </p:childTnLst>
                                </p:cTn>
                              </p:par>
                              <p:par>
                                <p:cTn id="216" presetID="10" presetClass="entr" presetSubtype="0" fill="hold" nodeType="withEffect">
                                  <p:stCondLst>
                                    <p:cond delay="0"/>
                                  </p:stCondLst>
                                  <p:childTnLst>
                                    <p:set>
                                      <p:cBhvr>
                                        <p:cTn id="217" dur="1" fill="hold">
                                          <p:stCondLst>
                                            <p:cond delay="0"/>
                                          </p:stCondLst>
                                        </p:cTn>
                                        <p:tgtEl>
                                          <p:spTgt spid="2728"/>
                                        </p:tgtEl>
                                        <p:attrNameLst>
                                          <p:attrName>style.visibility</p:attrName>
                                        </p:attrNameLst>
                                      </p:cBhvr>
                                      <p:to>
                                        <p:strVal val="visible"/>
                                      </p:to>
                                    </p:set>
                                    <p:animEffect transition="in" filter="fade">
                                      <p:cBhvr>
                                        <p:cTn id="218" dur="500"/>
                                        <p:tgtEl>
                                          <p:spTgt spid="2728"/>
                                        </p:tgtEl>
                                      </p:cBhvr>
                                    </p:animEffect>
                                  </p:childTnLst>
                                </p:cTn>
                              </p:par>
                              <p:par>
                                <p:cTn id="219" presetID="10" presetClass="entr" presetSubtype="0" fill="hold" nodeType="withEffect">
                                  <p:stCondLst>
                                    <p:cond delay="0"/>
                                  </p:stCondLst>
                                  <p:childTnLst>
                                    <p:set>
                                      <p:cBhvr>
                                        <p:cTn id="220" dur="1" fill="hold">
                                          <p:stCondLst>
                                            <p:cond delay="0"/>
                                          </p:stCondLst>
                                        </p:cTn>
                                        <p:tgtEl>
                                          <p:spTgt spid="2727"/>
                                        </p:tgtEl>
                                        <p:attrNameLst>
                                          <p:attrName>style.visibility</p:attrName>
                                        </p:attrNameLst>
                                      </p:cBhvr>
                                      <p:to>
                                        <p:strVal val="visible"/>
                                      </p:to>
                                    </p:set>
                                    <p:animEffect transition="in" filter="fade">
                                      <p:cBhvr>
                                        <p:cTn id="221" dur="500"/>
                                        <p:tgtEl>
                                          <p:spTgt spid="2727"/>
                                        </p:tgtEl>
                                      </p:cBhvr>
                                    </p:animEffect>
                                  </p:childTnLst>
                                </p:cTn>
                              </p:par>
                            </p:childTnLst>
                          </p:cTn>
                        </p:par>
                      </p:childTnLst>
                    </p:cTn>
                  </p:par>
                  <p:par>
                    <p:cTn id="222" fill="hold">
                      <p:stCondLst>
                        <p:cond delay="indefinite"/>
                      </p:stCondLst>
                      <p:childTnLst>
                        <p:par>
                          <p:cTn id="223" fill="hold">
                            <p:stCondLst>
                              <p:cond delay="0"/>
                            </p:stCondLst>
                            <p:childTnLst>
                              <p:par>
                                <p:cTn id="224" presetID="10" presetClass="entr" presetSubtype="0" fill="hold" nodeType="clickEffect">
                                  <p:stCondLst>
                                    <p:cond delay="0"/>
                                  </p:stCondLst>
                                  <p:childTnLst>
                                    <p:set>
                                      <p:cBhvr>
                                        <p:cTn id="225" dur="1" fill="hold">
                                          <p:stCondLst>
                                            <p:cond delay="0"/>
                                          </p:stCondLst>
                                        </p:cTn>
                                        <p:tgtEl>
                                          <p:spTgt spid="2732"/>
                                        </p:tgtEl>
                                        <p:attrNameLst>
                                          <p:attrName>style.visibility</p:attrName>
                                        </p:attrNameLst>
                                      </p:cBhvr>
                                      <p:to>
                                        <p:strVal val="visible"/>
                                      </p:to>
                                    </p:set>
                                    <p:animEffect transition="in" filter="fade">
                                      <p:cBhvr>
                                        <p:cTn id="226" dur="500"/>
                                        <p:tgtEl>
                                          <p:spTgt spid="2732"/>
                                        </p:tgtEl>
                                      </p:cBhvr>
                                    </p:animEffect>
                                  </p:childTnLst>
                                </p:cTn>
                              </p:par>
                              <p:par>
                                <p:cTn id="227" presetID="10" presetClass="entr" presetSubtype="0" fill="hold" nodeType="withEffect">
                                  <p:stCondLst>
                                    <p:cond delay="0"/>
                                  </p:stCondLst>
                                  <p:childTnLst>
                                    <p:set>
                                      <p:cBhvr>
                                        <p:cTn id="228" dur="1" fill="hold">
                                          <p:stCondLst>
                                            <p:cond delay="0"/>
                                          </p:stCondLst>
                                        </p:cTn>
                                        <p:tgtEl>
                                          <p:spTgt spid="2731"/>
                                        </p:tgtEl>
                                        <p:attrNameLst>
                                          <p:attrName>style.visibility</p:attrName>
                                        </p:attrNameLst>
                                      </p:cBhvr>
                                      <p:to>
                                        <p:strVal val="visible"/>
                                      </p:to>
                                    </p:set>
                                    <p:animEffect transition="in" filter="fade">
                                      <p:cBhvr>
                                        <p:cTn id="229" dur="500"/>
                                        <p:tgtEl>
                                          <p:spTgt spid="2731"/>
                                        </p:tgtEl>
                                      </p:cBhvr>
                                    </p:animEffect>
                                  </p:childTnLst>
                                </p:cTn>
                              </p:par>
                              <p:par>
                                <p:cTn id="230" presetID="10" presetClass="entr" presetSubtype="0" fill="hold" nodeType="withEffect">
                                  <p:stCondLst>
                                    <p:cond delay="0"/>
                                  </p:stCondLst>
                                  <p:childTnLst>
                                    <p:set>
                                      <p:cBhvr>
                                        <p:cTn id="231" dur="1" fill="hold">
                                          <p:stCondLst>
                                            <p:cond delay="0"/>
                                          </p:stCondLst>
                                        </p:cTn>
                                        <p:tgtEl>
                                          <p:spTgt spid="2730"/>
                                        </p:tgtEl>
                                        <p:attrNameLst>
                                          <p:attrName>style.visibility</p:attrName>
                                        </p:attrNameLst>
                                      </p:cBhvr>
                                      <p:to>
                                        <p:strVal val="visible"/>
                                      </p:to>
                                    </p:set>
                                    <p:animEffect transition="in" filter="fade">
                                      <p:cBhvr>
                                        <p:cTn id="232" dur="500"/>
                                        <p:tgtEl>
                                          <p:spTgt spid="2730"/>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ntr" presetSubtype="0" fill="hold" nodeType="clickEffect">
                                  <p:stCondLst>
                                    <p:cond delay="0"/>
                                  </p:stCondLst>
                                  <p:childTnLst>
                                    <p:set>
                                      <p:cBhvr>
                                        <p:cTn id="236" dur="1" fill="hold">
                                          <p:stCondLst>
                                            <p:cond delay="0"/>
                                          </p:stCondLst>
                                        </p:cTn>
                                        <p:tgtEl>
                                          <p:spTgt spid="2746"/>
                                        </p:tgtEl>
                                        <p:attrNameLst>
                                          <p:attrName>style.visibility</p:attrName>
                                        </p:attrNameLst>
                                      </p:cBhvr>
                                      <p:to>
                                        <p:strVal val="visible"/>
                                      </p:to>
                                    </p:set>
                                    <p:animEffect transition="in" filter="fade">
                                      <p:cBhvr>
                                        <p:cTn id="237" dur="1"/>
                                        <p:tgtEl>
                                          <p:spTgt spid="2746"/>
                                        </p:tgtEl>
                                      </p:cBhvr>
                                    </p:animEffect>
                                  </p:childTnLst>
                                </p:cTn>
                              </p:par>
                              <p:par>
                                <p:cTn id="238" presetID="10" presetClass="entr" presetSubtype="0" fill="hold" nodeType="withEffect">
                                  <p:stCondLst>
                                    <p:cond delay="0"/>
                                  </p:stCondLst>
                                  <p:childTnLst>
                                    <p:set>
                                      <p:cBhvr>
                                        <p:cTn id="239" dur="1" fill="hold">
                                          <p:stCondLst>
                                            <p:cond delay="0"/>
                                          </p:stCondLst>
                                        </p:cTn>
                                        <p:tgtEl>
                                          <p:spTgt spid="2741"/>
                                        </p:tgtEl>
                                        <p:attrNameLst>
                                          <p:attrName>style.visibility</p:attrName>
                                        </p:attrNameLst>
                                      </p:cBhvr>
                                      <p:to>
                                        <p:strVal val="visible"/>
                                      </p:to>
                                    </p:set>
                                    <p:animEffect transition="in" filter="fade">
                                      <p:cBhvr>
                                        <p:cTn id="240" dur="1"/>
                                        <p:tgtEl>
                                          <p:spTgt spid="2741"/>
                                        </p:tgtEl>
                                      </p:cBhvr>
                                    </p:animEffect>
                                  </p:childTnLst>
                                </p:cTn>
                              </p:par>
                              <p:par>
                                <p:cTn id="241" presetID="10" presetClass="entr" presetSubtype="0" fill="hold" nodeType="withEffect">
                                  <p:stCondLst>
                                    <p:cond delay="0"/>
                                  </p:stCondLst>
                                  <p:childTnLst>
                                    <p:set>
                                      <p:cBhvr>
                                        <p:cTn id="242" dur="1" fill="hold">
                                          <p:stCondLst>
                                            <p:cond delay="0"/>
                                          </p:stCondLst>
                                        </p:cTn>
                                        <p:tgtEl>
                                          <p:spTgt spid="2742"/>
                                        </p:tgtEl>
                                        <p:attrNameLst>
                                          <p:attrName>style.visibility</p:attrName>
                                        </p:attrNameLst>
                                      </p:cBhvr>
                                      <p:to>
                                        <p:strVal val="visible"/>
                                      </p:to>
                                    </p:set>
                                    <p:animEffect transition="in" filter="fade">
                                      <p:cBhvr>
                                        <p:cTn id="243" dur="1"/>
                                        <p:tgtEl>
                                          <p:spTgt spid="2742"/>
                                        </p:tgtEl>
                                      </p:cBhvr>
                                    </p:animEffect>
                                  </p:childTnLst>
                                </p:cTn>
                              </p:par>
                              <p:par>
                                <p:cTn id="244" presetID="10" presetClass="entr" presetSubtype="0" fill="hold" nodeType="withEffect">
                                  <p:stCondLst>
                                    <p:cond delay="0"/>
                                  </p:stCondLst>
                                  <p:childTnLst>
                                    <p:set>
                                      <p:cBhvr>
                                        <p:cTn id="245" dur="1" fill="hold">
                                          <p:stCondLst>
                                            <p:cond delay="0"/>
                                          </p:stCondLst>
                                        </p:cTn>
                                        <p:tgtEl>
                                          <p:spTgt spid="2743"/>
                                        </p:tgtEl>
                                        <p:attrNameLst>
                                          <p:attrName>style.visibility</p:attrName>
                                        </p:attrNameLst>
                                      </p:cBhvr>
                                      <p:to>
                                        <p:strVal val="visible"/>
                                      </p:to>
                                    </p:set>
                                    <p:animEffect transition="in" filter="fade">
                                      <p:cBhvr>
                                        <p:cTn id="246" dur="1"/>
                                        <p:tgtEl>
                                          <p:spTgt spid="2743"/>
                                        </p:tgtEl>
                                      </p:cBhvr>
                                    </p:animEffect>
                                  </p:childTnLst>
                                </p:cTn>
                              </p:par>
                              <p:par>
                                <p:cTn id="247" presetID="10" presetClass="entr" presetSubtype="0" fill="hold" nodeType="withEffect">
                                  <p:stCondLst>
                                    <p:cond delay="0"/>
                                  </p:stCondLst>
                                  <p:childTnLst>
                                    <p:set>
                                      <p:cBhvr>
                                        <p:cTn id="248" dur="1" fill="hold">
                                          <p:stCondLst>
                                            <p:cond delay="0"/>
                                          </p:stCondLst>
                                        </p:cTn>
                                        <p:tgtEl>
                                          <p:spTgt spid="2744"/>
                                        </p:tgtEl>
                                        <p:attrNameLst>
                                          <p:attrName>style.visibility</p:attrName>
                                        </p:attrNameLst>
                                      </p:cBhvr>
                                      <p:to>
                                        <p:strVal val="visible"/>
                                      </p:to>
                                    </p:set>
                                    <p:animEffect transition="in" filter="fade">
                                      <p:cBhvr>
                                        <p:cTn id="249" dur="1"/>
                                        <p:tgtEl>
                                          <p:spTgt spid="2744"/>
                                        </p:tgtEl>
                                      </p:cBhvr>
                                    </p:animEffect>
                                  </p:childTnLst>
                                </p:cTn>
                              </p:par>
                              <p:par>
                                <p:cTn id="250" presetID="10" presetClass="entr" presetSubtype="0" fill="hold" nodeType="withEffect">
                                  <p:stCondLst>
                                    <p:cond delay="0"/>
                                  </p:stCondLst>
                                  <p:childTnLst>
                                    <p:set>
                                      <p:cBhvr>
                                        <p:cTn id="251" dur="1" fill="hold">
                                          <p:stCondLst>
                                            <p:cond delay="0"/>
                                          </p:stCondLst>
                                        </p:cTn>
                                        <p:tgtEl>
                                          <p:spTgt spid="2745"/>
                                        </p:tgtEl>
                                        <p:attrNameLst>
                                          <p:attrName>style.visibility</p:attrName>
                                        </p:attrNameLst>
                                      </p:cBhvr>
                                      <p:to>
                                        <p:strVal val="visible"/>
                                      </p:to>
                                    </p:set>
                                    <p:animEffect transition="in" filter="fade">
                                      <p:cBhvr>
                                        <p:cTn id="252" dur="1"/>
                                        <p:tgtEl>
                                          <p:spTgt spid="2745"/>
                                        </p:tgtEl>
                                      </p:cBhvr>
                                    </p:animEffect>
                                  </p:childTnLst>
                                </p:cTn>
                              </p:par>
                            </p:childTnLst>
                          </p:cTn>
                        </p:par>
                      </p:childTnLst>
                    </p:cTn>
                  </p:par>
                  <p:par>
                    <p:cTn id="253" fill="hold">
                      <p:stCondLst>
                        <p:cond delay="indefinite"/>
                      </p:stCondLst>
                      <p:childTnLst>
                        <p:par>
                          <p:cTn id="254" fill="hold">
                            <p:stCondLst>
                              <p:cond delay="0"/>
                            </p:stCondLst>
                            <p:childTnLst>
                              <p:par>
                                <p:cTn id="255" presetID="10" presetClass="entr" presetSubtype="0" fill="hold" nodeType="clickEffect">
                                  <p:stCondLst>
                                    <p:cond delay="0"/>
                                  </p:stCondLst>
                                  <p:childTnLst>
                                    <p:set>
                                      <p:cBhvr>
                                        <p:cTn id="256" dur="1" fill="hold">
                                          <p:stCondLst>
                                            <p:cond delay="0"/>
                                          </p:stCondLst>
                                        </p:cTn>
                                        <p:tgtEl>
                                          <p:spTgt spid="2734"/>
                                        </p:tgtEl>
                                        <p:attrNameLst>
                                          <p:attrName>style.visibility</p:attrName>
                                        </p:attrNameLst>
                                      </p:cBhvr>
                                      <p:to>
                                        <p:strVal val="visible"/>
                                      </p:to>
                                    </p:set>
                                    <p:animEffect transition="in" filter="fade">
                                      <p:cBhvr>
                                        <p:cTn id="257" dur="1"/>
                                        <p:tgtEl>
                                          <p:spTgt spid="2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51"/>
        <p:cNvGrpSpPr/>
        <p:nvPr/>
      </p:nvGrpSpPr>
      <p:grpSpPr>
        <a:xfrm>
          <a:off x="0" y="0"/>
          <a:ext cx="0" cy="0"/>
          <a:chOff x="0" y="0"/>
          <a:chExt cx="0" cy="0"/>
        </a:xfrm>
      </p:grpSpPr>
      <p:sp>
        <p:nvSpPr>
          <p:cNvPr id="2752" name="Shape 2752"/>
          <p:cNvSpPr/>
          <p:nvPr/>
        </p:nvSpPr>
        <p:spPr>
          <a:xfrm>
            <a:off x="362803" y="448016"/>
            <a:ext cx="8305799" cy="1015662"/>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34"/>
            </a:pPr>
            <a:r>
              <a:rPr lang="en-US" sz="2000" b="1" i="0" u="none" strike="noStrike" cap="none" baseline="0">
                <a:solidFill>
                  <a:schemeClr val="dk1"/>
                </a:solidFill>
                <a:latin typeface="Calibri"/>
                <a:ea typeface="Calibri"/>
                <a:cs typeface="Calibri"/>
                <a:sym typeface="Calibri"/>
              </a:rPr>
              <a:t>A regular hexagonal lamina of sides 30mm is lying in such a way that one of its edges touches both the reference planes. If the lamina makes 60° with HP, draw the projections of the lamina.</a:t>
            </a:r>
          </a:p>
        </p:txBody>
      </p:sp>
      <p:cxnSp>
        <p:nvCxnSpPr>
          <p:cNvPr id="2753" name="Shape 2753"/>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2754" name="Shape 2754"/>
          <p:cNvCxnSpPr/>
          <p:nvPr/>
        </p:nvCxnSpPr>
        <p:spPr>
          <a:xfrm rot="10800000">
            <a:off x="381000" y="1600199"/>
            <a:ext cx="8305799" cy="1588"/>
          </a:xfrm>
          <a:prstGeom prst="straightConnector1">
            <a:avLst/>
          </a:prstGeom>
          <a:noFill/>
          <a:ln w="9525" cap="flat" cmpd="sng">
            <a:solidFill>
              <a:srgbClr val="C4BD97"/>
            </a:solidFill>
            <a:prstDash val="solid"/>
            <a:round/>
            <a:headEnd type="none" w="med" len="med"/>
            <a:tailEnd type="none" w="med" len="med"/>
          </a:ln>
        </p:spPr>
      </p:cxnSp>
      <p:sp>
        <p:nvSpPr>
          <p:cNvPr id="2755" name="Shape 2755"/>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2756" name="Shape 2756"/>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2757" name="Shape 2757"/>
          <p:cNvCxnSpPr/>
          <p:nvPr/>
        </p:nvCxnSpPr>
        <p:spPr>
          <a:xfrm rot="10800000">
            <a:off x="685801" y="3557016"/>
            <a:ext cx="7696198" cy="0"/>
          </a:xfrm>
          <a:prstGeom prst="straightConnector1">
            <a:avLst/>
          </a:prstGeom>
          <a:noFill/>
          <a:ln w="9525" cap="flat" cmpd="sng">
            <a:solidFill>
              <a:schemeClr val="dk1"/>
            </a:solidFill>
            <a:prstDash val="solid"/>
            <a:round/>
            <a:headEnd type="none" w="med" len="med"/>
            <a:tailEnd type="none" w="med" len="med"/>
          </a:ln>
        </p:spPr>
      </p:cxnSp>
      <p:sp>
        <p:nvSpPr>
          <p:cNvPr id="2758" name="Shape 2758"/>
          <p:cNvSpPr txBox="1"/>
          <p:nvPr/>
        </p:nvSpPr>
        <p:spPr>
          <a:xfrm>
            <a:off x="362803" y="3405385"/>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2759" name="Shape 2759"/>
          <p:cNvSpPr txBox="1"/>
          <p:nvPr/>
        </p:nvSpPr>
        <p:spPr>
          <a:xfrm>
            <a:off x="8382000" y="3394200"/>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2760" name="Shape 2760"/>
          <p:cNvSpPr txBox="1"/>
          <p:nvPr/>
        </p:nvSpPr>
        <p:spPr>
          <a:xfrm>
            <a:off x="616193" y="3254110"/>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sp>
        <p:nvSpPr>
          <p:cNvPr id="2761" name="Shape 2761"/>
          <p:cNvSpPr txBox="1"/>
          <p:nvPr/>
        </p:nvSpPr>
        <p:spPr>
          <a:xfrm>
            <a:off x="1480829" y="3985069"/>
            <a:ext cx="28244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762" name="Shape 2762"/>
          <p:cNvSpPr txBox="1"/>
          <p:nvPr/>
        </p:nvSpPr>
        <p:spPr>
          <a:xfrm>
            <a:off x="2224190" y="3660637"/>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grpSp>
        <p:nvGrpSpPr>
          <p:cNvPr id="2763" name="Shape 2763"/>
          <p:cNvGrpSpPr/>
          <p:nvPr/>
        </p:nvGrpSpPr>
        <p:grpSpPr>
          <a:xfrm>
            <a:off x="1190928" y="4295407"/>
            <a:ext cx="537084" cy="853589"/>
            <a:chOff x="1051041" y="4419600"/>
            <a:chExt cx="537084" cy="968180"/>
          </a:xfrm>
        </p:grpSpPr>
        <p:cxnSp>
          <p:nvCxnSpPr>
            <p:cNvPr id="2764" name="Shape 2764"/>
            <p:cNvCxnSpPr/>
            <p:nvPr/>
          </p:nvCxnSpPr>
          <p:spPr>
            <a:xfrm>
              <a:off x="1102023" y="4419600"/>
              <a:ext cx="0" cy="968180"/>
            </a:xfrm>
            <a:prstGeom prst="straightConnector1">
              <a:avLst/>
            </a:prstGeom>
            <a:noFill/>
            <a:ln w="9525" cap="flat" cmpd="sng">
              <a:solidFill>
                <a:srgbClr val="4A7DBB"/>
              </a:solidFill>
              <a:prstDash val="solid"/>
              <a:round/>
              <a:headEnd type="triangle" w="lg" len="lg"/>
              <a:tailEnd type="triangle" w="lg" len="lg"/>
            </a:ln>
          </p:spPr>
        </p:cxnSp>
        <p:cxnSp>
          <p:nvCxnSpPr>
            <p:cNvPr id="2765" name="Shape 2765"/>
            <p:cNvCxnSpPr/>
            <p:nvPr/>
          </p:nvCxnSpPr>
          <p:spPr>
            <a:xfrm>
              <a:off x="1051041" y="4419600"/>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2766" name="Shape 2766"/>
            <p:cNvCxnSpPr/>
            <p:nvPr/>
          </p:nvCxnSpPr>
          <p:spPr>
            <a:xfrm>
              <a:off x="1055370" y="5387780"/>
              <a:ext cx="532755" cy="0"/>
            </a:xfrm>
            <a:prstGeom prst="straightConnector1">
              <a:avLst/>
            </a:prstGeom>
            <a:noFill/>
            <a:ln w="9525" cap="flat" cmpd="sng">
              <a:solidFill>
                <a:srgbClr val="4A7DBB"/>
              </a:solidFill>
              <a:prstDash val="solid"/>
              <a:round/>
              <a:headEnd type="none" w="med" len="med"/>
              <a:tailEnd type="none" w="med" len="med"/>
            </a:ln>
          </p:spPr>
        </p:cxnSp>
      </p:grpSp>
      <p:sp>
        <p:nvSpPr>
          <p:cNvPr id="2767" name="Shape 2767"/>
          <p:cNvSpPr txBox="1"/>
          <p:nvPr/>
        </p:nvSpPr>
        <p:spPr>
          <a:xfrm>
            <a:off x="856773" y="4537537"/>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30</a:t>
            </a:r>
          </a:p>
        </p:txBody>
      </p:sp>
      <p:cxnSp>
        <p:nvCxnSpPr>
          <p:cNvPr id="2768" name="Shape 2768"/>
          <p:cNvCxnSpPr/>
          <p:nvPr/>
        </p:nvCxnSpPr>
        <p:spPr>
          <a:xfrm rot="10800000">
            <a:off x="1720900" y="3549064"/>
            <a:ext cx="2783" cy="746344"/>
          </a:xfrm>
          <a:prstGeom prst="straightConnector1">
            <a:avLst/>
          </a:prstGeom>
          <a:noFill/>
          <a:ln w="9525" cap="flat" cmpd="sng">
            <a:solidFill>
              <a:srgbClr val="C4BD97"/>
            </a:solidFill>
            <a:prstDash val="solid"/>
            <a:round/>
            <a:headEnd type="none" w="med" len="med"/>
            <a:tailEnd type="none" w="med" len="med"/>
          </a:ln>
        </p:spPr>
      </p:cxnSp>
      <p:cxnSp>
        <p:nvCxnSpPr>
          <p:cNvPr id="2769" name="Shape 2769"/>
          <p:cNvCxnSpPr/>
          <p:nvPr/>
        </p:nvCxnSpPr>
        <p:spPr>
          <a:xfrm>
            <a:off x="3153116" y="3549064"/>
            <a:ext cx="0" cy="746344"/>
          </a:xfrm>
          <a:prstGeom prst="straightConnector1">
            <a:avLst/>
          </a:prstGeom>
          <a:noFill/>
          <a:ln w="9525" cap="flat" cmpd="sng">
            <a:solidFill>
              <a:srgbClr val="C4BD97"/>
            </a:solidFill>
            <a:prstDash val="solid"/>
            <a:round/>
            <a:headEnd type="none" w="med" len="med"/>
            <a:tailEnd type="none" w="med" len="med"/>
          </a:ln>
        </p:spPr>
      </p:cxnSp>
      <p:sp>
        <p:nvSpPr>
          <p:cNvPr id="2770" name="Shape 2770"/>
          <p:cNvSpPr txBox="1"/>
          <p:nvPr/>
        </p:nvSpPr>
        <p:spPr>
          <a:xfrm>
            <a:off x="3122324" y="4011542"/>
            <a:ext cx="27122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771" name="Shape 2771"/>
          <p:cNvSpPr txBox="1"/>
          <p:nvPr/>
        </p:nvSpPr>
        <p:spPr>
          <a:xfrm>
            <a:off x="3113273" y="5114092"/>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772" name="Shape 2772"/>
          <p:cNvSpPr txBox="1"/>
          <p:nvPr/>
        </p:nvSpPr>
        <p:spPr>
          <a:xfrm>
            <a:off x="2263892" y="5452646"/>
            <a:ext cx="28725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2773" name="Shape 2773"/>
          <p:cNvSpPr txBox="1"/>
          <p:nvPr/>
        </p:nvSpPr>
        <p:spPr>
          <a:xfrm>
            <a:off x="1480829" y="5114092"/>
            <a:ext cx="24718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cxnSp>
        <p:nvCxnSpPr>
          <p:cNvPr id="2774" name="Shape 2774"/>
          <p:cNvCxnSpPr/>
          <p:nvPr/>
        </p:nvCxnSpPr>
        <p:spPr>
          <a:xfrm rot="10800000" flipH="1">
            <a:off x="2438400" y="3557015"/>
            <a:ext cx="5720" cy="1949339"/>
          </a:xfrm>
          <a:prstGeom prst="straightConnector1">
            <a:avLst/>
          </a:prstGeom>
          <a:noFill/>
          <a:ln w="9525" cap="flat" cmpd="sng">
            <a:solidFill>
              <a:srgbClr val="C4BD97"/>
            </a:solidFill>
            <a:prstDash val="solid"/>
            <a:round/>
            <a:headEnd type="none" w="med" len="med"/>
            <a:tailEnd type="none" w="med" len="med"/>
          </a:ln>
        </p:spPr>
      </p:cxnSp>
      <p:cxnSp>
        <p:nvCxnSpPr>
          <p:cNvPr id="2775" name="Shape 2775"/>
          <p:cNvCxnSpPr/>
          <p:nvPr/>
        </p:nvCxnSpPr>
        <p:spPr>
          <a:xfrm rot="10800000">
            <a:off x="1720899" y="3550528"/>
            <a:ext cx="1432217" cy="0"/>
          </a:xfrm>
          <a:prstGeom prst="straightConnector1">
            <a:avLst/>
          </a:prstGeom>
          <a:noFill/>
          <a:ln w="28575" cap="flat" cmpd="sng">
            <a:solidFill>
              <a:schemeClr val="dk1"/>
            </a:solidFill>
            <a:prstDash val="solid"/>
            <a:round/>
            <a:headEnd type="none" w="med" len="med"/>
            <a:tailEnd type="none" w="med" len="med"/>
          </a:ln>
        </p:spPr>
      </p:cxnSp>
      <p:sp>
        <p:nvSpPr>
          <p:cNvPr id="2776" name="Shape 2776"/>
          <p:cNvSpPr txBox="1"/>
          <p:nvPr/>
        </p:nvSpPr>
        <p:spPr>
          <a:xfrm>
            <a:off x="1478584" y="3200400"/>
            <a:ext cx="56938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a:t>
            </a:r>
          </a:p>
        </p:txBody>
      </p:sp>
      <p:sp>
        <p:nvSpPr>
          <p:cNvPr id="2777" name="Shape 2777"/>
          <p:cNvSpPr txBox="1"/>
          <p:nvPr/>
        </p:nvSpPr>
        <p:spPr>
          <a:xfrm>
            <a:off x="2153706" y="3210768"/>
            <a:ext cx="60946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e'(b')</a:t>
            </a:r>
          </a:p>
        </p:txBody>
      </p:sp>
      <p:sp>
        <p:nvSpPr>
          <p:cNvPr id="2778" name="Shape 2778"/>
          <p:cNvSpPr txBox="1"/>
          <p:nvPr/>
        </p:nvSpPr>
        <p:spPr>
          <a:xfrm>
            <a:off x="2868423" y="3210768"/>
            <a:ext cx="59343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d'(c')</a:t>
            </a:r>
          </a:p>
        </p:txBody>
      </p:sp>
      <p:sp>
        <p:nvSpPr>
          <p:cNvPr id="2779" name="Shape 2779"/>
          <p:cNvSpPr txBox="1"/>
          <p:nvPr/>
        </p:nvSpPr>
        <p:spPr>
          <a:xfrm>
            <a:off x="4233733" y="3164400"/>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60°</a:t>
            </a:r>
          </a:p>
        </p:txBody>
      </p:sp>
      <p:sp>
        <p:nvSpPr>
          <p:cNvPr id="2780" name="Shape 2780"/>
          <p:cNvSpPr/>
          <p:nvPr/>
        </p:nvSpPr>
        <p:spPr>
          <a:xfrm rot="-798769">
            <a:off x="3851555" y="3208439"/>
            <a:ext cx="470865" cy="757165"/>
          </a:xfrm>
          <a:prstGeom prst="arc">
            <a:avLst>
              <a:gd name="adj1" fmla="val 17446589"/>
              <a:gd name="adj2" fmla="val 415677"/>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2781" name="Shape 2781"/>
          <p:cNvCxnSpPr/>
          <p:nvPr/>
        </p:nvCxnSpPr>
        <p:spPr>
          <a:xfrm rot="10800000">
            <a:off x="3923864" y="3317517"/>
            <a:ext cx="0" cy="1831480"/>
          </a:xfrm>
          <a:prstGeom prst="straightConnector1">
            <a:avLst/>
          </a:prstGeom>
          <a:noFill/>
          <a:ln w="9525" cap="flat" cmpd="sng">
            <a:solidFill>
              <a:srgbClr val="C4BD97"/>
            </a:solidFill>
            <a:prstDash val="solid"/>
            <a:round/>
            <a:headEnd type="none" w="med" len="med"/>
            <a:tailEnd type="none" w="med" len="med"/>
          </a:ln>
        </p:spPr>
      </p:cxnSp>
      <p:cxnSp>
        <p:nvCxnSpPr>
          <p:cNvPr id="2782" name="Shape 2782"/>
          <p:cNvCxnSpPr/>
          <p:nvPr/>
        </p:nvCxnSpPr>
        <p:spPr>
          <a:xfrm>
            <a:off x="4699326" y="2368342"/>
            <a:ext cx="42473" cy="2780655"/>
          </a:xfrm>
          <a:prstGeom prst="straightConnector1">
            <a:avLst/>
          </a:prstGeom>
          <a:noFill/>
          <a:ln w="9525" cap="flat" cmpd="sng">
            <a:solidFill>
              <a:srgbClr val="C4BD97"/>
            </a:solidFill>
            <a:prstDash val="solid"/>
            <a:round/>
            <a:headEnd type="none" w="med" len="med"/>
            <a:tailEnd type="none" w="med" len="med"/>
          </a:ln>
        </p:spPr>
      </p:cxnSp>
      <p:cxnSp>
        <p:nvCxnSpPr>
          <p:cNvPr id="2783" name="Shape 2783"/>
          <p:cNvCxnSpPr/>
          <p:nvPr/>
        </p:nvCxnSpPr>
        <p:spPr>
          <a:xfrm rot="10800000">
            <a:off x="4314953" y="2955475"/>
            <a:ext cx="0" cy="2550881"/>
          </a:xfrm>
          <a:prstGeom prst="straightConnector1">
            <a:avLst/>
          </a:prstGeom>
          <a:noFill/>
          <a:ln w="9525" cap="flat" cmpd="sng">
            <a:solidFill>
              <a:srgbClr val="C4BD97"/>
            </a:solidFill>
            <a:prstDash val="solid"/>
            <a:round/>
            <a:headEnd type="none" w="med" len="med"/>
            <a:tailEnd type="none" w="med" len="med"/>
          </a:ln>
        </p:spPr>
      </p:cxnSp>
      <p:cxnSp>
        <p:nvCxnSpPr>
          <p:cNvPr id="2784" name="Shape 2784"/>
          <p:cNvCxnSpPr/>
          <p:nvPr/>
        </p:nvCxnSpPr>
        <p:spPr>
          <a:xfrm rot="10800000">
            <a:off x="2438399" y="3938050"/>
            <a:ext cx="1876554" cy="0"/>
          </a:xfrm>
          <a:prstGeom prst="straightConnector1">
            <a:avLst/>
          </a:prstGeom>
          <a:noFill/>
          <a:ln w="9525" cap="flat" cmpd="sng">
            <a:solidFill>
              <a:srgbClr val="C4BD97"/>
            </a:solidFill>
            <a:prstDash val="solid"/>
            <a:round/>
            <a:headEnd type="none" w="med" len="med"/>
            <a:tailEnd type="none" w="med" len="med"/>
          </a:ln>
        </p:spPr>
      </p:cxnSp>
      <p:cxnSp>
        <p:nvCxnSpPr>
          <p:cNvPr id="2785" name="Shape 2785"/>
          <p:cNvCxnSpPr/>
          <p:nvPr/>
        </p:nvCxnSpPr>
        <p:spPr>
          <a:xfrm flipH="1">
            <a:off x="1723682" y="4295407"/>
            <a:ext cx="2994517" cy="0"/>
          </a:xfrm>
          <a:prstGeom prst="straightConnector1">
            <a:avLst/>
          </a:prstGeom>
          <a:noFill/>
          <a:ln w="9525" cap="flat" cmpd="sng">
            <a:solidFill>
              <a:srgbClr val="C4BD97"/>
            </a:solidFill>
            <a:prstDash val="solid"/>
            <a:round/>
            <a:headEnd type="none" w="med" len="med"/>
            <a:tailEnd type="none" w="med" len="med"/>
          </a:ln>
        </p:spPr>
      </p:cxnSp>
      <p:cxnSp>
        <p:nvCxnSpPr>
          <p:cNvPr id="2786" name="Shape 2786"/>
          <p:cNvCxnSpPr/>
          <p:nvPr/>
        </p:nvCxnSpPr>
        <p:spPr>
          <a:xfrm rot="10800000">
            <a:off x="1723682" y="5148998"/>
            <a:ext cx="3018117" cy="0"/>
          </a:xfrm>
          <a:prstGeom prst="straightConnector1">
            <a:avLst/>
          </a:prstGeom>
          <a:noFill/>
          <a:ln w="9525" cap="flat" cmpd="sng">
            <a:solidFill>
              <a:srgbClr val="C4BD97"/>
            </a:solidFill>
            <a:prstDash val="solid"/>
            <a:round/>
            <a:headEnd type="none" w="med" len="med"/>
            <a:tailEnd type="none" w="med" len="med"/>
          </a:ln>
        </p:spPr>
      </p:cxnSp>
      <p:cxnSp>
        <p:nvCxnSpPr>
          <p:cNvPr id="2787" name="Shape 2787"/>
          <p:cNvCxnSpPr/>
          <p:nvPr/>
        </p:nvCxnSpPr>
        <p:spPr>
          <a:xfrm rot="10800000">
            <a:off x="2438399" y="5506355"/>
            <a:ext cx="1876554" cy="0"/>
          </a:xfrm>
          <a:prstGeom prst="straightConnector1">
            <a:avLst/>
          </a:prstGeom>
          <a:noFill/>
          <a:ln w="9525" cap="flat" cmpd="sng">
            <a:solidFill>
              <a:srgbClr val="C4BD97"/>
            </a:solidFill>
            <a:prstDash val="solid"/>
            <a:round/>
            <a:headEnd type="none" w="med" len="med"/>
            <a:tailEnd type="none" w="med" len="med"/>
          </a:ln>
        </p:spPr>
      </p:cxnSp>
      <p:sp>
        <p:nvSpPr>
          <p:cNvPr id="2788" name="Shape 2788"/>
          <p:cNvSpPr/>
          <p:nvPr/>
        </p:nvSpPr>
        <p:spPr>
          <a:xfrm rot="5400000">
            <a:off x="1654246" y="4007485"/>
            <a:ext cx="1568306" cy="1429434"/>
          </a:xfrm>
          <a:prstGeom prst="hexagon">
            <a:avLst>
              <a:gd name="adj" fmla="val 25000"/>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789" name="Shape 2789"/>
          <p:cNvSpPr/>
          <p:nvPr/>
        </p:nvSpPr>
        <p:spPr>
          <a:xfrm rot="5400000">
            <a:off x="3536879" y="4325035"/>
            <a:ext cx="1568306" cy="794335"/>
          </a:xfrm>
          <a:prstGeom prst="hexagon">
            <a:avLst>
              <a:gd name="adj" fmla="val 45260"/>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790" name="Shape 2790"/>
          <p:cNvSpPr txBox="1"/>
          <p:nvPr/>
        </p:nvSpPr>
        <p:spPr>
          <a:xfrm>
            <a:off x="3486010" y="3224533"/>
            <a:ext cx="56938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a:t>
            </a:r>
          </a:p>
        </p:txBody>
      </p:sp>
      <p:sp>
        <p:nvSpPr>
          <p:cNvPr id="2791" name="Shape 2791"/>
          <p:cNvSpPr txBox="1"/>
          <p:nvPr/>
        </p:nvSpPr>
        <p:spPr>
          <a:xfrm>
            <a:off x="3810000" y="2635769"/>
            <a:ext cx="60946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e'(b')</a:t>
            </a:r>
          </a:p>
        </p:txBody>
      </p:sp>
      <p:sp>
        <p:nvSpPr>
          <p:cNvPr id="2792" name="Shape 2792"/>
          <p:cNvSpPr txBox="1"/>
          <p:nvPr/>
        </p:nvSpPr>
        <p:spPr>
          <a:xfrm>
            <a:off x="4218987" y="2057400"/>
            <a:ext cx="59343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d'(c')</a:t>
            </a:r>
          </a:p>
        </p:txBody>
      </p:sp>
      <p:sp>
        <p:nvSpPr>
          <p:cNvPr id="2793" name="Shape 2793"/>
          <p:cNvSpPr txBox="1"/>
          <p:nvPr/>
        </p:nvSpPr>
        <p:spPr>
          <a:xfrm>
            <a:off x="3660610" y="3968192"/>
            <a:ext cx="28244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794" name="Shape 2794"/>
          <p:cNvSpPr txBox="1"/>
          <p:nvPr/>
        </p:nvSpPr>
        <p:spPr>
          <a:xfrm>
            <a:off x="4189057" y="3661373"/>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2795" name="Shape 2795"/>
          <p:cNvSpPr txBox="1"/>
          <p:nvPr/>
        </p:nvSpPr>
        <p:spPr>
          <a:xfrm>
            <a:off x="4699326" y="4067998"/>
            <a:ext cx="27122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796" name="Shape 2796"/>
          <p:cNvSpPr txBox="1"/>
          <p:nvPr/>
        </p:nvSpPr>
        <p:spPr>
          <a:xfrm>
            <a:off x="4698080" y="5097214"/>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797" name="Shape 2797"/>
          <p:cNvSpPr txBox="1"/>
          <p:nvPr/>
        </p:nvSpPr>
        <p:spPr>
          <a:xfrm>
            <a:off x="4171325" y="5452646"/>
            <a:ext cx="28725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2798" name="Shape 2798"/>
          <p:cNvSpPr txBox="1"/>
          <p:nvPr/>
        </p:nvSpPr>
        <p:spPr>
          <a:xfrm>
            <a:off x="3660610" y="5097214"/>
            <a:ext cx="24718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cxnSp>
        <p:nvCxnSpPr>
          <p:cNvPr id="2799" name="Shape 2799"/>
          <p:cNvCxnSpPr/>
          <p:nvPr/>
        </p:nvCxnSpPr>
        <p:spPr>
          <a:xfrm rot="10800000">
            <a:off x="6303116" y="2368343"/>
            <a:ext cx="0" cy="1975056"/>
          </a:xfrm>
          <a:prstGeom prst="straightConnector1">
            <a:avLst/>
          </a:prstGeom>
          <a:noFill/>
          <a:ln w="9525" cap="flat" cmpd="sng">
            <a:solidFill>
              <a:srgbClr val="C4BD97"/>
            </a:solidFill>
            <a:prstDash val="solid"/>
            <a:round/>
            <a:headEnd type="none" w="med" len="med"/>
            <a:tailEnd type="none" w="med" len="med"/>
          </a:ln>
        </p:spPr>
      </p:cxnSp>
      <p:cxnSp>
        <p:nvCxnSpPr>
          <p:cNvPr id="2800" name="Shape 2800"/>
          <p:cNvCxnSpPr/>
          <p:nvPr/>
        </p:nvCxnSpPr>
        <p:spPr>
          <a:xfrm>
            <a:off x="7511906" y="2955475"/>
            <a:ext cx="0" cy="990758"/>
          </a:xfrm>
          <a:prstGeom prst="straightConnector1">
            <a:avLst/>
          </a:prstGeom>
          <a:noFill/>
          <a:ln w="9525" cap="flat" cmpd="sng">
            <a:solidFill>
              <a:srgbClr val="C4BD97"/>
            </a:solidFill>
            <a:prstDash val="solid"/>
            <a:round/>
            <a:headEnd type="none" w="med" len="med"/>
            <a:tailEnd type="none" w="med" len="med"/>
          </a:ln>
        </p:spPr>
      </p:cxnSp>
      <p:cxnSp>
        <p:nvCxnSpPr>
          <p:cNvPr id="2801" name="Shape 2801"/>
          <p:cNvCxnSpPr/>
          <p:nvPr/>
        </p:nvCxnSpPr>
        <p:spPr>
          <a:xfrm rot="10800000">
            <a:off x="7152389" y="2395954"/>
            <a:ext cx="0" cy="1947445"/>
          </a:xfrm>
          <a:prstGeom prst="straightConnector1">
            <a:avLst/>
          </a:prstGeom>
          <a:noFill/>
          <a:ln w="9525" cap="flat" cmpd="sng">
            <a:solidFill>
              <a:srgbClr val="C4BD97"/>
            </a:solidFill>
            <a:prstDash val="solid"/>
            <a:round/>
            <a:headEnd type="none" w="med" len="med"/>
            <a:tailEnd type="none" w="med" len="med"/>
          </a:ln>
        </p:spPr>
      </p:cxnSp>
      <p:cxnSp>
        <p:nvCxnSpPr>
          <p:cNvPr id="2802" name="Shape 2802"/>
          <p:cNvCxnSpPr/>
          <p:nvPr/>
        </p:nvCxnSpPr>
        <p:spPr>
          <a:xfrm rot="10800000">
            <a:off x="5943600" y="2955474"/>
            <a:ext cx="0" cy="990758"/>
          </a:xfrm>
          <a:prstGeom prst="straightConnector1">
            <a:avLst/>
          </a:prstGeom>
          <a:noFill/>
          <a:ln w="9525" cap="flat" cmpd="sng">
            <a:solidFill>
              <a:srgbClr val="C4BD97"/>
            </a:solidFill>
            <a:prstDash val="solid"/>
            <a:round/>
            <a:headEnd type="none" w="med" len="med"/>
            <a:tailEnd type="none" w="med" len="med"/>
          </a:ln>
        </p:spPr>
      </p:cxnSp>
      <p:cxnSp>
        <p:nvCxnSpPr>
          <p:cNvPr id="2803" name="Shape 2803"/>
          <p:cNvCxnSpPr/>
          <p:nvPr/>
        </p:nvCxnSpPr>
        <p:spPr>
          <a:xfrm rot="10800000">
            <a:off x="4309234" y="2956719"/>
            <a:ext cx="3202672" cy="0"/>
          </a:xfrm>
          <a:prstGeom prst="straightConnector1">
            <a:avLst/>
          </a:prstGeom>
          <a:noFill/>
          <a:ln w="9525" cap="flat" cmpd="sng">
            <a:solidFill>
              <a:srgbClr val="C4BD97"/>
            </a:solidFill>
            <a:prstDash val="solid"/>
            <a:round/>
            <a:headEnd type="none" w="med" len="med"/>
            <a:tailEnd type="none" w="med" len="med"/>
          </a:ln>
        </p:spPr>
      </p:cxnSp>
      <p:cxnSp>
        <p:nvCxnSpPr>
          <p:cNvPr id="2804" name="Shape 2804"/>
          <p:cNvCxnSpPr/>
          <p:nvPr/>
        </p:nvCxnSpPr>
        <p:spPr>
          <a:xfrm rot="10800000">
            <a:off x="4694601" y="2368342"/>
            <a:ext cx="2457788" cy="0"/>
          </a:xfrm>
          <a:prstGeom prst="straightConnector1">
            <a:avLst/>
          </a:prstGeom>
          <a:noFill/>
          <a:ln w="9525" cap="flat" cmpd="sng">
            <a:solidFill>
              <a:srgbClr val="C4BD97"/>
            </a:solidFill>
            <a:prstDash val="solid"/>
            <a:round/>
            <a:headEnd type="none" w="med" len="med"/>
            <a:tailEnd type="none" w="med" len="med"/>
          </a:ln>
        </p:spPr>
      </p:cxnSp>
      <p:sp>
        <p:nvSpPr>
          <p:cNvPr id="2805" name="Shape 2805"/>
          <p:cNvSpPr/>
          <p:nvPr/>
        </p:nvSpPr>
        <p:spPr>
          <a:xfrm>
            <a:off x="5943600" y="3549064"/>
            <a:ext cx="1568306" cy="794335"/>
          </a:xfrm>
          <a:prstGeom prst="hexagon">
            <a:avLst>
              <a:gd name="adj" fmla="val 45260"/>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806" name="Shape 2806"/>
          <p:cNvSpPr/>
          <p:nvPr/>
        </p:nvSpPr>
        <p:spPr>
          <a:xfrm>
            <a:off x="5943600" y="2368342"/>
            <a:ext cx="1568306" cy="1174264"/>
          </a:xfrm>
          <a:prstGeom prst="hexagon">
            <a:avLst>
              <a:gd name="adj" fmla="val 29898"/>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807" name="Shape 2807"/>
          <p:cNvSpPr txBox="1"/>
          <p:nvPr/>
        </p:nvSpPr>
        <p:spPr>
          <a:xfrm>
            <a:off x="6949032" y="3470791"/>
            <a:ext cx="28244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808" name="Shape 2808"/>
          <p:cNvSpPr txBox="1"/>
          <p:nvPr/>
        </p:nvSpPr>
        <p:spPr>
          <a:xfrm>
            <a:off x="7498495" y="3774717"/>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2809" name="Shape 2809"/>
          <p:cNvSpPr txBox="1"/>
          <p:nvPr/>
        </p:nvSpPr>
        <p:spPr>
          <a:xfrm>
            <a:off x="7090257" y="4295407"/>
            <a:ext cx="27122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810" name="Shape 2810"/>
          <p:cNvSpPr txBox="1"/>
          <p:nvPr/>
        </p:nvSpPr>
        <p:spPr>
          <a:xfrm>
            <a:off x="6118305" y="4295407"/>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811" name="Shape 2811"/>
          <p:cNvSpPr txBox="1"/>
          <p:nvPr/>
        </p:nvSpPr>
        <p:spPr>
          <a:xfrm>
            <a:off x="5692457" y="3758014"/>
            <a:ext cx="28725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2812" name="Shape 2812"/>
          <p:cNvSpPr txBox="1"/>
          <p:nvPr/>
        </p:nvSpPr>
        <p:spPr>
          <a:xfrm>
            <a:off x="6249005" y="3502953"/>
            <a:ext cx="24718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2813" name="Shape 2813"/>
          <p:cNvSpPr txBox="1"/>
          <p:nvPr/>
        </p:nvSpPr>
        <p:spPr>
          <a:xfrm>
            <a:off x="6953775" y="3281576"/>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814" name="Shape 2814"/>
          <p:cNvSpPr txBox="1"/>
          <p:nvPr/>
        </p:nvSpPr>
        <p:spPr>
          <a:xfrm>
            <a:off x="7498495" y="2767232"/>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2815" name="Shape 2815"/>
          <p:cNvSpPr txBox="1"/>
          <p:nvPr/>
        </p:nvSpPr>
        <p:spPr>
          <a:xfrm>
            <a:off x="7118938" y="2115986"/>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816" name="Shape 2816"/>
          <p:cNvSpPr txBox="1"/>
          <p:nvPr/>
        </p:nvSpPr>
        <p:spPr>
          <a:xfrm>
            <a:off x="6074976" y="2115986"/>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817" name="Shape 2817"/>
          <p:cNvSpPr txBox="1"/>
          <p:nvPr/>
        </p:nvSpPr>
        <p:spPr>
          <a:xfrm>
            <a:off x="5685673" y="2786967"/>
            <a:ext cx="33214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2818" name="Shape 2818"/>
          <p:cNvSpPr txBox="1"/>
          <p:nvPr/>
        </p:nvSpPr>
        <p:spPr>
          <a:xfrm>
            <a:off x="6265894" y="3254110"/>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cxnSp>
        <p:nvCxnSpPr>
          <p:cNvPr id="2819" name="Shape 2819"/>
          <p:cNvCxnSpPr/>
          <p:nvPr/>
        </p:nvCxnSpPr>
        <p:spPr>
          <a:xfrm flipH="1">
            <a:off x="3923865" y="2368342"/>
            <a:ext cx="770735" cy="1176755"/>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752"/>
                                        </p:tgtEl>
                                        <p:attrNameLst>
                                          <p:attrName>style.visibility</p:attrName>
                                        </p:attrNameLst>
                                      </p:cBhvr>
                                      <p:to>
                                        <p:strVal val="visible"/>
                                      </p:to>
                                    </p:set>
                                    <p:anim calcmode="lin" valueType="num">
                                      <p:cBhvr additive="base">
                                        <p:cTn id="7" dur="500"/>
                                        <p:tgtEl>
                                          <p:spTgt spid="2752"/>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58"/>
                                        </p:tgtEl>
                                        <p:attrNameLst>
                                          <p:attrName>style.visibility</p:attrName>
                                        </p:attrNameLst>
                                      </p:cBhvr>
                                      <p:to>
                                        <p:strVal val="visible"/>
                                      </p:to>
                                    </p:set>
                                    <p:animEffect transition="in" filter="fade">
                                      <p:cBhvr>
                                        <p:cTn id="12" dur="1"/>
                                        <p:tgtEl>
                                          <p:spTgt spid="2758"/>
                                        </p:tgtEl>
                                      </p:cBhvr>
                                    </p:animEffect>
                                  </p:childTnLst>
                                </p:cTn>
                              </p:par>
                              <p:par>
                                <p:cTn id="13" presetID="10" presetClass="entr" presetSubtype="0" fill="hold" nodeType="withEffect">
                                  <p:stCondLst>
                                    <p:cond delay="0"/>
                                  </p:stCondLst>
                                  <p:childTnLst>
                                    <p:set>
                                      <p:cBhvr>
                                        <p:cTn id="14" dur="1" fill="hold">
                                          <p:stCondLst>
                                            <p:cond delay="0"/>
                                          </p:stCondLst>
                                        </p:cTn>
                                        <p:tgtEl>
                                          <p:spTgt spid="2757"/>
                                        </p:tgtEl>
                                        <p:attrNameLst>
                                          <p:attrName>style.visibility</p:attrName>
                                        </p:attrNameLst>
                                      </p:cBhvr>
                                      <p:to>
                                        <p:strVal val="visible"/>
                                      </p:to>
                                    </p:set>
                                    <p:animEffect transition="in" filter="fade">
                                      <p:cBhvr>
                                        <p:cTn id="15" dur="1"/>
                                        <p:tgtEl>
                                          <p:spTgt spid="2757"/>
                                        </p:tgtEl>
                                      </p:cBhvr>
                                    </p:animEffect>
                                  </p:childTnLst>
                                </p:cTn>
                              </p:par>
                              <p:par>
                                <p:cTn id="16" presetID="10" presetClass="entr" presetSubtype="0" fill="hold" nodeType="withEffect">
                                  <p:stCondLst>
                                    <p:cond delay="0"/>
                                  </p:stCondLst>
                                  <p:childTnLst>
                                    <p:set>
                                      <p:cBhvr>
                                        <p:cTn id="17" dur="1" fill="hold">
                                          <p:stCondLst>
                                            <p:cond delay="0"/>
                                          </p:stCondLst>
                                        </p:cTn>
                                        <p:tgtEl>
                                          <p:spTgt spid="2759"/>
                                        </p:tgtEl>
                                        <p:attrNameLst>
                                          <p:attrName>style.visibility</p:attrName>
                                        </p:attrNameLst>
                                      </p:cBhvr>
                                      <p:to>
                                        <p:strVal val="visible"/>
                                      </p:to>
                                    </p:set>
                                    <p:animEffect transition="in" filter="fade">
                                      <p:cBhvr>
                                        <p:cTn id="18" dur="1"/>
                                        <p:tgtEl>
                                          <p:spTgt spid="2759"/>
                                        </p:tgtEl>
                                      </p:cBhvr>
                                    </p:animEffect>
                                  </p:childTnLst>
                                </p:cTn>
                              </p:par>
                              <p:par>
                                <p:cTn id="19" presetID="10" presetClass="entr" presetSubtype="0" fill="hold" nodeType="withEffect">
                                  <p:stCondLst>
                                    <p:cond delay="0"/>
                                  </p:stCondLst>
                                  <p:childTnLst>
                                    <p:set>
                                      <p:cBhvr>
                                        <p:cTn id="20" dur="1" fill="hold">
                                          <p:stCondLst>
                                            <p:cond delay="0"/>
                                          </p:stCondLst>
                                        </p:cTn>
                                        <p:tgtEl>
                                          <p:spTgt spid="2760"/>
                                        </p:tgtEl>
                                        <p:attrNameLst>
                                          <p:attrName>style.visibility</p:attrName>
                                        </p:attrNameLst>
                                      </p:cBhvr>
                                      <p:to>
                                        <p:strVal val="visible"/>
                                      </p:to>
                                    </p:set>
                                    <p:animEffect transition="in" filter="fade">
                                      <p:cBhvr>
                                        <p:cTn id="21" dur="1"/>
                                        <p:tgtEl>
                                          <p:spTgt spid="276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788"/>
                                        </p:tgtEl>
                                        <p:attrNameLst>
                                          <p:attrName>style.visibility</p:attrName>
                                        </p:attrNameLst>
                                      </p:cBhvr>
                                      <p:to>
                                        <p:strVal val="visible"/>
                                      </p:to>
                                    </p:set>
                                    <p:animEffect transition="in" filter="fade">
                                      <p:cBhvr>
                                        <p:cTn id="26" dur="1"/>
                                        <p:tgtEl>
                                          <p:spTgt spid="278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763"/>
                                        </p:tgtEl>
                                        <p:attrNameLst>
                                          <p:attrName>style.visibility</p:attrName>
                                        </p:attrNameLst>
                                      </p:cBhvr>
                                      <p:to>
                                        <p:strVal val="visible"/>
                                      </p:to>
                                    </p:set>
                                    <p:animEffect transition="in" filter="fade">
                                      <p:cBhvr>
                                        <p:cTn id="31" dur="1"/>
                                        <p:tgtEl>
                                          <p:spTgt spid="2763"/>
                                        </p:tgtEl>
                                      </p:cBhvr>
                                    </p:animEffect>
                                  </p:childTnLst>
                                </p:cTn>
                              </p:par>
                              <p:par>
                                <p:cTn id="32" presetID="10" presetClass="entr" presetSubtype="0" fill="hold" nodeType="withEffect">
                                  <p:stCondLst>
                                    <p:cond delay="0"/>
                                  </p:stCondLst>
                                  <p:childTnLst>
                                    <p:set>
                                      <p:cBhvr>
                                        <p:cTn id="33" dur="1" fill="hold">
                                          <p:stCondLst>
                                            <p:cond delay="0"/>
                                          </p:stCondLst>
                                        </p:cTn>
                                        <p:tgtEl>
                                          <p:spTgt spid="2767"/>
                                        </p:tgtEl>
                                        <p:attrNameLst>
                                          <p:attrName>style.visibility</p:attrName>
                                        </p:attrNameLst>
                                      </p:cBhvr>
                                      <p:to>
                                        <p:strVal val="visible"/>
                                      </p:to>
                                    </p:set>
                                    <p:animEffect transition="in" filter="fade">
                                      <p:cBhvr>
                                        <p:cTn id="34" dur="1"/>
                                        <p:tgtEl>
                                          <p:spTgt spid="276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761"/>
                                        </p:tgtEl>
                                        <p:attrNameLst>
                                          <p:attrName>style.visibility</p:attrName>
                                        </p:attrNameLst>
                                      </p:cBhvr>
                                      <p:to>
                                        <p:strVal val="visible"/>
                                      </p:to>
                                    </p:set>
                                    <p:animEffect transition="in" filter="fade">
                                      <p:cBhvr>
                                        <p:cTn id="39" dur="1"/>
                                        <p:tgtEl>
                                          <p:spTgt spid="2761"/>
                                        </p:tgtEl>
                                      </p:cBhvr>
                                    </p:animEffect>
                                  </p:childTnLst>
                                </p:cTn>
                              </p:par>
                              <p:par>
                                <p:cTn id="40" presetID="10" presetClass="entr" presetSubtype="0" fill="hold" nodeType="withEffect">
                                  <p:stCondLst>
                                    <p:cond delay="0"/>
                                  </p:stCondLst>
                                  <p:childTnLst>
                                    <p:set>
                                      <p:cBhvr>
                                        <p:cTn id="41" dur="1" fill="hold">
                                          <p:stCondLst>
                                            <p:cond delay="0"/>
                                          </p:stCondLst>
                                        </p:cTn>
                                        <p:tgtEl>
                                          <p:spTgt spid="2762"/>
                                        </p:tgtEl>
                                        <p:attrNameLst>
                                          <p:attrName>style.visibility</p:attrName>
                                        </p:attrNameLst>
                                      </p:cBhvr>
                                      <p:to>
                                        <p:strVal val="visible"/>
                                      </p:to>
                                    </p:set>
                                    <p:animEffect transition="in" filter="fade">
                                      <p:cBhvr>
                                        <p:cTn id="42" dur="1"/>
                                        <p:tgtEl>
                                          <p:spTgt spid="2762"/>
                                        </p:tgtEl>
                                      </p:cBhvr>
                                    </p:animEffect>
                                  </p:childTnLst>
                                </p:cTn>
                              </p:par>
                              <p:par>
                                <p:cTn id="43" presetID="10" presetClass="entr" presetSubtype="0" fill="hold" nodeType="withEffect">
                                  <p:stCondLst>
                                    <p:cond delay="0"/>
                                  </p:stCondLst>
                                  <p:childTnLst>
                                    <p:set>
                                      <p:cBhvr>
                                        <p:cTn id="44" dur="1" fill="hold">
                                          <p:stCondLst>
                                            <p:cond delay="0"/>
                                          </p:stCondLst>
                                        </p:cTn>
                                        <p:tgtEl>
                                          <p:spTgt spid="2770"/>
                                        </p:tgtEl>
                                        <p:attrNameLst>
                                          <p:attrName>style.visibility</p:attrName>
                                        </p:attrNameLst>
                                      </p:cBhvr>
                                      <p:to>
                                        <p:strVal val="visible"/>
                                      </p:to>
                                    </p:set>
                                    <p:animEffect transition="in" filter="fade">
                                      <p:cBhvr>
                                        <p:cTn id="45" dur="1"/>
                                        <p:tgtEl>
                                          <p:spTgt spid="2770"/>
                                        </p:tgtEl>
                                      </p:cBhvr>
                                    </p:animEffect>
                                  </p:childTnLst>
                                </p:cTn>
                              </p:par>
                              <p:par>
                                <p:cTn id="46" presetID="10" presetClass="entr" presetSubtype="0" fill="hold" nodeType="withEffect">
                                  <p:stCondLst>
                                    <p:cond delay="0"/>
                                  </p:stCondLst>
                                  <p:childTnLst>
                                    <p:set>
                                      <p:cBhvr>
                                        <p:cTn id="47" dur="1" fill="hold">
                                          <p:stCondLst>
                                            <p:cond delay="0"/>
                                          </p:stCondLst>
                                        </p:cTn>
                                        <p:tgtEl>
                                          <p:spTgt spid="2771"/>
                                        </p:tgtEl>
                                        <p:attrNameLst>
                                          <p:attrName>style.visibility</p:attrName>
                                        </p:attrNameLst>
                                      </p:cBhvr>
                                      <p:to>
                                        <p:strVal val="visible"/>
                                      </p:to>
                                    </p:set>
                                    <p:animEffect transition="in" filter="fade">
                                      <p:cBhvr>
                                        <p:cTn id="48" dur="1"/>
                                        <p:tgtEl>
                                          <p:spTgt spid="2771"/>
                                        </p:tgtEl>
                                      </p:cBhvr>
                                    </p:animEffect>
                                  </p:childTnLst>
                                </p:cTn>
                              </p:par>
                              <p:par>
                                <p:cTn id="49" presetID="10" presetClass="entr" presetSubtype="0" fill="hold" nodeType="withEffect">
                                  <p:stCondLst>
                                    <p:cond delay="0"/>
                                  </p:stCondLst>
                                  <p:childTnLst>
                                    <p:set>
                                      <p:cBhvr>
                                        <p:cTn id="50" dur="1" fill="hold">
                                          <p:stCondLst>
                                            <p:cond delay="0"/>
                                          </p:stCondLst>
                                        </p:cTn>
                                        <p:tgtEl>
                                          <p:spTgt spid="2772"/>
                                        </p:tgtEl>
                                        <p:attrNameLst>
                                          <p:attrName>style.visibility</p:attrName>
                                        </p:attrNameLst>
                                      </p:cBhvr>
                                      <p:to>
                                        <p:strVal val="visible"/>
                                      </p:to>
                                    </p:set>
                                    <p:animEffect transition="in" filter="fade">
                                      <p:cBhvr>
                                        <p:cTn id="51" dur="1"/>
                                        <p:tgtEl>
                                          <p:spTgt spid="2772"/>
                                        </p:tgtEl>
                                      </p:cBhvr>
                                    </p:animEffect>
                                  </p:childTnLst>
                                </p:cTn>
                              </p:par>
                              <p:par>
                                <p:cTn id="52" presetID="10" presetClass="entr" presetSubtype="0" fill="hold" nodeType="withEffect">
                                  <p:stCondLst>
                                    <p:cond delay="0"/>
                                  </p:stCondLst>
                                  <p:childTnLst>
                                    <p:set>
                                      <p:cBhvr>
                                        <p:cTn id="53" dur="1" fill="hold">
                                          <p:stCondLst>
                                            <p:cond delay="0"/>
                                          </p:stCondLst>
                                        </p:cTn>
                                        <p:tgtEl>
                                          <p:spTgt spid="2773"/>
                                        </p:tgtEl>
                                        <p:attrNameLst>
                                          <p:attrName>style.visibility</p:attrName>
                                        </p:attrNameLst>
                                      </p:cBhvr>
                                      <p:to>
                                        <p:strVal val="visible"/>
                                      </p:to>
                                    </p:set>
                                    <p:animEffect transition="in" filter="fade">
                                      <p:cBhvr>
                                        <p:cTn id="54" dur="1"/>
                                        <p:tgtEl>
                                          <p:spTgt spid="277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768"/>
                                        </p:tgtEl>
                                        <p:attrNameLst>
                                          <p:attrName>style.visibility</p:attrName>
                                        </p:attrNameLst>
                                      </p:cBhvr>
                                      <p:to>
                                        <p:strVal val="visible"/>
                                      </p:to>
                                    </p:set>
                                    <p:animEffect transition="in" filter="fade">
                                      <p:cBhvr>
                                        <p:cTn id="59" dur="500"/>
                                        <p:tgtEl>
                                          <p:spTgt spid="2768"/>
                                        </p:tgtEl>
                                      </p:cBhvr>
                                    </p:animEffect>
                                  </p:childTnLst>
                                </p:cTn>
                              </p:par>
                              <p:par>
                                <p:cTn id="60" presetID="10" presetClass="entr" presetSubtype="0" fill="hold" nodeType="withEffect">
                                  <p:stCondLst>
                                    <p:cond delay="0"/>
                                  </p:stCondLst>
                                  <p:childTnLst>
                                    <p:set>
                                      <p:cBhvr>
                                        <p:cTn id="61" dur="1" fill="hold">
                                          <p:stCondLst>
                                            <p:cond delay="0"/>
                                          </p:stCondLst>
                                        </p:cTn>
                                        <p:tgtEl>
                                          <p:spTgt spid="2774"/>
                                        </p:tgtEl>
                                        <p:attrNameLst>
                                          <p:attrName>style.visibility</p:attrName>
                                        </p:attrNameLst>
                                      </p:cBhvr>
                                      <p:to>
                                        <p:strVal val="visible"/>
                                      </p:to>
                                    </p:set>
                                    <p:animEffect transition="in" filter="fade">
                                      <p:cBhvr>
                                        <p:cTn id="62" dur="500"/>
                                        <p:tgtEl>
                                          <p:spTgt spid="2774"/>
                                        </p:tgtEl>
                                      </p:cBhvr>
                                    </p:animEffect>
                                  </p:childTnLst>
                                </p:cTn>
                              </p:par>
                              <p:par>
                                <p:cTn id="63" presetID="10" presetClass="entr" presetSubtype="0" fill="hold" nodeType="withEffect">
                                  <p:stCondLst>
                                    <p:cond delay="0"/>
                                  </p:stCondLst>
                                  <p:childTnLst>
                                    <p:set>
                                      <p:cBhvr>
                                        <p:cTn id="64" dur="1" fill="hold">
                                          <p:stCondLst>
                                            <p:cond delay="0"/>
                                          </p:stCondLst>
                                        </p:cTn>
                                        <p:tgtEl>
                                          <p:spTgt spid="2769"/>
                                        </p:tgtEl>
                                        <p:attrNameLst>
                                          <p:attrName>style.visibility</p:attrName>
                                        </p:attrNameLst>
                                      </p:cBhvr>
                                      <p:to>
                                        <p:strVal val="visible"/>
                                      </p:to>
                                    </p:set>
                                    <p:animEffect transition="in" filter="fade">
                                      <p:cBhvr>
                                        <p:cTn id="65" dur="500"/>
                                        <p:tgtEl>
                                          <p:spTgt spid="276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775"/>
                                        </p:tgtEl>
                                        <p:attrNameLst>
                                          <p:attrName>style.visibility</p:attrName>
                                        </p:attrNameLst>
                                      </p:cBhvr>
                                      <p:to>
                                        <p:strVal val="visible"/>
                                      </p:to>
                                    </p:set>
                                    <p:animEffect transition="in" filter="fade">
                                      <p:cBhvr>
                                        <p:cTn id="70" dur="1"/>
                                        <p:tgtEl>
                                          <p:spTgt spid="277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776"/>
                                        </p:tgtEl>
                                        <p:attrNameLst>
                                          <p:attrName>style.visibility</p:attrName>
                                        </p:attrNameLst>
                                      </p:cBhvr>
                                      <p:to>
                                        <p:strVal val="visible"/>
                                      </p:to>
                                    </p:set>
                                    <p:animEffect transition="in" filter="fade">
                                      <p:cBhvr>
                                        <p:cTn id="75" dur="1"/>
                                        <p:tgtEl>
                                          <p:spTgt spid="2776"/>
                                        </p:tgtEl>
                                      </p:cBhvr>
                                    </p:animEffect>
                                  </p:childTnLst>
                                </p:cTn>
                              </p:par>
                              <p:par>
                                <p:cTn id="76" presetID="10" presetClass="entr" presetSubtype="0" fill="hold" nodeType="withEffect">
                                  <p:stCondLst>
                                    <p:cond delay="0"/>
                                  </p:stCondLst>
                                  <p:childTnLst>
                                    <p:set>
                                      <p:cBhvr>
                                        <p:cTn id="77" dur="1" fill="hold">
                                          <p:stCondLst>
                                            <p:cond delay="0"/>
                                          </p:stCondLst>
                                        </p:cTn>
                                        <p:tgtEl>
                                          <p:spTgt spid="2777"/>
                                        </p:tgtEl>
                                        <p:attrNameLst>
                                          <p:attrName>style.visibility</p:attrName>
                                        </p:attrNameLst>
                                      </p:cBhvr>
                                      <p:to>
                                        <p:strVal val="visible"/>
                                      </p:to>
                                    </p:set>
                                    <p:animEffect transition="in" filter="fade">
                                      <p:cBhvr>
                                        <p:cTn id="78" dur="1"/>
                                        <p:tgtEl>
                                          <p:spTgt spid="2777"/>
                                        </p:tgtEl>
                                      </p:cBhvr>
                                    </p:animEffect>
                                  </p:childTnLst>
                                </p:cTn>
                              </p:par>
                              <p:par>
                                <p:cTn id="79" presetID="10" presetClass="entr" presetSubtype="0" fill="hold" nodeType="withEffect">
                                  <p:stCondLst>
                                    <p:cond delay="0"/>
                                  </p:stCondLst>
                                  <p:childTnLst>
                                    <p:set>
                                      <p:cBhvr>
                                        <p:cTn id="80" dur="1" fill="hold">
                                          <p:stCondLst>
                                            <p:cond delay="0"/>
                                          </p:stCondLst>
                                        </p:cTn>
                                        <p:tgtEl>
                                          <p:spTgt spid="2778"/>
                                        </p:tgtEl>
                                        <p:attrNameLst>
                                          <p:attrName>style.visibility</p:attrName>
                                        </p:attrNameLst>
                                      </p:cBhvr>
                                      <p:to>
                                        <p:strVal val="visible"/>
                                      </p:to>
                                    </p:set>
                                    <p:animEffect transition="in" filter="fade">
                                      <p:cBhvr>
                                        <p:cTn id="81" dur="1"/>
                                        <p:tgtEl>
                                          <p:spTgt spid="277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2780"/>
                                        </p:tgtEl>
                                        <p:attrNameLst>
                                          <p:attrName>style.visibility</p:attrName>
                                        </p:attrNameLst>
                                      </p:cBhvr>
                                      <p:to>
                                        <p:strVal val="visible"/>
                                      </p:to>
                                    </p:set>
                                    <p:animEffect transition="in" filter="fade">
                                      <p:cBhvr>
                                        <p:cTn id="86" dur="1"/>
                                        <p:tgtEl>
                                          <p:spTgt spid="2780"/>
                                        </p:tgtEl>
                                      </p:cBhvr>
                                    </p:animEffect>
                                  </p:childTnLst>
                                </p:cTn>
                              </p:par>
                              <p:par>
                                <p:cTn id="87" presetID="10" presetClass="entr" presetSubtype="0" fill="hold" nodeType="withEffect">
                                  <p:stCondLst>
                                    <p:cond delay="0"/>
                                  </p:stCondLst>
                                  <p:childTnLst>
                                    <p:set>
                                      <p:cBhvr>
                                        <p:cTn id="88" dur="1" fill="hold">
                                          <p:stCondLst>
                                            <p:cond delay="0"/>
                                          </p:stCondLst>
                                        </p:cTn>
                                        <p:tgtEl>
                                          <p:spTgt spid="2779"/>
                                        </p:tgtEl>
                                        <p:attrNameLst>
                                          <p:attrName>style.visibility</p:attrName>
                                        </p:attrNameLst>
                                      </p:cBhvr>
                                      <p:to>
                                        <p:strVal val="visible"/>
                                      </p:to>
                                    </p:set>
                                    <p:animEffect transition="in" filter="fade">
                                      <p:cBhvr>
                                        <p:cTn id="89" dur="1"/>
                                        <p:tgtEl>
                                          <p:spTgt spid="2779"/>
                                        </p:tgtEl>
                                      </p:cBhvr>
                                    </p:animEffect>
                                  </p:childTnLst>
                                </p:cTn>
                              </p:par>
                              <p:par>
                                <p:cTn id="90" presetID="10" presetClass="entr" presetSubtype="0" fill="hold" nodeType="withEffect">
                                  <p:stCondLst>
                                    <p:cond delay="0"/>
                                  </p:stCondLst>
                                  <p:childTnLst>
                                    <p:set>
                                      <p:cBhvr>
                                        <p:cTn id="91" dur="1" fill="hold">
                                          <p:stCondLst>
                                            <p:cond delay="0"/>
                                          </p:stCondLst>
                                        </p:cTn>
                                        <p:tgtEl>
                                          <p:spTgt spid="2819"/>
                                        </p:tgtEl>
                                        <p:attrNameLst>
                                          <p:attrName>style.visibility</p:attrName>
                                        </p:attrNameLst>
                                      </p:cBhvr>
                                      <p:to>
                                        <p:strVal val="visible"/>
                                      </p:to>
                                    </p:set>
                                    <p:animEffect transition="in" filter="fade">
                                      <p:cBhvr>
                                        <p:cTn id="92" dur="1"/>
                                        <p:tgtEl>
                                          <p:spTgt spid="2819"/>
                                        </p:tgtEl>
                                      </p:cBhvr>
                                    </p:animEffect>
                                  </p:childTnLst>
                                </p:cTn>
                              </p:par>
                              <p:par>
                                <p:cTn id="93" presetID="10" presetClass="entr" presetSubtype="0" fill="hold" nodeType="withEffect">
                                  <p:stCondLst>
                                    <p:cond delay="0"/>
                                  </p:stCondLst>
                                  <p:childTnLst>
                                    <p:set>
                                      <p:cBhvr>
                                        <p:cTn id="94" dur="1" fill="hold">
                                          <p:stCondLst>
                                            <p:cond delay="0"/>
                                          </p:stCondLst>
                                        </p:cTn>
                                        <p:tgtEl>
                                          <p:spTgt spid="2790"/>
                                        </p:tgtEl>
                                        <p:attrNameLst>
                                          <p:attrName>style.visibility</p:attrName>
                                        </p:attrNameLst>
                                      </p:cBhvr>
                                      <p:to>
                                        <p:strVal val="visible"/>
                                      </p:to>
                                    </p:set>
                                    <p:animEffect transition="in" filter="fade">
                                      <p:cBhvr>
                                        <p:cTn id="95" dur="1"/>
                                        <p:tgtEl>
                                          <p:spTgt spid="2790"/>
                                        </p:tgtEl>
                                      </p:cBhvr>
                                    </p:animEffect>
                                  </p:childTnLst>
                                </p:cTn>
                              </p:par>
                              <p:par>
                                <p:cTn id="96" presetID="10" presetClass="entr" presetSubtype="0" fill="hold" nodeType="withEffect">
                                  <p:stCondLst>
                                    <p:cond delay="0"/>
                                  </p:stCondLst>
                                  <p:childTnLst>
                                    <p:set>
                                      <p:cBhvr>
                                        <p:cTn id="97" dur="1" fill="hold">
                                          <p:stCondLst>
                                            <p:cond delay="0"/>
                                          </p:stCondLst>
                                        </p:cTn>
                                        <p:tgtEl>
                                          <p:spTgt spid="2791"/>
                                        </p:tgtEl>
                                        <p:attrNameLst>
                                          <p:attrName>style.visibility</p:attrName>
                                        </p:attrNameLst>
                                      </p:cBhvr>
                                      <p:to>
                                        <p:strVal val="visible"/>
                                      </p:to>
                                    </p:set>
                                    <p:animEffect transition="in" filter="fade">
                                      <p:cBhvr>
                                        <p:cTn id="98" dur="1"/>
                                        <p:tgtEl>
                                          <p:spTgt spid="2791"/>
                                        </p:tgtEl>
                                      </p:cBhvr>
                                    </p:animEffect>
                                  </p:childTnLst>
                                </p:cTn>
                              </p:par>
                              <p:par>
                                <p:cTn id="99" presetID="10" presetClass="entr" presetSubtype="0" fill="hold" nodeType="withEffect">
                                  <p:stCondLst>
                                    <p:cond delay="0"/>
                                  </p:stCondLst>
                                  <p:childTnLst>
                                    <p:set>
                                      <p:cBhvr>
                                        <p:cTn id="100" dur="1" fill="hold">
                                          <p:stCondLst>
                                            <p:cond delay="0"/>
                                          </p:stCondLst>
                                        </p:cTn>
                                        <p:tgtEl>
                                          <p:spTgt spid="2792"/>
                                        </p:tgtEl>
                                        <p:attrNameLst>
                                          <p:attrName>style.visibility</p:attrName>
                                        </p:attrNameLst>
                                      </p:cBhvr>
                                      <p:to>
                                        <p:strVal val="visible"/>
                                      </p:to>
                                    </p:set>
                                    <p:animEffect transition="in" filter="fade">
                                      <p:cBhvr>
                                        <p:cTn id="101" dur="1"/>
                                        <p:tgtEl>
                                          <p:spTgt spid="279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2781"/>
                                        </p:tgtEl>
                                        <p:attrNameLst>
                                          <p:attrName>style.visibility</p:attrName>
                                        </p:attrNameLst>
                                      </p:cBhvr>
                                      <p:to>
                                        <p:strVal val="visible"/>
                                      </p:to>
                                    </p:set>
                                    <p:animEffect transition="in" filter="fade">
                                      <p:cBhvr>
                                        <p:cTn id="106" dur="500"/>
                                        <p:tgtEl>
                                          <p:spTgt spid="2781"/>
                                        </p:tgtEl>
                                      </p:cBhvr>
                                    </p:animEffect>
                                  </p:childTnLst>
                                </p:cTn>
                              </p:par>
                              <p:par>
                                <p:cTn id="107" presetID="10" presetClass="entr" presetSubtype="0" fill="hold" nodeType="withEffect">
                                  <p:stCondLst>
                                    <p:cond delay="0"/>
                                  </p:stCondLst>
                                  <p:childTnLst>
                                    <p:set>
                                      <p:cBhvr>
                                        <p:cTn id="108" dur="1" fill="hold">
                                          <p:stCondLst>
                                            <p:cond delay="0"/>
                                          </p:stCondLst>
                                        </p:cTn>
                                        <p:tgtEl>
                                          <p:spTgt spid="2783"/>
                                        </p:tgtEl>
                                        <p:attrNameLst>
                                          <p:attrName>style.visibility</p:attrName>
                                        </p:attrNameLst>
                                      </p:cBhvr>
                                      <p:to>
                                        <p:strVal val="visible"/>
                                      </p:to>
                                    </p:set>
                                    <p:animEffect transition="in" filter="fade">
                                      <p:cBhvr>
                                        <p:cTn id="109" dur="500"/>
                                        <p:tgtEl>
                                          <p:spTgt spid="2783"/>
                                        </p:tgtEl>
                                      </p:cBhvr>
                                    </p:animEffect>
                                  </p:childTnLst>
                                </p:cTn>
                              </p:par>
                              <p:par>
                                <p:cTn id="110" presetID="10" presetClass="entr" presetSubtype="0" fill="hold" nodeType="withEffect">
                                  <p:stCondLst>
                                    <p:cond delay="0"/>
                                  </p:stCondLst>
                                  <p:childTnLst>
                                    <p:set>
                                      <p:cBhvr>
                                        <p:cTn id="111" dur="1" fill="hold">
                                          <p:stCondLst>
                                            <p:cond delay="0"/>
                                          </p:stCondLst>
                                        </p:cTn>
                                        <p:tgtEl>
                                          <p:spTgt spid="2782"/>
                                        </p:tgtEl>
                                        <p:attrNameLst>
                                          <p:attrName>style.visibility</p:attrName>
                                        </p:attrNameLst>
                                      </p:cBhvr>
                                      <p:to>
                                        <p:strVal val="visible"/>
                                      </p:to>
                                    </p:set>
                                    <p:animEffect transition="in" filter="fade">
                                      <p:cBhvr>
                                        <p:cTn id="112" dur="500"/>
                                        <p:tgtEl>
                                          <p:spTgt spid="278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2784"/>
                                        </p:tgtEl>
                                        <p:attrNameLst>
                                          <p:attrName>style.visibility</p:attrName>
                                        </p:attrNameLst>
                                      </p:cBhvr>
                                      <p:to>
                                        <p:strVal val="visible"/>
                                      </p:to>
                                    </p:set>
                                    <p:animEffect transition="in" filter="fade">
                                      <p:cBhvr>
                                        <p:cTn id="117" dur="500"/>
                                        <p:tgtEl>
                                          <p:spTgt spid="2784"/>
                                        </p:tgtEl>
                                      </p:cBhvr>
                                    </p:animEffect>
                                  </p:childTnLst>
                                </p:cTn>
                              </p:par>
                              <p:par>
                                <p:cTn id="118" presetID="10" presetClass="entr" presetSubtype="0" fill="hold" nodeType="withEffect">
                                  <p:stCondLst>
                                    <p:cond delay="0"/>
                                  </p:stCondLst>
                                  <p:childTnLst>
                                    <p:set>
                                      <p:cBhvr>
                                        <p:cTn id="119" dur="1" fill="hold">
                                          <p:stCondLst>
                                            <p:cond delay="0"/>
                                          </p:stCondLst>
                                        </p:cTn>
                                        <p:tgtEl>
                                          <p:spTgt spid="2785"/>
                                        </p:tgtEl>
                                        <p:attrNameLst>
                                          <p:attrName>style.visibility</p:attrName>
                                        </p:attrNameLst>
                                      </p:cBhvr>
                                      <p:to>
                                        <p:strVal val="visible"/>
                                      </p:to>
                                    </p:set>
                                    <p:animEffect transition="in" filter="fade">
                                      <p:cBhvr>
                                        <p:cTn id="120" dur="500"/>
                                        <p:tgtEl>
                                          <p:spTgt spid="2785"/>
                                        </p:tgtEl>
                                      </p:cBhvr>
                                    </p:animEffect>
                                  </p:childTnLst>
                                </p:cTn>
                              </p:par>
                              <p:par>
                                <p:cTn id="121" presetID="10" presetClass="entr" presetSubtype="0" fill="hold" nodeType="withEffect">
                                  <p:stCondLst>
                                    <p:cond delay="0"/>
                                  </p:stCondLst>
                                  <p:childTnLst>
                                    <p:set>
                                      <p:cBhvr>
                                        <p:cTn id="122" dur="1" fill="hold">
                                          <p:stCondLst>
                                            <p:cond delay="0"/>
                                          </p:stCondLst>
                                        </p:cTn>
                                        <p:tgtEl>
                                          <p:spTgt spid="2786"/>
                                        </p:tgtEl>
                                        <p:attrNameLst>
                                          <p:attrName>style.visibility</p:attrName>
                                        </p:attrNameLst>
                                      </p:cBhvr>
                                      <p:to>
                                        <p:strVal val="visible"/>
                                      </p:to>
                                    </p:set>
                                    <p:animEffect transition="in" filter="fade">
                                      <p:cBhvr>
                                        <p:cTn id="123" dur="500"/>
                                        <p:tgtEl>
                                          <p:spTgt spid="2786"/>
                                        </p:tgtEl>
                                      </p:cBhvr>
                                    </p:animEffect>
                                  </p:childTnLst>
                                </p:cTn>
                              </p:par>
                              <p:par>
                                <p:cTn id="124" presetID="10" presetClass="entr" presetSubtype="0" fill="hold" nodeType="withEffect">
                                  <p:stCondLst>
                                    <p:cond delay="0"/>
                                  </p:stCondLst>
                                  <p:childTnLst>
                                    <p:set>
                                      <p:cBhvr>
                                        <p:cTn id="125" dur="1" fill="hold">
                                          <p:stCondLst>
                                            <p:cond delay="0"/>
                                          </p:stCondLst>
                                        </p:cTn>
                                        <p:tgtEl>
                                          <p:spTgt spid="2787"/>
                                        </p:tgtEl>
                                        <p:attrNameLst>
                                          <p:attrName>style.visibility</p:attrName>
                                        </p:attrNameLst>
                                      </p:cBhvr>
                                      <p:to>
                                        <p:strVal val="visible"/>
                                      </p:to>
                                    </p:set>
                                    <p:animEffect transition="in" filter="fade">
                                      <p:cBhvr>
                                        <p:cTn id="126" dur="500"/>
                                        <p:tgtEl>
                                          <p:spTgt spid="2787"/>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2793"/>
                                        </p:tgtEl>
                                        <p:attrNameLst>
                                          <p:attrName>style.visibility</p:attrName>
                                        </p:attrNameLst>
                                      </p:cBhvr>
                                      <p:to>
                                        <p:strVal val="visible"/>
                                      </p:to>
                                    </p:set>
                                    <p:animEffect transition="in" filter="fade">
                                      <p:cBhvr>
                                        <p:cTn id="131" dur="1"/>
                                        <p:tgtEl>
                                          <p:spTgt spid="2793"/>
                                        </p:tgtEl>
                                      </p:cBhvr>
                                    </p:animEffect>
                                  </p:childTnLst>
                                </p:cTn>
                              </p:par>
                              <p:par>
                                <p:cTn id="132" presetID="10" presetClass="entr" presetSubtype="0" fill="hold" nodeType="withEffect">
                                  <p:stCondLst>
                                    <p:cond delay="0"/>
                                  </p:stCondLst>
                                  <p:childTnLst>
                                    <p:set>
                                      <p:cBhvr>
                                        <p:cTn id="133" dur="1" fill="hold">
                                          <p:stCondLst>
                                            <p:cond delay="0"/>
                                          </p:stCondLst>
                                        </p:cTn>
                                        <p:tgtEl>
                                          <p:spTgt spid="2795"/>
                                        </p:tgtEl>
                                        <p:attrNameLst>
                                          <p:attrName>style.visibility</p:attrName>
                                        </p:attrNameLst>
                                      </p:cBhvr>
                                      <p:to>
                                        <p:strVal val="visible"/>
                                      </p:to>
                                    </p:set>
                                    <p:animEffect transition="in" filter="fade">
                                      <p:cBhvr>
                                        <p:cTn id="134" dur="1"/>
                                        <p:tgtEl>
                                          <p:spTgt spid="2795"/>
                                        </p:tgtEl>
                                      </p:cBhvr>
                                    </p:animEffect>
                                  </p:childTnLst>
                                </p:cTn>
                              </p:par>
                              <p:par>
                                <p:cTn id="135" presetID="10" presetClass="entr" presetSubtype="0" fill="hold" nodeType="withEffect">
                                  <p:stCondLst>
                                    <p:cond delay="0"/>
                                  </p:stCondLst>
                                  <p:childTnLst>
                                    <p:set>
                                      <p:cBhvr>
                                        <p:cTn id="136" dur="1" fill="hold">
                                          <p:stCondLst>
                                            <p:cond delay="0"/>
                                          </p:stCondLst>
                                        </p:cTn>
                                        <p:tgtEl>
                                          <p:spTgt spid="2794"/>
                                        </p:tgtEl>
                                        <p:attrNameLst>
                                          <p:attrName>style.visibility</p:attrName>
                                        </p:attrNameLst>
                                      </p:cBhvr>
                                      <p:to>
                                        <p:strVal val="visible"/>
                                      </p:to>
                                    </p:set>
                                    <p:animEffect transition="in" filter="fade">
                                      <p:cBhvr>
                                        <p:cTn id="137" dur="1"/>
                                        <p:tgtEl>
                                          <p:spTgt spid="2794"/>
                                        </p:tgtEl>
                                      </p:cBhvr>
                                    </p:animEffect>
                                  </p:childTnLst>
                                </p:cTn>
                              </p:par>
                              <p:par>
                                <p:cTn id="138" presetID="10" presetClass="entr" presetSubtype="0" fill="hold" nodeType="withEffect">
                                  <p:stCondLst>
                                    <p:cond delay="0"/>
                                  </p:stCondLst>
                                  <p:childTnLst>
                                    <p:set>
                                      <p:cBhvr>
                                        <p:cTn id="139" dur="1" fill="hold">
                                          <p:stCondLst>
                                            <p:cond delay="0"/>
                                          </p:stCondLst>
                                        </p:cTn>
                                        <p:tgtEl>
                                          <p:spTgt spid="2796"/>
                                        </p:tgtEl>
                                        <p:attrNameLst>
                                          <p:attrName>style.visibility</p:attrName>
                                        </p:attrNameLst>
                                      </p:cBhvr>
                                      <p:to>
                                        <p:strVal val="visible"/>
                                      </p:to>
                                    </p:set>
                                    <p:animEffect transition="in" filter="fade">
                                      <p:cBhvr>
                                        <p:cTn id="140" dur="1"/>
                                        <p:tgtEl>
                                          <p:spTgt spid="2796"/>
                                        </p:tgtEl>
                                      </p:cBhvr>
                                    </p:animEffect>
                                  </p:childTnLst>
                                </p:cTn>
                              </p:par>
                              <p:par>
                                <p:cTn id="141" presetID="10" presetClass="entr" presetSubtype="0" fill="hold" nodeType="withEffect">
                                  <p:stCondLst>
                                    <p:cond delay="0"/>
                                  </p:stCondLst>
                                  <p:childTnLst>
                                    <p:set>
                                      <p:cBhvr>
                                        <p:cTn id="142" dur="1" fill="hold">
                                          <p:stCondLst>
                                            <p:cond delay="0"/>
                                          </p:stCondLst>
                                        </p:cTn>
                                        <p:tgtEl>
                                          <p:spTgt spid="2797"/>
                                        </p:tgtEl>
                                        <p:attrNameLst>
                                          <p:attrName>style.visibility</p:attrName>
                                        </p:attrNameLst>
                                      </p:cBhvr>
                                      <p:to>
                                        <p:strVal val="visible"/>
                                      </p:to>
                                    </p:set>
                                    <p:animEffect transition="in" filter="fade">
                                      <p:cBhvr>
                                        <p:cTn id="143" dur="1"/>
                                        <p:tgtEl>
                                          <p:spTgt spid="2797"/>
                                        </p:tgtEl>
                                      </p:cBhvr>
                                    </p:animEffect>
                                  </p:childTnLst>
                                </p:cTn>
                              </p:par>
                              <p:par>
                                <p:cTn id="144" presetID="10" presetClass="entr" presetSubtype="0" fill="hold" nodeType="withEffect">
                                  <p:stCondLst>
                                    <p:cond delay="0"/>
                                  </p:stCondLst>
                                  <p:childTnLst>
                                    <p:set>
                                      <p:cBhvr>
                                        <p:cTn id="145" dur="1" fill="hold">
                                          <p:stCondLst>
                                            <p:cond delay="0"/>
                                          </p:stCondLst>
                                        </p:cTn>
                                        <p:tgtEl>
                                          <p:spTgt spid="2798"/>
                                        </p:tgtEl>
                                        <p:attrNameLst>
                                          <p:attrName>style.visibility</p:attrName>
                                        </p:attrNameLst>
                                      </p:cBhvr>
                                      <p:to>
                                        <p:strVal val="visible"/>
                                      </p:to>
                                    </p:set>
                                    <p:animEffect transition="in" filter="fade">
                                      <p:cBhvr>
                                        <p:cTn id="146" dur="1"/>
                                        <p:tgtEl>
                                          <p:spTgt spid="2798"/>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2789"/>
                                        </p:tgtEl>
                                        <p:attrNameLst>
                                          <p:attrName>style.visibility</p:attrName>
                                        </p:attrNameLst>
                                      </p:cBhvr>
                                      <p:to>
                                        <p:strVal val="visible"/>
                                      </p:to>
                                    </p:set>
                                    <p:animEffect transition="in" filter="fade">
                                      <p:cBhvr>
                                        <p:cTn id="151" dur="1"/>
                                        <p:tgtEl>
                                          <p:spTgt spid="2789"/>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2805"/>
                                        </p:tgtEl>
                                        <p:attrNameLst>
                                          <p:attrName>style.visibility</p:attrName>
                                        </p:attrNameLst>
                                      </p:cBhvr>
                                      <p:to>
                                        <p:strVal val="visible"/>
                                      </p:to>
                                    </p:set>
                                    <p:animEffect transition="in" filter="fade">
                                      <p:cBhvr>
                                        <p:cTn id="156" dur="1"/>
                                        <p:tgtEl>
                                          <p:spTgt spid="2805"/>
                                        </p:tgtEl>
                                      </p:cBhvr>
                                    </p:animEffect>
                                  </p:childTnLst>
                                </p:cTn>
                              </p:par>
                              <p:par>
                                <p:cTn id="157" presetID="10" presetClass="entr" presetSubtype="0" fill="hold" nodeType="withEffect">
                                  <p:stCondLst>
                                    <p:cond delay="0"/>
                                  </p:stCondLst>
                                  <p:childTnLst>
                                    <p:set>
                                      <p:cBhvr>
                                        <p:cTn id="158" dur="1" fill="hold">
                                          <p:stCondLst>
                                            <p:cond delay="0"/>
                                          </p:stCondLst>
                                        </p:cTn>
                                        <p:tgtEl>
                                          <p:spTgt spid="2812"/>
                                        </p:tgtEl>
                                        <p:attrNameLst>
                                          <p:attrName>style.visibility</p:attrName>
                                        </p:attrNameLst>
                                      </p:cBhvr>
                                      <p:to>
                                        <p:strVal val="visible"/>
                                      </p:to>
                                    </p:set>
                                    <p:animEffect transition="in" filter="fade">
                                      <p:cBhvr>
                                        <p:cTn id="159" dur="1"/>
                                        <p:tgtEl>
                                          <p:spTgt spid="2812"/>
                                        </p:tgtEl>
                                      </p:cBhvr>
                                    </p:animEffect>
                                  </p:childTnLst>
                                </p:cTn>
                              </p:par>
                              <p:par>
                                <p:cTn id="160" presetID="10" presetClass="entr" presetSubtype="0" fill="hold" nodeType="withEffect">
                                  <p:stCondLst>
                                    <p:cond delay="0"/>
                                  </p:stCondLst>
                                  <p:childTnLst>
                                    <p:set>
                                      <p:cBhvr>
                                        <p:cTn id="161" dur="1" fill="hold">
                                          <p:stCondLst>
                                            <p:cond delay="0"/>
                                          </p:stCondLst>
                                        </p:cTn>
                                        <p:tgtEl>
                                          <p:spTgt spid="2807"/>
                                        </p:tgtEl>
                                        <p:attrNameLst>
                                          <p:attrName>style.visibility</p:attrName>
                                        </p:attrNameLst>
                                      </p:cBhvr>
                                      <p:to>
                                        <p:strVal val="visible"/>
                                      </p:to>
                                    </p:set>
                                    <p:animEffect transition="in" filter="fade">
                                      <p:cBhvr>
                                        <p:cTn id="162" dur="1"/>
                                        <p:tgtEl>
                                          <p:spTgt spid="2807"/>
                                        </p:tgtEl>
                                      </p:cBhvr>
                                    </p:animEffect>
                                  </p:childTnLst>
                                </p:cTn>
                              </p:par>
                              <p:par>
                                <p:cTn id="163" presetID="10" presetClass="entr" presetSubtype="0" fill="hold" nodeType="withEffect">
                                  <p:stCondLst>
                                    <p:cond delay="0"/>
                                  </p:stCondLst>
                                  <p:childTnLst>
                                    <p:set>
                                      <p:cBhvr>
                                        <p:cTn id="164" dur="1" fill="hold">
                                          <p:stCondLst>
                                            <p:cond delay="0"/>
                                          </p:stCondLst>
                                        </p:cTn>
                                        <p:tgtEl>
                                          <p:spTgt spid="2808"/>
                                        </p:tgtEl>
                                        <p:attrNameLst>
                                          <p:attrName>style.visibility</p:attrName>
                                        </p:attrNameLst>
                                      </p:cBhvr>
                                      <p:to>
                                        <p:strVal val="visible"/>
                                      </p:to>
                                    </p:set>
                                    <p:animEffect transition="in" filter="fade">
                                      <p:cBhvr>
                                        <p:cTn id="165" dur="1"/>
                                        <p:tgtEl>
                                          <p:spTgt spid="2808"/>
                                        </p:tgtEl>
                                      </p:cBhvr>
                                    </p:animEffect>
                                  </p:childTnLst>
                                </p:cTn>
                              </p:par>
                              <p:par>
                                <p:cTn id="166" presetID="10" presetClass="entr" presetSubtype="0" fill="hold" nodeType="withEffect">
                                  <p:stCondLst>
                                    <p:cond delay="0"/>
                                  </p:stCondLst>
                                  <p:childTnLst>
                                    <p:set>
                                      <p:cBhvr>
                                        <p:cTn id="167" dur="1" fill="hold">
                                          <p:stCondLst>
                                            <p:cond delay="0"/>
                                          </p:stCondLst>
                                        </p:cTn>
                                        <p:tgtEl>
                                          <p:spTgt spid="2809"/>
                                        </p:tgtEl>
                                        <p:attrNameLst>
                                          <p:attrName>style.visibility</p:attrName>
                                        </p:attrNameLst>
                                      </p:cBhvr>
                                      <p:to>
                                        <p:strVal val="visible"/>
                                      </p:to>
                                    </p:set>
                                    <p:animEffect transition="in" filter="fade">
                                      <p:cBhvr>
                                        <p:cTn id="168" dur="1"/>
                                        <p:tgtEl>
                                          <p:spTgt spid="2809"/>
                                        </p:tgtEl>
                                      </p:cBhvr>
                                    </p:animEffect>
                                  </p:childTnLst>
                                </p:cTn>
                              </p:par>
                              <p:par>
                                <p:cTn id="169" presetID="10" presetClass="entr" presetSubtype="0" fill="hold" nodeType="withEffect">
                                  <p:stCondLst>
                                    <p:cond delay="0"/>
                                  </p:stCondLst>
                                  <p:childTnLst>
                                    <p:set>
                                      <p:cBhvr>
                                        <p:cTn id="170" dur="1" fill="hold">
                                          <p:stCondLst>
                                            <p:cond delay="0"/>
                                          </p:stCondLst>
                                        </p:cTn>
                                        <p:tgtEl>
                                          <p:spTgt spid="2810"/>
                                        </p:tgtEl>
                                        <p:attrNameLst>
                                          <p:attrName>style.visibility</p:attrName>
                                        </p:attrNameLst>
                                      </p:cBhvr>
                                      <p:to>
                                        <p:strVal val="visible"/>
                                      </p:to>
                                    </p:set>
                                    <p:animEffect transition="in" filter="fade">
                                      <p:cBhvr>
                                        <p:cTn id="171" dur="1"/>
                                        <p:tgtEl>
                                          <p:spTgt spid="2810"/>
                                        </p:tgtEl>
                                      </p:cBhvr>
                                    </p:animEffect>
                                  </p:childTnLst>
                                </p:cTn>
                              </p:par>
                              <p:par>
                                <p:cTn id="172" presetID="10" presetClass="entr" presetSubtype="0" fill="hold" nodeType="withEffect">
                                  <p:stCondLst>
                                    <p:cond delay="0"/>
                                  </p:stCondLst>
                                  <p:childTnLst>
                                    <p:set>
                                      <p:cBhvr>
                                        <p:cTn id="173" dur="1" fill="hold">
                                          <p:stCondLst>
                                            <p:cond delay="0"/>
                                          </p:stCondLst>
                                        </p:cTn>
                                        <p:tgtEl>
                                          <p:spTgt spid="2811"/>
                                        </p:tgtEl>
                                        <p:attrNameLst>
                                          <p:attrName>style.visibility</p:attrName>
                                        </p:attrNameLst>
                                      </p:cBhvr>
                                      <p:to>
                                        <p:strVal val="visible"/>
                                      </p:to>
                                    </p:set>
                                    <p:animEffect transition="in" filter="fade">
                                      <p:cBhvr>
                                        <p:cTn id="174" dur="1"/>
                                        <p:tgtEl>
                                          <p:spTgt spid="2811"/>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nodeType="clickEffect">
                                  <p:stCondLst>
                                    <p:cond delay="0"/>
                                  </p:stCondLst>
                                  <p:childTnLst>
                                    <p:set>
                                      <p:cBhvr>
                                        <p:cTn id="178" dur="1" fill="hold">
                                          <p:stCondLst>
                                            <p:cond delay="0"/>
                                          </p:stCondLst>
                                        </p:cTn>
                                        <p:tgtEl>
                                          <p:spTgt spid="2802"/>
                                        </p:tgtEl>
                                        <p:attrNameLst>
                                          <p:attrName>style.visibility</p:attrName>
                                        </p:attrNameLst>
                                      </p:cBhvr>
                                      <p:to>
                                        <p:strVal val="visible"/>
                                      </p:to>
                                    </p:set>
                                    <p:animEffect transition="in" filter="fade">
                                      <p:cBhvr>
                                        <p:cTn id="179" dur="500"/>
                                        <p:tgtEl>
                                          <p:spTgt spid="2802"/>
                                        </p:tgtEl>
                                      </p:cBhvr>
                                    </p:animEffect>
                                  </p:childTnLst>
                                </p:cTn>
                              </p:par>
                              <p:par>
                                <p:cTn id="180" presetID="10" presetClass="entr" presetSubtype="0" fill="hold" nodeType="withEffect">
                                  <p:stCondLst>
                                    <p:cond delay="0"/>
                                  </p:stCondLst>
                                  <p:childTnLst>
                                    <p:set>
                                      <p:cBhvr>
                                        <p:cTn id="181" dur="1" fill="hold">
                                          <p:stCondLst>
                                            <p:cond delay="0"/>
                                          </p:stCondLst>
                                        </p:cTn>
                                        <p:tgtEl>
                                          <p:spTgt spid="2799"/>
                                        </p:tgtEl>
                                        <p:attrNameLst>
                                          <p:attrName>style.visibility</p:attrName>
                                        </p:attrNameLst>
                                      </p:cBhvr>
                                      <p:to>
                                        <p:strVal val="visible"/>
                                      </p:to>
                                    </p:set>
                                    <p:animEffect transition="in" filter="fade">
                                      <p:cBhvr>
                                        <p:cTn id="182" dur="500"/>
                                        <p:tgtEl>
                                          <p:spTgt spid="2799"/>
                                        </p:tgtEl>
                                      </p:cBhvr>
                                    </p:animEffect>
                                  </p:childTnLst>
                                </p:cTn>
                              </p:par>
                              <p:par>
                                <p:cTn id="183" presetID="10" presetClass="entr" presetSubtype="0" fill="hold" nodeType="withEffect">
                                  <p:stCondLst>
                                    <p:cond delay="0"/>
                                  </p:stCondLst>
                                  <p:childTnLst>
                                    <p:set>
                                      <p:cBhvr>
                                        <p:cTn id="184" dur="1" fill="hold">
                                          <p:stCondLst>
                                            <p:cond delay="0"/>
                                          </p:stCondLst>
                                        </p:cTn>
                                        <p:tgtEl>
                                          <p:spTgt spid="2801"/>
                                        </p:tgtEl>
                                        <p:attrNameLst>
                                          <p:attrName>style.visibility</p:attrName>
                                        </p:attrNameLst>
                                      </p:cBhvr>
                                      <p:to>
                                        <p:strVal val="visible"/>
                                      </p:to>
                                    </p:set>
                                    <p:animEffect transition="in" filter="fade">
                                      <p:cBhvr>
                                        <p:cTn id="185" dur="500"/>
                                        <p:tgtEl>
                                          <p:spTgt spid="2801"/>
                                        </p:tgtEl>
                                      </p:cBhvr>
                                    </p:animEffect>
                                  </p:childTnLst>
                                </p:cTn>
                              </p:par>
                              <p:par>
                                <p:cTn id="186" presetID="10" presetClass="entr" presetSubtype="0" fill="hold" nodeType="withEffect">
                                  <p:stCondLst>
                                    <p:cond delay="0"/>
                                  </p:stCondLst>
                                  <p:childTnLst>
                                    <p:set>
                                      <p:cBhvr>
                                        <p:cTn id="187" dur="1" fill="hold">
                                          <p:stCondLst>
                                            <p:cond delay="0"/>
                                          </p:stCondLst>
                                        </p:cTn>
                                        <p:tgtEl>
                                          <p:spTgt spid="2800"/>
                                        </p:tgtEl>
                                        <p:attrNameLst>
                                          <p:attrName>style.visibility</p:attrName>
                                        </p:attrNameLst>
                                      </p:cBhvr>
                                      <p:to>
                                        <p:strVal val="visible"/>
                                      </p:to>
                                    </p:set>
                                    <p:animEffect transition="in" filter="fade">
                                      <p:cBhvr>
                                        <p:cTn id="188" dur="500"/>
                                        <p:tgtEl>
                                          <p:spTgt spid="2800"/>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nodeType="clickEffect">
                                  <p:stCondLst>
                                    <p:cond delay="0"/>
                                  </p:stCondLst>
                                  <p:childTnLst>
                                    <p:set>
                                      <p:cBhvr>
                                        <p:cTn id="192" dur="1" fill="hold">
                                          <p:stCondLst>
                                            <p:cond delay="0"/>
                                          </p:stCondLst>
                                        </p:cTn>
                                        <p:tgtEl>
                                          <p:spTgt spid="2804"/>
                                        </p:tgtEl>
                                        <p:attrNameLst>
                                          <p:attrName>style.visibility</p:attrName>
                                        </p:attrNameLst>
                                      </p:cBhvr>
                                      <p:to>
                                        <p:strVal val="visible"/>
                                      </p:to>
                                    </p:set>
                                    <p:animEffect transition="in" filter="fade">
                                      <p:cBhvr>
                                        <p:cTn id="193" dur="500"/>
                                        <p:tgtEl>
                                          <p:spTgt spid="2804"/>
                                        </p:tgtEl>
                                      </p:cBhvr>
                                    </p:animEffect>
                                  </p:childTnLst>
                                </p:cTn>
                              </p:par>
                              <p:par>
                                <p:cTn id="194" presetID="10" presetClass="entr" presetSubtype="0" fill="hold" nodeType="withEffect">
                                  <p:stCondLst>
                                    <p:cond delay="0"/>
                                  </p:stCondLst>
                                  <p:childTnLst>
                                    <p:set>
                                      <p:cBhvr>
                                        <p:cTn id="195" dur="1" fill="hold">
                                          <p:stCondLst>
                                            <p:cond delay="0"/>
                                          </p:stCondLst>
                                        </p:cTn>
                                        <p:tgtEl>
                                          <p:spTgt spid="2803"/>
                                        </p:tgtEl>
                                        <p:attrNameLst>
                                          <p:attrName>style.visibility</p:attrName>
                                        </p:attrNameLst>
                                      </p:cBhvr>
                                      <p:to>
                                        <p:strVal val="visible"/>
                                      </p:to>
                                    </p:set>
                                    <p:animEffect transition="in" filter="fade">
                                      <p:cBhvr>
                                        <p:cTn id="196" dur="500"/>
                                        <p:tgtEl>
                                          <p:spTgt spid="2803"/>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presetSubtype="0" fill="hold" nodeType="clickEffect">
                                  <p:stCondLst>
                                    <p:cond delay="0"/>
                                  </p:stCondLst>
                                  <p:childTnLst>
                                    <p:set>
                                      <p:cBhvr>
                                        <p:cTn id="200" dur="1" fill="hold">
                                          <p:stCondLst>
                                            <p:cond delay="0"/>
                                          </p:stCondLst>
                                        </p:cTn>
                                        <p:tgtEl>
                                          <p:spTgt spid="2816"/>
                                        </p:tgtEl>
                                        <p:attrNameLst>
                                          <p:attrName>style.visibility</p:attrName>
                                        </p:attrNameLst>
                                      </p:cBhvr>
                                      <p:to>
                                        <p:strVal val="visible"/>
                                      </p:to>
                                    </p:set>
                                    <p:animEffect transition="in" filter="fade">
                                      <p:cBhvr>
                                        <p:cTn id="201" dur="1"/>
                                        <p:tgtEl>
                                          <p:spTgt spid="2816"/>
                                        </p:tgtEl>
                                      </p:cBhvr>
                                    </p:animEffect>
                                  </p:childTnLst>
                                </p:cTn>
                              </p:par>
                              <p:par>
                                <p:cTn id="202" presetID="10" presetClass="entr" presetSubtype="0" fill="hold" nodeType="withEffect">
                                  <p:stCondLst>
                                    <p:cond delay="0"/>
                                  </p:stCondLst>
                                  <p:childTnLst>
                                    <p:set>
                                      <p:cBhvr>
                                        <p:cTn id="203" dur="1" fill="hold">
                                          <p:stCondLst>
                                            <p:cond delay="0"/>
                                          </p:stCondLst>
                                        </p:cTn>
                                        <p:tgtEl>
                                          <p:spTgt spid="2815"/>
                                        </p:tgtEl>
                                        <p:attrNameLst>
                                          <p:attrName>style.visibility</p:attrName>
                                        </p:attrNameLst>
                                      </p:cBhvr>
                                      <p:to>
                                        <p:strVal val="visible"/>
                                      </p:to>
                                    </p:set>
                                    <p:animEffect transition="in" filter="fade">
                                      <p:cBhvr>
                                        <p:cTn id="204" dur="1"/>
                                        <p:tgtEl>
                                          <p:spTgt spid="2815"/>
                                        </p:tgtEl>
                                      </p:cBhvr>
                                    </p:animEffect>
                                  </p:childTnLst>
                                </p:cTn>
                              </p:par>
                              <p:par>
                                <p:cTn id="205" presetID="10" presetClass="entr" presetSubtype="0" fill="hold" nodeType="withEffect">
                                  <p:stCondLst>
                                    <p:cond delay="0"/>
                                  </p:stCondLst>
                                  <p:childTnLst>
                                    <p:set>
                                      <p:cBhvr>
                                        <p:cTn id="206" dur="1" fill="hold">
                                          <p:stCondLst>
                                            <p:cond delay="0"/>
                                          </p:stCondLst>
                                        </p:cTn>
                                        <p:tgtEl>
                                          <p:spTgt spid="2814"/>
                                        </p:tgtEl>
                                        <p:attrNameLst>
                                          <p:attrName>style.visibility</p:attrName>
                                        </p:attrNameLst>
                                      </p:cBhvr>
                                      <p:to>
                                        <p:strVal val="visible"/>
                                      </p:to>
                                    </p:set>
                                    <p:animEffect transition="in" filter="fade">
                                      <p:cBhvr>
                                        <p:cTn id="207" dur="1"/>
                                        <p:tgtEl>
                                          <p:spTgt spid="2814"/>
                                        </p:tgtEl>
                                      </p:cBhvr>
                                    </p:animEffect>
                                  </p:childTnLst>
                                </p:cTn>
                              </p:par>
                              <p:par>
                                <p:cTn id="208" presetID="10" presetClass="entr" presetSubtype="0" fill="hold" nodeType="withEffect">
                                  <p:stCondLst>
                                    <p:cond delay="0"/>
                                  </p:stCondLst>
                                  <p:childTnLst>
                                    <p:set>
                                      <p:cBhvr>
                                        <p:cTn id="209" dur="1" fill="hold">
                                          <p:stCondLst>
                                            <p:cond delay="0"/>
                                          </p:stCondLst>
                                        </p:cTn>
                                        <p:tgtEl>
                                          <p:spTgt spid="2813"/>
                                        </p:tgtEl>
                                        <p:attrNameLst>
                                          <p:attrName>style.visibility</p:attrName>
                                        </p:attrNameLst>
                                      </p:cBhvr>
                                      <p:to>
                                        <p:strVal val="visible"/>
                                      </p:to>
                                    </p:set>
                                    <p:animEffect transition="in" filter="fade">
                                      <p:cBhvr>
                                        <p:cTn id="210" dur="1"/>
                                        <p:tgtEl>
                                          <p:spTgt spid="2813"/>
                                        </p:tgtEl>
                                      </p:cBhvr>
                                    </p:animEffect>
                                  </p:childTnLst>
                                </p:cTn>
                              </p:par>
                              <p:par>
                                <p:cTn id="211" presetID="10" presetClass="entr" presetSubtype="0" fill="hold" nodeType="withEffect">
                                  <p:stCondLst>
                                    <p:cond delay="0"/>
                                  </p:stCondLst>
                                  <p:childTnLst>
                                    <p:set>
                                      <p:cBhvr>
                                        <p:cTn id="212" dur="1" fill="hold">
                                          <p:stCondLst>
                                            <p:cond delay="0"/>
                                          </p:stCondLst>
                                        </p:cTn>
                                        <p:tgtEl>
                                          <p:spTgt spid="2818"/>
                                        </p:tgtEl>
                                        <p:attrNameLst>
                                          <p:attrName>style.visibility</p:attrName>
                                        </p:attrNameLst>
                                      </p:cBhvr>
                                      <p:to>
                                        <p:strVal val="visible"/>
                                      </p:to>
                                    </p:set>
                                    <p:animEffect transition="in" filter="fade">
                                      <p:cBhvr>
                                        <p:cTn id="213" dur="1"/>
                                        <p:tgtEl>
                                          <p:spTgt spid="2818"/>
                                        </p:tgtEl>
                                      </p:cBhvr>
                                    </p:animEffect>
                                  </p:childTnLst>
                                </p:cTn>
                              </p:par>
                              <p:par>
                                <p:cTn id="214" presetID="10" presetClass="entr" presetSubtype="0" fill="hold" nodeType="withEffect">
                                  <p:stCondLst>
                                    <p:cond delay="0"/>
                                  </p:stCondLst>
                                  <p:childTnLst>
                                    <p:set>
                                      <p:cBhvr>
                                        <p:cTn id="215" dur="1" fill="hold">
                                          <p:stCondLst>
                                            <p:cond delay="0"/>
                                          </p:stCondLst>
                                        </p:cTn>
                                        <p:tgtEl>
                                          <p:spTgt spid="2817"/>
                                        </p:tgtEl>
                                        <p:attrNameLst>
                                          <p:attrName>style.visibility</p:attrName>
                                        </p:attrNameLst>
                                      </p:cBhvr>
                                      <p:to>
                                        <p:strVal val="visible"/>
                                      </p:to>
                                    </p:set>
                                    <p:animEffect transition="in" filter="fade">
                                      <p:cBhvr>
                                        <p:cTn id="216" dur="1"/>
                                        <p:tgtEl>
                                          <p:spTgt spid="2817"/>
                                        </p:tgtEl>
                                      </p:cBhvr>
                                    </p:animEffec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nodeType="clickEffect">
                                  <p:stCondLst>
                                    <p:cond delay="0"/>
                                  </p:stCondLst>
                                  <p:childTnLst>
                                    <p:set>
                                      <p:cBhvr>
                                        <p:cTn id="220" dur="1" fill="hold">
                                          <p:stCondLst>
                                            <p:cond delay="0"/>
                                          </p:stCondLst>
                                        </p:cTn>
                                        <p:tgtEl>
                                          <p:spTgt spid="2806"/>
                                        </p:tgtEl>
                                        <p:attrNameLst>
                                          <p:attrName>style.visibility</p:attrName>
                                        </p:attrNameLst>
                                      </p:cBhvr>
                                      <p:to>
                                        <p:strVal val="visible"/>
                                      </p:to>
                                    </p:set>
                                    <p:animEffect transition="in" filter="fade">
                                      <p:cBhvr>
                                        <p:cTn id="221" dur="1"/>
                                        <p:tgtEl>
                                          <p:spTgt spid="2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23"/>
        <p:cNvGrpSpPr/>
        <p:nvPr/>
      </p:nvGrpSpPr>
      <p:grpSpPr>
        <a:xfrm>
          <a:off x="0" y="0"/>
          <a:ext cx="0" cy="0"/>
          <a:chOff x="0" y="0"/>
          <a:chExt cx="0" cy="0"/>
        </a:xfrm>
      </p:grpSpPr>
      <p:cxnSp>
        <p:nvCxnSpPr>
          <p:cNvPr id="2824" name="Shape 2824"/>
          <p:cNvCxnSpPr/>
          <p:nvPr/>
        </p:nvCxnSpPr>
        <p:spPr>
          <a:xfrm rot="10800000">
            <a:off x="4694601" y="2368342"/>
            <a:ext cx="2457788" cy="0"/>
          </a:xfrm>
          <a:prstGeom prst="straightConnector1">
            <a:avLst/>
          </a:prstGeom>
          <a:noFill/>
          <a:ln w="9525" cap="flat" cmpd="sng">
            <a:solidFill>
              <a:srgbClr val="C4BD97"/>
            </a:solidFill>
            <a:prstDash val="solid"/>
            <a:round/>
            <a:headEnd type="none" w="med" len="med"/>
            <a:tailEnd type="none" w="med" len="med"/>
          </a:ln>
        </p:spPr>
      </p:cxnSp>
      <p:sp>
        <p:nvSpPr>
          <p:cNvPr id="2825" name="Shape 2825"/>
          <p:cNvSpPr/>
          <p:nvPr/>
        </p:nvSpPr>
        <p:spPr>
          <a:xfrm>
            <a:off x="362803" y="448016"/>
            <a:ext cx="8305799" cy="1323439"/>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35"/>
            </a:pPr>
            <a:r>
              <a:rPr lang="en-US" sz="2000" b="1" i="0" u="none" strike="noStrike" cap="none" baseline="0">
                <a:solidFill>
                  <a:schemeClr val="dk1"/>
                </a:solidFill>
                <a:latin typeface="Calibri"/>
                <a:ea typeface="Calibri"/>
                <a:cs typeface="Calibri"/>
                <a:sym typeface="Calibri"/>
              </a:rPr>
              <a:t>A regular hexagonal lamina of sides 30mm is lying in such a way that one of its sides touches both the reference planes. If the sides opposite to the side on which its rests is 45mm above HP, draw the projections of the lamina.</a:t>
            </a:r>
          </a:p>
        </p:txBody>
      </p:sp>
      <p:cxnSp>
        <p:nvCxnSpPr>
          <p:cNvPr id="2826" name="Shape 2826"/>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2827" name="Shape 2827"/>
          <p:cNvCxnSpPr/>
          <p:nvPr/>
        </p:nvCxnSpPr>
        <p:spPr>
          <a:xfrm rot="10800000">
            <a:off x="381000" y="1827211"/>
            <a:ext cx="8305799" cy="1588"/>
          </a:xfrm>
          <a:prstGeom prst="straightConnector1">
            <a:avLst/>
          </a:prstGeom>
          <a:noFill/>
          <a:ln w="9525" cap="flat" cmpd="sng">
            <a:solidFill>
              <a:srgbClr val="C4BD97"/>
            </a:solidFill>
            <a:prstDash val="solid"/>
            <a:round/>
            <a:headEnd type="none" w="med" len="med"/>
            <a:tailEnd type="none" w="med" len="med"/>
          </a:ln>
        </p:spPr>
      </p:cxnSp>
      <p:sp>
        <p:nvSpPr>
          <p:cNvPr id="2828" name="Shape 2828"/>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2829" name="Shape 2829"/>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2830" name="Shape 2830"/>
          <p:cNvCxnSpPr/>
          <p:nvPr/>
        </p:nvCxnSpPr>
        <p:spPr>
          <a:xfrm>
            <a:off x="5334000" y="2368342"/>
            <a:ext cx="0" cy="1188672"/>
          </a:xfrm>
          <a:prstGeom prst="straightConnector1">
            <a:avLst/>
          </a:prstGeom>
          <a:noFill/>
          <a:ln w="9525" cap="flat" cmpd="sng">
            <a:solidFill>
              <a:srgbClr val="4A7DBB"/>
            </a:solidFill>
            <a:prstDash val="solid"/>
            <a:round/>
            <a:headEnd type="triangle" w="lg" len="lg"/>
            <a:tailEnd type="triangle" w="lg" len="lg"/>
          </a:ln>
        </p:spPr>
      </p:cxnSp>
      <p:cxnSp>
        <p:nvCxnSpPr>
          <p:cNvPr id="2831" name="Shape 2831"/>
          <p:cNvCxnSpPr/>
          <p:nvPr/>
        </p:nvCxnSpPr>
        <p:spPr>
          <a:xfrm>
            <a:off x="4694601" y="2368342"/>
            <a:ext cx="746022" cy="0"/>
          </a:xfrm>
          <a:prstGeom prst="straightConnector1">
            <a:avLst/>
          </a:prstGeom>
          <a:noFill/>
          <a:ln w="9525" cap="flat" cmpd="sng">
            <a:solidFill>
              <a:srgbClr val="4A7DBB"/>
            </a:solidFill>
            <a:prstDash val="solid"/>
            <a:round/>
            <a:headEnd type="none" w="med" len="med"/>
            <a:tailEnd type="none" w="med" len="med"/>
          </a:ln>
        </p:spPr>
      </p:cxnSp>
      <p:sp>
        <p:nvSpPr>
          <p:cNvPr id="2832" name="Shape 2832"/>
          <p:cNvSpPr txBox="1"/>
          <p:nvPr/>
        </p:nvSpPr>
        <p:spPr>
          <a:xfrm>
            <a:off x="4970555" y="2784898"/>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45</a:t>
            </a:r>
          </a:p>
        </p:txBody>
      </p:sp>
      <p:cxnSp>
        <p:nvCxnSpPr>
          <p:cNvPr id="2833" name="Shape 2833"/>
          <p:cNvCxnSpPr/>
          <p:nvPr/>
        </p:nvCxnSpPr>
        <p:spPr>
          <a:xfrm rot="10800000">
            <a:off x="685801" y="3557016"/>
            <a:ext cx="7696198" cy="0"/>
          </a:xfrm>
          <a:prstGeom prst="straightConnector1">
            <a:avLst/>
          </a:prstGeom>
          <a:noFill/>
          <a:ln w="9525" cap="flat" cmpd="sng">
            <a:solidFill>
              <a:schemeClr val="dk1"/>
            </a:solidFill>
            <a:prstDash val="solid"/>
            <a:round/>
            <a:headEnd type="none" w="med" len="med"/>
            <a:tailEnd type="none" w="med" len="med"/>
          </a:ln>
        </p:spPr>
      </p:cxnSp>
      <p:sp>
        <p:nvSpPr>
          <p:cNvPr id="2834" name="Shape 2834"/>
          <p:cNvSpPr txBox="1"/>
          <p:nvPr/>
        </p:nvSpPr>
        <p:spPr>
          <a:xfrm>
            <a:off x="362803" y="3405385"/>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2835" name="Shape 2835"/>
          <p:cNvSpPr txBox="1"/>
          <p:nvPr/>
        </p:nvSpPr>
        <p:spPr>
          <a:xfrm>
            <a:off x="8382000" y="3394200"/>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2836" name="Shape 2836"/>
          <p:cNvSpPr txBox="1"/>
          <p:nvPr/>
        </p:nvSpPr>
        <p:spPr>
          <a:xfrm>
            <a:off x="616193" y="3254110"/>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sp>
        <p:nvSpPr>
          <p:cNvPr id="2837" name="Shape 2837"/>
          <p:cNvSpPr txBox="1"/>
          <p:nvPr/>
        </p:nvSpPr>
        <p:spPr>
          <a:xfrm>
            <a:off x="1480829" y="3985069"/>
            <a:ext cx="28244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838" name="Shape 2838"/>
          <p:cNvSpPr txBox="1"/>
          <p:nvPr/>
        </p:nvSpPr>
        <p:spPr>
          <a:xfrm>
            <a:off x="2224190" y="3660637"/>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grpSp>
        <p:nvGrpSpPr>
          <p:cNvPr id="2839" name="Shape 2839"/>
          <p:cNvGrpSpPr/>
          <p:nvPr/>
        </p:nvGrpSpPr>
        <p:grpSpPr>
          <a:xfrm>
            <a:off x="1190928" y="4295407"/>
            <a:ext cx="537084" cy="853589"/>
            <a:chOff x="1051041" y="4419600"/>
            <a:chExt cx="537084" cy="968180"/>
          </a:xfrm>
        </p:grpSpPr>
        <p:cxnSp>
          <p:nvCxnSpPr>
            <p:cNvPr id="2840" name="Shape 2840"/>
            <p:cNvCxnSpPr/>
            <p:nvPr/>
          </p:nvCxnSpPr>
          <p:spPr>
            <a:xfrm>
              <a:off x="1102023" y="4419600"/>
              <a:ext cx="0" cy="968180"/>
            </a:xfrm>
            <a:prstGeom prst="straightConnector1">
              <a:avLst/>
            </a:prstGeom>
            <a:noFill/>
            <a:ln w="9525" cap="flat" cmpd="sng">
              <a:solidFill>
                <a:srgbClr val="4A7DBB"/>
              </a:solidFill>
              <a:prstDash val="solid"/>
              <a:round/>
              <a:headEnd type="triangle" w="lg" len="lg"/>
              <a:tailEnd type="triangle" w="lg" len="lg"/>
            </a:ln>
          </p:spPr>
        </p:cxnSp>
        <p:cxnSp>
          <p:nvCxnSpPr>
            <p:cNvPr id="2841" name="Shape 2841"/>
            <p:cNvCxnSpPr/>
            <p:nvPr/>
          </p:nvCxnSpPr>
          <p:spPr>
            <a:xfrm>
              <a:off x="1051041" y="4419600"/>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2842" name="Shape 2842"/>
            <p:cNvCxnSpPr/>
            <p:nvPr/>
          </p:nvCxnSpPr>
          <p:spPr>
            <a:xfrm>
              <a:off x="1055370" y="5387780"/>
              <a:ext cx="532755" cy="0"/>
            </a:xfrm>
            <a:prstGeom prst="straightConnector1">
              <a:avLst/>
            </a:prstGeom>
            <a:noFill/>
            <a:ln w="9525" cap="flat" cmpd="sng">
              <a:solidFill>
                <a:srgbClr val="4A7DBB"/>
              </a:solidFill>
              <a:prstDash val="solid"/>
              <a:round/>
              <a:headEnd type="none" w="med" len="med"/>
              <a:tailEnd type="none" w="med" len="med"/>
            </a:ln>
          </p:spPr>
        </p:cxnSp>
      </p:grpSp>
      <p:sp>
        <p:nvSpPr>
          <p:cNvPr id="2843" name="Shape 2843"/>
          <p:cNvSpPr txBox="1"/>
          <p:nvPr/>
        </p:nvSpPr>
        <p:spPr>
          <a:xfrm>
            <a:off x="856773" y="4537537"/>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30</a:t>
            </a:r>
          </a:p>
        </p:txBody>
      </p:sp>
      <p:cxnSp>
        <p:nvCxnSpPr>
          <p:cNvPr id="2844" name="Shape 2844"/>
          <p:cNvCxnSpPr/>
          <p:nvPr/>
        </p:nvCxnSpPr>
        <p:spPr>
          <a:xfrm rot="10800000">
            <a:off x="1720900" y="3549064"/>
            <a:ext cx="2783" cy="746344"/>
          </a:xfrm>
          <a:prstGeom prst="straightConnector1">
            <a:avLst/>
          </a:prstGeom>
          <a:noFill/>
          <a:ln w="9525" cap="flat" cmpd="sng">
            <a:solidFill>
              <a:srgbClr val="C4BD97"/>
            </a:solidFill>
            <a:prstDash val="solid"/>
            <a:round/>
            <a:headEnd type="none" w="med" len="med"/>
            <a:tailEnd type="none" w="med" len="med"/>
          </a:ln>
        </p:spPr>
      </p:cxnSp>
      <p:cxnSp>
        <p:nvCxnSpPr>
          <p:cNvPr id="2845" name="Shape 2845"/>
          <p:cNvCxnSpPr/>
          <p:nvPr/>
        </p:nvCxnSpPr>
        <p:spPr>
          <a:xfrm>
            <a:off x="3153116" y="3549064"/>
            <a:ext cx="0" cy="746344"/>
          </a:xfrm>
          <a:prstGeom prst="straightConnector1">
            <a:avLst/>
          </a:prstGeom>
          <a:noFill/>
          <a:ln w="9525" cap="flat" cmpd="sng">
            <a:solidFill>
              <a:srgbClr val="C4BD97"/>
            </a:solidFill>
            <a:prstDash val="solid"/>
            <a:round/>
            <a:headEnd type="none" w="med" len="med"/>
            <a:tailEnd type="none" w="med" len="med"/>
          </a:ln>
        </p:spPr>
      </p:cxnSp>
      <p:sp>
        <p:nvSpPr>
          <p:cNvPr id="2846" name="Shape 2846"/>
          <p:cNvSpPr txBox="1"/>
          <p:nvPr/>
        </p:nvSpPr>
        <p:spPr>
          <a:xfrm>
            <a:off x="3122324" y="4011542"/>
            <a:ext cx="27122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847" name="Shape 2847"/>
          <p:cNvSpPr txBox="1"/>
          <p:nvPr/>
        </p:nvSpPr>
        <p:spPr>
          <a:xfrm>
            <a:off x="3113273" y="5114092"/>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848" name="Shape 2848"/>
          <p:cNvSpPr txBox="1"/>
          <p:nvPr/>
        </p:nvSpPr>
        <p:spPr>
          <a:xfrm>
            <a:off x="2263892" y="5452646"/>
            <a:ext cx="28725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2849" name="Shape 2849"/>
          <p:cNvSpPr txBox="1"/>
          <p:nvPr/>
        </p:nvSpPr>
        <p:spPr>
          <a:xfrm>
            <a:off x="1480829" y="5114092"/>
            <a:ext cx="24718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cxnSp>
        <p:nvCxnSpPr>
          <p:cNvPr id="2850" name="Shape 2850"/>
          <p:cNvCxnSpPr/>
          <p:nvPr/>
        </p:nvCxnSpPr>
        <p:spPr>
          <a:xfrm rot="10800000" flipH="1">
            <a:off x="2438400" y="3557015"/>
            <a:ext cx="5720" cy="1949339"/>
          </a:xfrm>
          <a:prstGeom prst="straightConnector1">
            <a:avLst/>
          </a:prstGeom>
          <a:noFill/>
          <a:ln w="9525" cap="flat" cmpd="sng">
            <a:solidFill>
              <a:srgbClr val="C4BD97"/>
            </a:solidFill>
            <a:prstDash val="solid"/>
            <a:round/>
            <a:headEnd type="none" w="med" len="med"/>
            <a:tailEnd type="none" w="med" len="med"/>
          </a:ln>
        </p:spPr>
      </p:cxnSp>
      <p:cxnSp>
        <p:nvCxnSpPr>
          <p:cNvPr id="2851" name="Shape 2851"/>
          <p:cNvCxnSpPr/>
          <p:nvPr/>
        </p:nvCxnSpPr>
        <p:spPr>
          <a:xfrm rot="10800000">
            <a:off x="1720899" y="3550528"/>
            <a:ext cx="1432217" cy="0"/>
          </a:xfrm>
          <a:prstGeom prst="straightConnector1">
            <a:avLst/>
          </a:prstGeom>
          <a:noFill/>
          <a:ln w="28575" cap="flat" cmpd="sng">
            <a:solidFill>
              <a:schemeClr val="dk1"/>
            </a:solidFill>
            <a:prstDash val="solid"/>
            <a:round/>
            <a:headEnd type="none" w="med" len="med"/>
            <a:tailEnd type="none" w="med" len="med"/>
          </a:ln>
        </p:spPr>
      </p:cxnSp>
      <p:sp>
        <p:nvSpPr>
          <p:cNvPr id="2852" name="Shape 2852"/>
          <p:cNvSpPr txBox="1"/>
          <p:nvPr/>
        </p:nvSpPr>
        <p:spPr>
          <a:xfrm>
            <a:off x="1478584" y="3200400"/>
            <a:ext cx="56938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a:t>
            </a:r>
          </a:p>
        </p:txBody>
      </p:sp>
      <p:sp>
        <p:nvSpPr>
          <p:cNvPr id="2853" name="Shape 2853"/>
          <p:cNvSpPr txBox="1"/>
          <p:nvPr/>
        </p:nvSpPr>
        <p:spPr>
          <a:xfrm>
            <a:off x="2153706" y="3210768"/>
            <a:ext cx="60946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e'(b')</a:t>
            </a:r>
          </a:p>
        </p:txBody>
      </p:sp>
      <p:sp>
        <p:nvSpPr>
          <p:cNvPr id="2854" name="Shape 2854"/>
          <p:cNvSpPr txBox="1"/>
          <p:nvPr/>
        </p:nvSpPr>
        <p:spPr>
          <a:xfrm>
            <a:off x="2868423" y="3210768"/>
            <a:ext cx="59343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d'(c')</a:t>
            </a:r>
          </a:p>
        </p:txBody>
      </p:sp>
      <p:cxnSp>
        <p:nvCxnSpPr>
          <p:cNvPr id="2855" name="Shape 2855"/>
          <p:cNvCxnSpPr/>
          <p:nvPr/>
        </p:nvCxnSpPr>
        <p:spPr>
          <a:xfrm rot="10800000">
            <a:off x="3923864" y="3317517"/>
            <a:ext cx="0" cy="1831480"/>
          </a:xfrm>
          <a:prstGeom prst="straightConnector1">
            <a:avLst/>
          </a:prstGeom>
          <a:noFill/>
          <a:ln w="9525" cap="flat" cmpd="sng">
            <a:solidFill>
              <a:srgbClr val="C4BD97"/>
            </a:solidFill>
            <a:prstDash val="solid"/>
            <a:round/>
            <a:headEnd type="none" w="med" len="med"/>
            <a:tailEnd type="none" w="med" len="med"/>
          </a:ln>
        </p:spPr>
      </p:cxnSp>
      <p:cxnSp>
        <p:nvCxnSpPr>
          <p:cNvPr id="2856" name="Shape 2856"/>
          <p:cNvCxnSpPr/>
          <p:nvPr/>
        </p:nvCxnSpPr>
        <p:spPr>
          <a:xfrm>
            <a:off x="4699326" y="2368342"/>
            <a:ext cx="42473" cy="2780655"/>
          </a:xfrm>
          <a:prstGeom prst="straightConnector1">
            <a:avLst/>
          </a:prstGeom>
          <a:noFill/>
          <a:ln w="9525" cap="flat" cmpd="sng">
            <a:solidFill>
              <a:srgbClr val="C4BD97"/>
            </a:solidFill>
            <a:prstDash val="solid"/>
            <a:round/>
            <a:headEnd type="none" w="med" len="med"/>
            <a:tailEnd type="none" w="med" len="med"/>
          </a:ln>
        </p:spPr>
      </p:cxnSp>
      <p:cxnSp>
        <p:nvCxnSpPr>
          <p:cNvPr id="2857" name="Shape 2857"/>
          <p:cNvCxnSpPr/>
          <p:nvPr/>
        </p:nvCxnSpPr>
        <p:spPr>
          <a:xfrm rot="10800000">
            <a:off x="4314953" y="2955475"/>
            <a:ext cx="0" cy="2550881"/>
          </a:xfrm>
          <a:prstGeom prst="straightConnector1">
            <a:avLst/>
          </a:prstGeom>
          <a:noFill/>
          <a:ln w="9525" cap="flat" cmpd="sng">
            <a:solidFill>
              <a:srgbClr val="C4BD97"/>
            </a:solidFill>
            <a:prstDash val="solid"/>
            <a:round/>
            <a:headEnd type="none" w="med" len="med"/>
            <a:tailEnd type="none" w="med" len="med"/>
          </a:ln>
        </p:spPr>
      </p:cxnSp>
      <p:cxnSp>
        <p:nvCxnSpPr>
          <p:cNvPr id="2858" name="Shape 2858"/>
          <p:cNvCxnSpPr/>
          <p:nvPr/>
        </p:nvCxnSpPr>
        <p:spPr>
          <a:xfrm rot="10800000">
            <a:off x="2438399" y="3938050"/>
            <a:ext cx="1876554" cy="0"/>
          </a:xfrm>
          <a:prstGeom prst="straightConnector1">
            <a:avLst/>
          </a:prstGeom>
          <a:noFill/>
          <a:ln w="9525" cap="flat" cmpd="sng">
            <a:solidFill>
              <a:srgbClr val="C4BD97"/>
            </a:solidFill>
            <a:prstDash val="solid"/>
            <a:round/>
            <a:headEnd type="none" w="med" len="med"/>
            <a:tailEnd type="none" w="med" len="med"/>
          </a:ln>
        </p:spPr>
      </p:cxnSp>
      <p:cxnSp>
        <p:nvCxnSpPr>
          <p:cNvPr id="2859" name="Shape 2859"/>
          <p:cNvCxnSpPr/>
          <p:nvPr/>
        </p:nvCxnSpPr>
        <p:spPr>
          <a:xfrm flipH="1">
            <a:off x="1723682" y="4295407"/>
            <a:ext cx="2994517" cy="0"/>
          </a:xfrm>
          <a:prstGeom prst="straightConnector1">
            <a:avLst/>
          </a:prstGeom>
          <a:noFill/>
          <a:ln w="9525" cap="flat" cmpd="sng">
            <a:solidFill>
              <a:srgbClr val="C4BD97"/>
            </a:solidFill>
            <a:prstDash val="solid"/>
            <a:round/>
            <a:headEnd type="none" w="med" len="med"/>
            <a:tailEnd type="none" w="med" len="med"/>
          </a:ln>
        </p:spPr>
      </p:cxnSp>
      <p:cxnSp>
        <p:nvCxnSpPr>
          <p:cNvPr id="2860" name="Shape 2860"/>
          <p:cNvCxnSpPr/>
          <p:nvPr/>
        </p:nvCxnSpPr>
        <p:spPr>
          <a:xfrm rot="10800000">
            <a:off x="1723682" y="5148998"/>
            <a:ext cx="3018117" cy="0"/>
          </a:xfrm>
          <a:prstGeom prst="straightConnector1">
            <a:avLst/>
          </a:prstGeom>
          <a:noFill/>
          <a:ln w="9525" cap="flat" cmpd="sng">
            <a:solidFill>
              <a:srgbClr val="C4BD97"/>
            </a:solidFill>
            <a:prstDash val="solid"/>
            <a:round/>
            <a:headEnd type="none" w="med" len="med"/>
            <a:tailEnd type="none" w="med" len="med"/>
          </a:ln>
        </p:spPr>
      </p:cxnSp>
      <p:cxnSp>
        <p:nvCxnSpPr>
          <p:cNvPr id="2861" name="Shape 2861"/>
          <p:cNvCxnSpPr/>
          <p:nvPr/>
        </p:nvCxnSpPr>
        <p:spPr>
          <a:xfrm rot="10800000">
            <a:off x="2438399" y="5506355"/>
            <a:ext cx="1876554" cy="0"/>
          </a:xfrm>
          <a:prstGeom prst="straightConnector1">
            <a:avLst/>
          </a:prstGeom>
          <a:noFill/>
          <a:ln w="9525" cap="flat" cmpd="sng">
            <a:solidFill>
              <a:srgbClr val="C4BD97"/>
            </a:solidFill>
            <a:prstDash val="solid"/>
            <a:round/>
            <a:headEnd type="none" w="med" len="med"/>
            <a:tailEnd type="none" w="med" len="med"/>
          </a:ln>
        </p:spPr>
      </p:cxnSp>
      <p:sp>
        <p:nvSpPr>
          <p:cNvPr id="2862" name="Shape 2862"/>
          <p:cNvSpPr/>
          <p:nvPr/>
        </p:nvSpPr>
        <p:spPr>
          <a:xfrm rot="5400000">
            <a:off x="1654246" y="4007485"/>
            <a:ext cx="1568306" cy="1429434"/>
          </a:xfrm>
          <a:prstGeom prst="hexagon">
            <a:avLst>
              <a:gd name="adj" fmla="val 25000"/>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863" name="Shape 2863"/>
          <p:cNvSpPr/>
          <p:nvPr/>
        </p:nvSpPr>
        <p:spPr>
          <a:xfrm rot="5400000">
            <a:off x="3536879" y="4325035"/>
            <a:ext cx="1568306" cy="794335"/>
          </a:xfrm>
          <a:prstGeom prst="hexagon">
            <a:avLst>
              <a:gd name="adj" fmla="val 45260"/>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864" name="Shape 2864"/>
          <p:cNvSpPr txBox="1"/>
          <p:nvPr/>
        </p:nvSpPr>
        <p:spPr>
          <a:xfrm>
            <a:off x="3486010" y="3224533"/>
            <a:ext cx="56938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a:t>
            </a:r>
          </a:p>
        </p:txBody>
      </p:sp>
      <p:sp>
        <p:nvSpPr>
          <p:cNvPr id="2865" name="Shape 2865"/>
          <p:cNvSpPr txBox="1"/>
          <p:nvPr/>
        </p:nvSpPr>
        <p:spPr>
          <a:xfrm>
            <a:off x="3810000" y="2635769"/>
            <a:ext cx="60946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e'(b')</a:t>
            </a:r>
          </a:p>
        </p:txBody>
      </p:sp>
      <p:sp>
        <p:nvSpPr>
          <p:cNvPr id="2866" name="Shape 2866"/>
          <p:cNvSpPr txBox="1"/>
          <p:nvPr/>
        </p:nvSpPr>
        <p:spPr>
          <a:xfrm>
            <a:off x="4218987" y="2057400"/>
            <a:ext cx="59343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d'(c')</a:t>
            </a:r>
          </a:p>
        </p:txBody>
      </p:sp>
      <p:sp>
        <p:nvSpPr>
          <p:cNvPr id="2867" name="Shape 2867"/>
          <p:cNvSpPr txBox="1"/>
          <p:nvPr/>
        </p:nvSpPr>
        <p:spPr>
          <a:xfrm>
            <a:off x="3660610" y="3968192"/>
            <a:ext cx="28244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868" name="Shape 2868"/>
          <p:cNvSpPr txBox="1"/>
          <p:nvPr/>
        </p:nvSpPr>
        <p:spPr>
          <a:xfrm>
            <a:off x="4189057" y="3661373"/>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2869" name="Shape 2869"/>
          <p:cNvSpPr txBox="1"/>
          <p:nvPr/>
        </p:nvSpPr>
        <p:spPr>
          <a:xfrm>
            <a:off x="4699326" y="4067998"/>
            <a:ext cx="27122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870" name="Shape 2870"/>
          <p:cNvSpPr txBox="1"/>
          <p:nvPr/>
        </p:nvSpPr>
        <p:spPr>
          <a:xfrm>
            <a:off x="4698080" y="5097214"/>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871" name="Shape 2871"/>
          <p:cNvSpPr txBox="1"/>
          <p:nvPr/>
        </p:nvSpPr>
        <p:spPr>
          <a:xfrm>
            <a:off x="4171325" y="5452646"/>
            <a:ext cx="28725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2872" name="Shape 2872"/>
          <p:cNvSpPr txBox="1"/>
          <p:nvPr/>
        </p:nvSpPr>
        <p:spPr>
          <a:xfrm>
            <a:off x="3660610" y="5097214"/>
            <a:ext cx="24718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cxnSp>
        <p:nvCxnSpPr>
          <p:cNvPr id="2873" name="Shape 2873"/>
          <p:cNvCxnSpPr/>
          <p:nvPr/>
        </p:nvCxnSpPr>
        <p:spPr>
          <a:xfrm rot="10800000">
            <a:off x="6303116" y="2368343"/>
            <a:ext cx="0" cy="1975056"/>
          </a:xfrm>
          <a:prstGeom prst="straightConnector1">
            <a:avLst/>
          </a:prstGeom>
          <a:noFill/>
          <a:ln w="9525" cap="flat" cmpd="sng">
            <a:solidFill>
              <a:srgbClr val="C4BD97"/>
            </a:solidFill>
            <a:prstDash val="solid"/>
            <a:round/>
            <a:headEnd type="none" w="med" len="med"/>
            <a:tailEnd type="none" w="med" len="med"/>
          </a:ln>
        </p:spPr>
      </p:cxnSp>
      <p:cxnSp>
        <p:nvCxnSpPr>
          <p:cNvPr id="2874" name="Shape 2874"/>
          <p:cNvCxnSpPr/>
          <p:nvPr/>
        </p:nvCxnSpPr>
        <p:spPr>
          <a:xfrm>
            <a:off x="7511906" y="2955475"/>
            <a:ext cx="0" cy="990758"/>
          </a:xfrm>
          <a:prstGeom prst="straightConnector1">
            <a:avLst/>
          </a:prstGeom>
          <a:noFill/>
          <a:ln w="9525" cap="flat" cmpd="sng">
            <a:solidFill>
              <a:srgbClr val="C4BD97"/>
            </a:solidFill>
            <a:prstDash val="solid"/>
            <a:round/>
            <a:headEnd type="none" w="med" len="med"/>
            <a:tailEnd type="none" w="med" len="med"/>
          </a:ln>
        </p:spPr>
      </p:cxnSp>
      <p:cxnSp>
        <p:nvCxnSpPr>
          <p:cNvPr id="2875" name="Shape 2875"/>
          <p:cNvCxnSpPr/>
          <p:nvPr/>
        </p:nvCxnSpPr>
        <p:spPr>
          <a:xfrm rot="10800000">
            <a:off x="7152389" y="2395954"/>
            <a:ext cx="0" cy="1947445"/>
          </a:xfrm>
          <a:prstGeom prst="straightConnector1">
            <a:avLst/>
          </a:prstGeom>
          <a:noFill/>
          <a:ln w="9525" cap="flat" cmpd="sng">
            <a:solidFill>
              <a:srgbClr val="C4BD97"/>
            </a:solidFill>
            <a:prstDash val="solid"/>
            <a:round/>
            <a:headEnd type="none" w="med" len="med"/>
            <a:tailEnd type="none" w="med" len="med"/>
          </a:ln>
        </p:spPr>
      </p:cxnSp>
      <p:cxnSp>
        <p:nvCxnSpPr>
          <p:cNvPr id="2876" name="Shape 2876"/>
          <p:cNvCxnSpPr/>
          <p:nvPr/>
        </p:nvCxnSpPr>
        <p:spPr>
          <a:xfrm rot="10800000">
            <a:off x="5943600" y="2955474"/>
            <a:ext cx="0" cy="990758"/>
          </a:xfrm>
          <a:prstGeom prst="straightConnector1">
            <a:avLst/>
          </a:prstGeom>
          <a:noFill/>
          <a:ln w="9525" cap="flat" cmpd="sng">
            <a:solidFill>
              <a:srgbClr val="C4BD97"/>
            </a:solidFill>
            <a:prstDash val="solid"/>
            <a:round/>
            <a:headEnd type="none" w="med" len="med"/>
            <a:tailEnd type="none" w="med" len="med"/>
          </a:ln>
        </p:spPr>
      </p:cxnSp>
      <p:cxnSp>
        <p:nvCxnSpPr>
          <p:cNvPr id="2877" name="Shape 2877"/>
          <p:cNvCxnSpPr/>
          <p:nvPr/>
        </p:nvCxnSpPr>
        <p:spPr>
          <a:xfrm rot="10800000">
            <a:off x="4309234" y="2956719"/>
            <a:ext cx="3202672" cy="0"/>
          </a:xfrm>
          <a:prstGeom prst="straightConnector1">
            <a:avLst/>
          </a:prstGeom>
          <a:noFill/>
          <a:ln w="9525" cap="flat" cmpd="sng">
            <a:solidFill>
              <a:srgbClr val="C4BD97"/>
            </a:solidFill>
            <a:prstDash val="solid"/>
            <a:round/>
            <a:headEnd type="none" w="med" len="med"/>
            <a:tailEnd type="none" w="med" len="med"/>
          </a:ln>
        </p:spPr>
      </p:cxnSp>
      <p:sp>
        <p:nvSpPr>
          <p:cNvPr id="2878" name="Shape 2878"/>
          <p:cNvSpPr/>
          <p:nvPr/>
        </p:nvSpPr>
        <p:spPr>
          <a:xfrm>
            <a:off x="5943600" y="3549064"/>
            <a:ext cx="1568306" cy="794335"/>
          </a:xfrm>
          <a:prstGeom prst="hexagon">
            <a:avLst>
              <a:gd name="adj" fmla="val 45260"/>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879" name="Shape 2879"/>
          <p:cNvSpPr/>
          <p:nvPr/>
        </p:nvSpPr>
        <p:spPr>
          <a:xfrm>
            <a:off x="5943600" y="2368342"/>
            <a:ext cx="1568306" cy="1174264"/>
          </a:xfrm>
          <a:prstGeom prst="hexagon">
            <a:avLst>
              <a:gd name="adj" fmla="val 29898"/>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880" name="Shape 2880"/>
          <p:cNvSpPr txBox="1"/>
          <p:nvPr/>
        </p:nvSpPr>
        <p:spPr>
          <a:xfrm>
            <a:off x="6949032" y="3470791"/>
            <a:ext cx="28244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881" name="Shape 2881"/>
          <p:cNvSpPr txBox="1"/>
          <p:nvPr/>
        </p:nvSpPr>
        <p:spPr>
          <a:xfrm>
            <a:off x="7498495" y="3774717"/>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2882" name="Shape 2882"/>
          <p:cNvSpPr txBox="1"/>
          <p:nvPr/>
        </p:nvSpPr>
        <p:spPr>
          <a:xfrm>
            <a:off x="7090257" y="4295407"/>
            <a:ext cx="27122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883" name="Shape 2883"/>
          <p:cNvSpPr txBox="1"/>
          <p:nvPr/>
        </p:nvSpPr>
        <p:spPr>
          <a:xfrm>
            <a:off x="6118305" y="4295407"/>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884" name="Shape 2884"/>
          <p:cNvSpPr txBox="1"/>
          <p:nvPr/>
        </p:nvSpPr>
        <p:spPr>
          <a:xfrm>
            <a:off x="5692457" y="3758014"/>
            <a:ext cx="28725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2885" name="Shape 2885"/>
          <p:cNvSpPr txBox="1"/>
          <p:nvPr/>
        </p:nvSpPr>
        <p:spPr>
          <a:xfrm>
            <a:off x="6249005" y="3502953"/>
            <a:ext cx="24718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2886" name="Shape 2886"/>
          <p:cNvSpPr txBox="1"/>
          <p:nvPr/>
        </p:nvSpPr>
        <p:spPr>
          <a:xfrm>
            <a:off x="6953775" y="3281576"/>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887" name="Shape 2887"/>
          <p:cNvSpPr txBox="1"/>
          <p:nvPr/>
        </p:nvSpPr>
        <p:spPr>
          <a:xfrm>
            <a:off x="7498495" y="2767232"/>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2888" name="Shape 2888"/>
          <p:cNvSpPr txBox="1"/>
          <p:nvPr/>
        </p:nvSpPr>
        <p:spPr>
          <a:xfrm>
            <a:off x="7118938" y="2115986"/>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889" name="Shape 2889"/>
          <p:cNvSpPr txBox="1"/>
          <p:nvPr/>
        </p:nvSpPr>
        <p:spPr>
          <a:xfrm>
            <a:off x="6074976" y="2115986"/>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890" name="Shape 2890"/>
          <p:cNvSpPr txBox="1"/>
          <p:nvPr/>
        </p:nvSpPr>
        <p:spPr>
          <a:xfrm>
            <a:off x="5685673" y="2786967"/>
            <a:ext cx="33214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2891" name="Shape 2891"/>
          <p:cNvSpPr txBox="1"/>
          <p:nvPr/>
        </p:nvSpPr>
        <p:spPr>
          <a:xfrm>
            <a:off x="6265894" y="3254110"/>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cxnSp>
        <p:nvCxnSpPr>
          <p:cNvPr id="2892" name="Shape 2892"/>
          <p:cNvCxnSpPr/>
          <p:nvPr/>
        </p:nvCxnSpPr>
        <p:spPr>
          <a:xfrm flipH="1">
            <a:off x="3923865" y="2368342"/>
            <a:ext cx="770735" cy="1176755"/>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25"/>
                                        </p:tgtEl>
                                        <p:attrNameLst>
                                          <p:attrName>style.visibility</p:attrName>
                                        </p:attrNameLst>
                                      </p:cBhvr>
                                      <p:to>
                                        <p:strVal val="visible"/>
                                      </p:to>
                                    </p:set>
                                    <p:anim calcmode="lin" valueType="num">
                                      <p:cBhvr additive="base">
                                        <p:cTn id="7" dur="500"/>
                                        <p:tgtEl>
                                          <p:spTgt spid="282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34"/>
                                        </p:tgtEl>
                                        <p:attrNameLst>
                                          <p:attrName>style.visibility</p:attrName>
                                        </p:attrNameLst>
                                      </p:cBhvr>
                                      <p:to>
                                        <p:strVal val="visible"/>
                                      </p:to>
                                    </p:set>
                                    <p:animEffect transition="in" filter="fade">
                                      <p:cBhvr>
                                        <p:cTn id="12" dur="1"/>
                                        <p:tgtEl>
                                          <p:spTgt spid="2834"/>
                                        </p:tgtEl>
                                      </p:cBhvr>
                                    </p:animEffect>
                                  </p:childTnLst>
                                </p:cTn>
                              </p:par>
                              <p:par>
                                <p:cTn id="13" presetID="10" presetClass="entr" presetSubtype="0" fill="hold" nodeType="withEffect">
                                  <p:stCondLst>
                                    <p:cond delay="0"/>
                                  </p:stCondLst>
                                  <p:childTnLst>
                                    <p:set>
                                      <p:cBhvr>
                                        <p:cTn id="14" dur="1" fill="hold">
                                          <p:stCondLst>
                                            <p:cond delay="0"/>
                                          </p:stCondLst>
                                        </p:cTn>
                                        <p:tgtEl>
                                          <p:spTgt spid="2833"/>
                                        </p:tgtEl>
                                        <p:attrNameLst>
                                          <p:attrName>style.visibility</p:attrName>
                                        </p:attrNameLst>
                                      </p:cBhvr>
                                      <p:to>
                                        <p:strVal val="visible"/>
                                      </p:to>
                                    </p:set>
                                    <p:animEffect transition="in" filter="fade">
                                      <p:cBhvr>
                                        <p:cTn id="15" dur="1"/>
                                        <p:tgtEl>
                                          <p:spTgt spid="2833"/>
                                        </p:tgtEl>
                                      </p:cBhvr>
                                    </p:animEffect>
                                  </p:childTnLst>
                                </p:cTn>
                              </p:par>
                              <p:par>
                                <p:cTn id="16" presetID="10" presetClass="entr" presetSubtype="0" fill="hold" nodeType="withEffect">
                                  <p:stCondLst>
                                    <p:cond delay="0"/>
                                  </p:stCondLst>
                                  <p:childTnLst>
                                    <p:set>
                                      <p:cBhvr>
                                        <p:cTn id="17" dur="1" fill="hold">
                                          <p:stCondLst>
                                            <p:cond delay="0"/>
                                          </p:stCondLst>
                                        </p:cTn>
                                        <p:tgtEl>
                                          <p:spTgt spid="2835"/>
                                        </p:tgtEl>
                                        <p:attrNameLst>
                                          <p:attrName>style.visibility</p:attrName>
                                        </p:attrNameLst>
                                      </p:cBhvr>
                                      <p:to>
                                        <p:strVal val="visible"/>
                                      </p:to>
                                    </p:set>
                                    <p:animEffect transition="in" filter="fade">
                                      <p:cBhvr>
                                        <p:cTn id="18" dur="1"/>
                                        <p:tgtEl>
                                          <p:spTgt spid="2835"/>
                                        </p:tgtEl>
                                      </p:cBhvr>
                                    </p:animEffect>
                                  </p:childTnLst>
                                </p:cTn>
                              </p:par>
                              <p:par>
                                <p:cTn id="19" presetID="10" presetClass="entr" presetSubtype="0" fill="hold" nodeType="withEffect">
                                  <p:stCondLst>
                                    <p:cond delay="0"/>
                                  </p:stCondLst>
                                  <p:childTnLst>
                                    <p:set>
                                      <p:cBhvr>
                                        <p:cTn id="20" dur="1" fill="hold">
                                          <p:stCondLst>
                                            <p:cond delay="0"/>
                                          </p:stCondLst>
                                        </p:cTn>
                                        <p:tgtEl>
                                          <p:spTgt spid="2836"/>
                                        </p:tgtEl>
                                        <p:attrNameLst>
                                          <p:attrName>style.visibility</p:attrName>
                                        </p:attrNameLst>
                                      </p:cBhvr>
                                      <p:to>
                                        <p:strVal val="visible"/>
                                      </p:to>
                                    </p:set>
                                    <p:animEffect transition="in" filter="fade">
                                      <p:cBhvr>
                                        <p:cTn id="21" dur="1"/>
                                        <p:tgtEl>
                                          <p:spTgt spid="283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862"/>
                                        </p:tgtEl>
                                        <p:attrNameLst>
                                          <p:attrName>style.visibility</p:attrName>
                                        </p:attrNameLst>
                                      </p:cBhvr>
                                      <p:to>
                                        <p:strVal val="visible"/>
                                      </p:to>
                                    </p:set>
                                    <p:animEffect transition="in" filter="fade">
                                      <p:cBhvr>
                                        <p:cTn id="26" dur="1"/>
                                        <p:tgtEl>
                                          <p:spTgt spid="286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839"/>
                                        </p:tgtEl>
                                        <p:attrNameLst>
                                          <p:attrName>style.visibility</p:attrName>
                                        </p:attrNameLst>
                                      </p:cBhvr>
                                      <p:to>
                                        <p:strVal val="visible"/>
                                      </p:to>
                                    </p:set>
                                    <p:animEffect transition="in" filter="fade">
                                      <p:cBhvr>
                                        <p:cTn id="31" dur="1"/>
                                        <p:tgtEl>
                                          <p:spTgt spid="2839"/>
                                        </p:tgtEl>
                                      </p:cBhvr>
                                    </p:animEffect>
                                  </p:childTnLst>
                                </p:cTn>
                              </p:par>
                              <p:par>
                                <p:cTn id="32" presetID="10" presetClass="entr" presetSubtype="0" fill="hold" nodeType="withEffect">
                                  <p:stCondLst>
                                    <p:cond delay="0"/>
                                  </p:stCondLst>
                                  <p:childTnLst>
                                    <p:set>
                                      <p:cBhvr>
                                        <p:cTn id="33" dur="1" fill="hold">
                                          <p:stCondLst>
                                            <p:cond delay="0"/>
                                          </p:stCondLst>
                                        </p:cTn>
                                        <p:tgtEl>
                                          <p:spTgt spid="2843"/>
                                        </p:tgtEl>
                                        <p:attrNameLst>
                                          <p:attrName>style.visibility</p:attrName>
                                        </p:attrNameLst>
                                      </p:cBhvr>
                                      <p:to>
                                        <p:strVal val="visible"/>
                                      </p:to>
                                    </p:set>
                                    <p:animEffect transition="in" filter="fade">
                                      <p:cBhvr>
                                        <p:cTn id="34" dur="1"/>
                                        <p:tgtEl>
                                          <p:spTgt spid="284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837"/>
                                        </p:tgtEl>
                                        <p:attrNameLst>
                                          <p:attrName>style.visibility</p:attrName>
                                        </p:attrNameLst>
                                      </p:cBhvr>
                                      <p:to>
                                        <p:strVal val="visible"/>
                                      </p:to>
                                    </p:set>
                                    <p:animEffect transition="in" filter="fade">
                                      <p:cBhvr>
                                        <p:cTn id="39" dur="1"/>
                                        <p:tgtEl>
                                          <p:spTgt spid="2837"/>
                                        </p:tgtEl>
                                      </p:cBhvr>
                                    </p:animEffect>
                                  </p:childTnLst>
                                </p:cTn>
                              </p:par>
                              <p:par>
                                <p:cTn id="40" presetID="10" presetClass="entr" presetSubtype="0" fill="hold" nodeType="withEffect">
                                  <p:stCondLst>
                                    <p:cond delay="0"/>
                                  </p:stCondLst>
                                  <p:childTnLst>
                                    <p:set>
                                      <p:cBhvr>
                                        <p:cTn id="41" dur="1" fill="hold">
                                          <p:stCondLst>
                                            <p:cond delay="0"/>
                                          </p:stCondLst>
                                        </p:cTn>
                                        <p:tgtEl>
                                          <p:spTgt spid="2838"/>
                                        </p:tgtEl>
                                        <p:attrNameLst>
                                          <p:attrName>style.visibility</p:attrName>
                                        </p:attrNameLst>
                                      </p:cBhvr>
                                      <p:to>
                                        <p:strVal val="visible"/>
                                      </p:to>
                                    </p:set>
                                    <p:animEffect transition="in" filter="fade">
                                      <p:cBhvr>
                                        <p:cTn id="42" dur="1"/>
                                        <p:tgtEl>
                                          <p:spTgt spid="2838"/>
                                        </p:tgtEl>
                                      </p:cBhvr>
                                    </p:animEffect>
                                  </p:childTnLst>
                                </p:cTn>
                              </p:par>
                              <p:par>
                                <p:cTn id="43" presetID="10" presetClass="entr" presetSubtype="0" fill="hold" nodeType="withEffect">
                                  <p:stCondLst>
                                    <p:cond delay="0"/>
                                  </p:stCondLst>
                                  <p:childTnLst>
                                    <p:set>
                                      <p:cBhvr>
                                        <p:cTn id="44" dur="1" fill="hold">
                                          <p:stCondLst>
                                            <p:cond delay="0"/>
                                          </p:stCondLst>
                                        </p:cTn>
                                        <p:tgtEl>
                                          <p:spTgt spid="2846"/>
                                        </p:tgtEl>
                                        <p:attrNameLst>
                                          <p:attrName>style.visibility</p:attrName>
                                        </p:attrNameLst>
                                      </p:cBhvr>
                                      <p:to>
                                        <p:strVal val="visible"/>
                                      </p:to>
                                    </p:set>
                                    <p:animEffect transition="in" filter="fade">
                                      <p:cBhvr>
                                        <p:cTn id="45" dur="1"/>
                                        <p:tgtEl>
                                          <p:spTgt spid="2846"/>
                                        </p:tgtEl>
                                      </p:cBhvr>
                                    </p:animEffect>
                                  </p:childTnLst>
                                </p:cTn>
                              </p:par>
                              <p:par>
                                <p:cTn id="46" presetID="10" presetClass="entr" presetSubtype="0" fill="hold" nodeType="withEffect">
                                  <p:stCondLst>
                                    <p:cond delay="0"/>
                                  </p:stCondLst>
                                  <p:childTnLst>
                                    <p:set>
                                      <p:cBhvr>
                                        <p:cTn id="47" dur="1" fill="hold">
                                          <p:stCondLst>
                                            <p:cond delay="0"/>
                                          </p:stCondLst>
                                        </p:cTn>
                                        <p:tgtEl>
                                          <p:spTgt spid="2847"/>
                                        </p:tgtEl>
                                        <p:attrNameLst>
                                          <p:attrName>style.visibility</p:attrName>
                                        </p:attrNameLst>
                                      </p:cBhvr>
                                      <p:to>
                                        <p:strVal val="visible"/>
                                      </p:to>
                                    </p:set>
                                    <p:animEffect transition="in" filter="fade">
                                      <p:cBhvr>
                                        <p:cTn id="48" dur="1"/>
                                        <p:tgtEl>
                                          <p:spTgt spid="2847"/>
                                        </p:tgtEl>
                                      </p:cBhvr>
                                    </p:animEffect>
                                  </p:childTnLst>
                                </p:cTn>
                              </p:par>
                              <p:par>
                                <p:cTn id="49" presetID="10" presetClass="entr" presetSubtype="0" fill="hold" nodeType="withEffect">
                                  <p:stCondLst>
                                    <p:cond delay="0"/>
                                  </p:stCondLst>
                                  <p:childTnLst>
                                    <p:set>
                                      <p:cBhvr>
                                        <p:cTn id="50" dur="1" fill="hold">
                                          <p:stCondLst>
                                            <p:cond delay="0"/>
                                          </p:stCondLst>
                                        </p:cTn>
                                        <p:tgtEl>
                                          <p:spTgt spid="2848"/>
                                        </p:tgtEl>
                                        <p:attrNameLst>
                                          <p:attrName>style.visibility</p:attrName>
                                        </p:attrNameLst>
                                      </p:cBhvr>
                                      <p:to>
                                        <p:strVal val="visible"/>
                                      </p:to>
                                    </p:set>
                                    <p:animEffect transition="in" filter="fade">
                                      <p:cBhvr>
                                        <p:cTn id="51" dur="1"/>
                                        <p:tgtEl>
                                          <p:spTgt spid="2848"/>
                                        </p:tgtEl>
                                      </p:cBhvr>
                                    </p:animEffect>
                                  </p:childTnLst>
                                </p:cTn>
                              </p:par>
                              <p:par>
                                <p:cTn id="52" presetID="10" presetClass="entr" presetSubtype="0" fill="hold" nodeType="withEffect">
                                  <p:stCondLst>
                                    <p:cond delay="0"/>
                                  </p:stCondLst>
                                  <p:childTnLst>
                                    <p:set>
                                      <p:cBhvr>
                                        <p:cTn id="53" dur="1" fill="hold">
                                          <p:stCondLst>
                                            <p:cond delay="0"/>
                                          </p:stCondLst>
                                        </p:cTn>
                                        <p:tgtEl>
                                          <p:spTgt spid="2849"/>
                                        </p:tgtEl>
                                        <p:attrNameLst>
                                          <p:attrName>style.visibility</p:attrName>
                                        </p:attrNameLst>
                                      </p:cBhvr>
                                      <p:to>
                                        <p:strVal val="visible"/>
                                      </p:to>
                                    </p:set>
                                    <p:animEffect transition="in" filter="fade">
                                      <p:cBhvr>
                                        <p:cTn id="54" dur="1"/>
                                        <p:tgtEl>
                                          <p:spTgt spid="284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844"/>
                                        </p:tgtEl>
                                        <p:attrNameLst>
                                          <p:attrName>style.visibility</p:attrName>
                                        </p:attrNameLst>
                                      </p:cBhvr>
                                      <p:to>
                                        <p:strVal val="visible"/>
                                      </p:to>
                                    </p:set>
                                    <p:animEffect transition="in" filter="fade">
                                      <p:cBhvr>
                                        <p:cTn id="59" dur="500"/>
                                        <p:tgtEl>
                                          <p:spTgt spid="2844"/>
                                        </p:tgtEl>
                                      </p:cBhvr>
                                    </p:animEffect>
                                  </p:childTnLst>
                                </p:cTn>
                              </p:par>
                              <p:par>
                                <p:cTn id="60" presetID="10" presetClass="entr" presetSubtype="0" fill="hold" nodeType="withEffect">
                                  <p:stCondLst>
                                    <p:cond delay="0"/>
                                  </p:stCondLst>
                                  <p:childTnLst>
                                    <p:set>
                                      <p:cBhvr>
                                        <p:cTn id="61" dur="1" fill="hold">
                                          <p:stCondLst>
                                            <p:cond delay="0"/>
                                          </p:stCondLst>
                                        </p:cTn>
                                        <p:tgtEl>
                                          <p:spTgt spid="2850"/>
                                        </p:tgtEl>
                                        <p:attrNameLst>
                                          <p:attrName>style.visibility</p:attrName>
                                        </p:attrNameLst>
                                      </p:cBhvr>
                                      <p:to>
                                        <p:strVal val="visible"/>
                                      </p:to>
                                    </p:set>
                                    <p:animEffect transition="in" filter="fade">
                                      <p:cBhvr>
                                        <p:cTn id="62" dur="500"/>
                                        <p:tgtEl>
                                          <p:spTgt spid="2850"/>
                                        </p:tgtEl>
                                      </p:cBhvr>
                                    </p:animEffect>
                                  </p:childTnLst>
                                </p:cTn>
                              </p:par>
                              <p:par>
                                <p:cTn id="63" presetID="10" presetClass="entr" presetSubtype="0" fill="hold" nodeType="withEffect">
                                  <p:stCondLst>
                                    <p:cond delay="0"/>
                                  </p:stCondLst>
                                  <p:childTnLst>
                                    <p:set>
                                      <p:cBhvr>
                                        <p:cTn id="64" dur="1" fill="hold">
                                          <p:stCondLst>
                                            <p:cond delay="0"/>
                                          </p:stCondLst>
                                        </p:cTn>
                                        <p:tgtEl>
                                          <p:spTgt spid="2845"/>
                                        </p:tgtEl>
                                        <p:attrNameLst>
                                          <p:attrName>style.visibility</p:attrName>
                                        </p:attrNameLst>
                                      </p:cBhvr>
                                      <p:to>
                                        <p:strVal val="visible"/>
                                      </p:to>
                                    </p:set>
                                    <p:animEffect transition="in" filter="fade">
                                      <p:cBhvr>
                                        <p:cTn id="65" dur="500"/>
                                        <p:tgtEl>
                                          <p:spTgt spid="284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851"/>
                                        </p:tgtEl>
                                        <p:attrNameLst>
                                          <p:attrName>style.visibility</p:attrName>
                                        </p:attrNameLst>
                                      </p:cBhvr>
                                      <p:to>
                                        <p:strVal val="visible"/>
                                      </p:to>
                                    </p:set>
                                    <p:animEffect transition="in" filter="fade">
                                      <p:cBhvr>
                                        <p:cTn id="70" dur="1"/>
                                        <p:tgtEl>
                                          <p:spTgt spid="285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852"/>
                                        </p:tgtEl>
                                        <p:attrNameLst>
                                          <p:attrName>style.visibility</p:attrName>
                                        </p:attrNameLst>
                                      </p:cBhvr>
                                      <p:to>
                                        <p:strVal val="visible"/>
                                      </p:to>
                                    </p:set>
                                    <p:animEffect transition="in" filter="fade">
                                      <p:cBhvr>
                                        <p:cTn id="75" dur="1"/>
                                        <p:tgtEl>
                                          <p:spTgt spid="2852"/>
                                        </p:tgtEl>
                                      </p:cBhvr>
                                    </p:animEffect>
                                  </p:childTnLst>
                                </p:cTn>
                              </p:par>
                              <p:par>
                                <p:cTn id="76" presetID="10" presetClass="entr" presetSubtype="0" fill="hold" nodeType="withEffect">
                                  <p:stCondLst>
                                    <p:cond delay="0"/>
                                  </p:stCondLst>
                                  <p:childTnLst>
                                    <p:set>
                                      <p:cBhvr>
                                        <p:cTn id="77" dur="1" fill="hold">
                                          <p:stCondLst>
                                            <p:cond delay="0"/>
                                          </p:stCondLst>
                                        </p:cTn>
                                        <p:tgtEl>
                                          <p:spTgt spid="2853"/>
                                        </p:tgtEl>
                                        <p:attrNameLst>
                                          <p:attrName>style.visibility</p:attrName>
                                        </p:attrNameLst>
                                      </p:cBhvr>
                                      <p:to>
                                        <p:strVal val="visible"/>
                                      </p:to>
                                    </p:set>
                                    <p:animEffect transition="in" filter="fade">
                                      <p:cBhvr>
                                        <p:cTn id="78" dur="1"/>
                                        <p:tgtEl>
                                          <p:spTgt spid="2853"/>
                                        </p:tgtEl>
                                      </p:cBhvr>
                                    </p:animEffect>
                                  </p:childTnLst>
                                </p:cTn>
                              </p:par>
                              <p:par>
                                <p:cTn id="79" presetID="10" presetClass="entr" presetSubtype="0" fill="hold" nodeType="withEffect">
                                  <p:stCondLst>
                                    <p:cond delay="0"/>
                                  </p:stCondLst>
                                  <p:childTnLst>
                                    <p:set>
                                      <p:cBhvr>
                                        <p:cTn id="80" dur="1" fill="hold">
                                          <p:stCondLst>
                                            <p:cond delay="0"/>
                                          </p:stCondLst>
                                        </p:cTn>
                                        <p:tgtEl>
                                          <p:spTgt spid="2854"/>
                                        </p:tgtEl>
                                        <p:attrNameLst>
                                          <p:attrName>style.visibility</p:attrName>
                                        </p:attrNameLst>
                                      </p:cBhvr>
                                      <p:to>
                                        <p:strVal val="visible"/>
                                      </p:to>
                                    </p:set>
                                    <p:animEffect transition="in" filter="fade">
                                      <p:cBhvr>
                                        <p:cTn id="81" dur="1"/>
                                        <p:tgtEl>
                                          <p:spTgt spid="285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2831"/>
                                        </p:tgtEl>
                                        <p:attrNameLst>
                                          <p:attrName>style.visibility</p:attrName>
                                        </p:attrNameLst>
                                      </p:cBhvr>
                                      <p:to>
                                        <p:strVal val="visible"/>
                                      </p:to>
                                    </p:set>
                                    <p:animEffect transition="in" filter="fade">
                                      <p:cBhvr>
                                        <p:cTn id="86" dur="1"/>
                                        <p:tgtEl>
                                          <p:spTgt spid="2831"/>
                                        </p:tgtEl>
                                      </p:cBhvr>
                                    </p:animEffect>
                                  </p:childTnLst>
                                </p:cTn>
                              </p:par>
                              <p:par>
                                <p:cTn id="87" presetID="10" presetClass="entr" presetSubtype="0" fill="hold" nodeType="withEffect">
                                  <p:stCondLst>
                                    <p:cond delay="0"/>
                                  </p:stCondLst>
                                  <p:childTnLst>
                                    <p:set>
                                      <p:cBhvr>
                                        <p:cTn id="88" dur="1" fill="hold">
                                          <p:stCondLst>
                                            <p:cond delay="0"/>
                                          </p:stCondLst>
                                        </p:cTn>
                                        <p:tgtEl>
                                          <p:spTgt spid="2830"/>
                                        </p:tgtEl>
                                        <p:attrNameLst>
                                          <p:attrName>style.visibility</p:attrName>
                                        </p:attrNameLst>
                                      </p:cBhvr>
                                      <p:to>
                                        <p:strVal val="visible"/>
                                      </p:to>
                                    </p:set>
                                    <p:animEffect transition="in" filter="fade">
                                      <p:cBhvr>
                                        <p:cTn id="89" dur="1"/>
                                        <p:tgtEl>
                                          <p:spTgt spid="2830"/>
                                        </p:tgtEl>
                                      </p:cBhvr>
                                    </p:animEffect>
                                  </p:childTnLst>
                                </p:cTn>
                              </p:par>
                              <p:par>
                                <p:cTn id="90" presetID="10" presetClass="entr" presetSubtype="0" fill="hold" nodeType="withEffect">
                                  <p:stCondLst>
                                    <p:cond delay="0"/>
                                  </p:stCondLst>
                                  <p:childTnLst>
                                    <p:set>
                                      <p:cBhvr>
                                        <p:cTn id="91" dur="1" fill="hold">
                                          <p:stCondLst>
                                            <p:cond delay="0"/>
                                          </p:stCondLst>
                                        </p:cTn>
                                        <p:tgtEl>
                                          <p:spTgt spid="2832"/>
                                        </p:tgtEl>
                                        <p:attrNameLst>
                                          <p:attrName>style.visibility</p:attrName>
                                        </p:attrNameLst>
                                      </p:cBhvr>
                                      <p:to>
                                        <p:strVal val="visible"/>
                                      </p:to>
                                    </p:set>
                                    <p:animEffect transition="in" filter="fade">
                                      <p:cBhvr>
                                        <p:cTn id="92" dur="1"/>
                                        <p:tgtEl>
                                          <p:spTgt spid="2832"/>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892"/>
                                        </p:tgtEl>
                                        <p:attrNameLst>
                                          <p:attrName>style.visibility</p:attrName>
                                        </p:attrNameLst>
                                      </p:cBhvr>
                                      <p:to>
                                        <p:strVal val="visible"/>
                                      </p:to>
                                    </p:set>
                                    <p:animEffect transition="in" filter="fade">
                                      <p:cBhvr>
                                        <p:cTn id="97" dur="1"/>
                                        <p:tgtEl>
                                          <p:spTgt spid="2892"/>
                                        </p:tgtEl>
                                      </p:cBhvr>
                                    </p:animEffect>
                                  </p:childTnLst>
                                </p:cTn>
                              </p:par>
                              <p:par>
                                <p:cTn id="98" presetID="10" presetClass="entr" presetSubtype="0" fill="hold" nodeType="withEffect">
                                  <p:stCondLst>
                                    <p:cond delay="0"/>
                                  </p:stCondLst>
                                  <p:childTnLst>
                                    <p:set>
                                      <p:cBhvr>
                                        <p:cTn id="99" dur="1" fill="hold">
                                          <p:stCondLst>
                                            <p:cond delay="0"/>
                                          </p:stCondLst>
                                        </p:cTn>
                                        <p:tgtEl>
                                          <p:spTgt spid="2864"/>
                                        </p:tgtEl>
                                        <p:attrNameLst>
                                          <p:attrName>style.visibility</p:attrName>
                                        </p:attrNameLst>
                                      </p:cBhvr>
                                      <p:to>
                                        <p:strVal val="visible"/>
                                      </p:to>
                                    </p:set>
                                    <p:animEffect transition="in" filter="fade">
                                      <p:cBhvr>
                                        <p:cTn id="100" dur="1"/>
                                        <p:tgtEl>
                                          <p:spTgt spid="2864"/>
                                        </p:tgtEl>
                                      </p:cBhvr>
                                    </p:animEffect>
                                  </p:childTnLst>
                                </p:cTn>
                              </p:par>
                              <p:par>
                                <p:cTn id="101" presetID="10" presetClass="entr" presetSubtype="0" fill="hold" nodeType="withEffect">
                                  <p:stCondLst>
                                    <p:cond delay="0"/>
                                  </p:stCondLst>
                                  <p:childTnLst>
                                    <p:set>
                                      <p:cBhvr>
                                        <p:cTn id="102" dur="1" fill="hold">
                                          <p:stCondLst>
                                            <p:cond delay="0"/>
                                          </p:stCondLst>
                                        </p:cTn>
                                        <p:tgtEl>
                                          <p:spTgt spid="2865"/>
                                        </p:tgtEl>
                                        <p:attrNameLst>
                                          <p:attrName>style.visibility</p:attrName>
                                        </p:attrNameLst>
                                      </p:cBhvr>
                                      <p:to>
                                        <p:strVal val="visible"/>
                                      </p:to>
                                    </p:set>
                                    <p:animEffect transition="in" filter="fade">
                                      <p:cBhvr>
                                        <p:cTn id="103" dur="1"/>
                                        <p:tgtEl>
                                          <p:spTgt spid="2865"/>
                                        </p:tgtEl>
                                      </p:cBhvr>
                                    </p:animEffect>
                                  </p:childTnLst>
                                </p:cTn>
                              </p:par>
                              <p:par>
                                <p:cTn id="104" presetID="10" presetClass="entr" presetSubtype="0" fill="hold" nodeType="withEffect">
                                  <p:stCondLst>
                                    <p:cond delay="0"/>
                                  </p:stCondLst>
                                  <p:childTnLst>
                                    <p:set>
                                      <p:cBhvr>
                                        <p:cTn id="105" dur="1" fill="hold">
                                          <p:stCondLst>
                                            <p:cond delay="0"/>
                                          </p:stCondLst>
                                        </p:cTn>
                                        <p:tgtEl>
                                          <p:spTgt spid="2866"/>
                                        </p:tgtEl>
                                        <p:attrNameLst>
                                          <p:attrName>style.visibility</p:attrName>
                                        </p:attrNameLst>
                                      </p:cBhvr>
                                      <p:to>
                                        <p:strVal val="visible"/>
                                      </p:to>
                                    </p:set>
                                    <p:animEffect transition="in" filter="fade">
                                      <p:cBhvr>
                                        <p:cTn id="106" dur="1"/>
                                        <p:tgtEl>
                                          <p:spTgt spid="2866"/>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2855"/>
                                        </p:tgtEl>
                                        <p:attrNameLst>
                                          <p:attrName>style.visibility</p:attrName>
                                        </p:attrNameLst>
                                      </p:cBhvr>
                                      <p:to>
                                        <p:strVal val="visible"/>
                                      </p:to>
                                    </p:set>
                                    <p:animEffect transition="in" filter="fade">
                                      <p:cBhvr>
                                        <p:cTn id="111" dur="500"/>
                                        <p:tgtEl>
                                          <p:spTgt spid="2855"/>
                                        </p:tgtEl>
                                      </p:cBhvr>
                                    </p:animEffect>
                                  </p:childTnLst>
                                </p:cTn>
                              </p:par>
                              <p:par>
                                <p:cTn id="112" presetID="10" presetClass="entr" presetSubtype="0" fill="hold" nodeType="withEffect">
                                  <p:stCondLst>
                                    <p:cond delay="0"/>
                                  </p:stCondLst>
                                  <p:childTnLst>
                                    <p:set>
                                      <p:cBhvr>
                                        <p:cTn id="113" dur="1" fill="hold">
                                          <p:stCondLst>
                                            <p:cond delay="0"/>
                                          </p:stCondLst>
                                        </p:cTn>
                                        <p:tgtEl>
                                          <p:spTgt spid="2857"/>
                                        </p:tgtEl>
                                        <p:attrNameLst>
                                          <p:attrName>style.visibility</p:attrName>
                                        </p:attrNameLst>
                                      </p:cBhvr>
                                      <p:to>
                                        <p:strVal val="visible"/>
                                      </p:to>
                                    </p:set>
                                    <p:animEffect transition="in" filter="fade">
                                      <p:cBhvr>
                                        <p:cTn id="114" dur="500"/>
                                        <p:tgtEl>
                                          <p:spTgt spid="2857"/>
                                        </p:tgtEl>
                                      </p:cBhvr>
                                    </p:animEffect>
                                  </p:childTnLst>
                                </p:cTn>
                              </p:par>
                              <p:par>
                                <p:cTn id="115" presetID="10" presetClass="entr" presetSubtype="0" fill="hold" nodeType="withEffect">
                                  <p:stCondLst>
                                    <p:cond delay="0"/>
                                  </p:stCondLst>
                                  <p:childTnLst>
                                    <p:set>
                                      <p:cBhvr>
                                        <p:cTn id="116" dur="1" fill="hold">
                                          <p:stCondLst>
                                            <p:cond delay="0"/>
                                          </p:stCondLst>
                                        </p:cTn>
                                        <p:tgtEl>
                                          <p:spTgt spid="2856"/>
                                        </p:tgtEl>
                                        <p:attrNameLst>
                                          <p:attrName>style.visibility</p:attrName>
                                        </p:attrNameLst>
                                      </p:cBhvr>
                                      <p:to>
                                        <p:strVal val="visible"/>
                                      </p:to>
                                    </p:set>
                                    <p:animEffect transition="in" filter="fade">
                                      <p:cBhvr>
                                        <p:cTn id="117" dur="500"/>
                                        <p:tgtEl>
                                          <p:spTgt spid="2856"/>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2858"/>
                                        </p:tgtEl>
                                        <p:attrNameLst>
                                          <p:attrName>style.visibility</p:attrName>
                                        </p:attrNameLst>
                                      </p:cBhvr>
                                      <p:to>
                                        <p:strVal val="visible"/>
                                      </p:to>
                                    </p:set>
                                    <p:animEffect transition="in" filter="fade">
                                      <p:cBhvr>
                                        <p:cTn id="122" dur="500"/>
                                        <p:tgtEl>
                                          <p:spTgt spid="2858"/>
                                        </p:tgtEl>
                                      </p:cBhvr>
                                    </p:animEffect>
                                  </p:childTnLst>
                                </p:cTn>
                              </p:par>
                              <p:par>
                                <p:cTn id="123" presetID="10" presetClass="entr" presetSubtype="0" fill="hold" nodeType="withEffect">
                                  <p:stCondLst>
                                    <p:cond delay="0"/>
                                  </p:stCondLst>
                                  <p:childTnLst>
                                    <p:set>
                                      <p:cBhvr>
                                        <p:cTn id="124" dur="1" fill="hold">
                                          <p:stCondLst>
                                            <p:cond delay="0"/>
                                          </p:stCondLst>
                                        </p:cTn>
                                        <p:tgtEl>
                                          <p:spTgt spid="2859"/>
                                        </p:tgtEl>
                                        <p:attrNameLst>
                                          <p:attrName>style.visibility</p:attrName>
                                        </p:attrNameLst>
                                      </p:cBhvr>
                                      <p:to>
                                        <p:strVal val="visible"/>
                                      </p:to>
                                    </p:set>
                                    <p:animEffect transition="in" filter="fade">
                                      <p:cBhvr>
                                        <p:cTn id="125" dur="500"/>
                                        <p:tgtEl>
                                          <p:spTgt spid="2859"/>
                                        </p:tgtEl>
                                      </p:cBhvr>
                                    </p:animEffect>
                                  </p:childTnLst>
                                </p:cTn>
                              </p:par>
                              <p:par>
                                <p:cTn id="126" presetID="10" presetClass="entr" presetSubtype="0" fill="hold" nodeType="withEffect">
                                  <p:stCondLst>
                                    <p:cond delay="0"/>
                                  </p:stCondLst>
                                  <p:childTnLst>
                                    <p:set>
                                      <p:cBhvr>
                                        <p:cTn id="127" dur="1" fill="hold">
                                          <p:stCondLst>
                                            <p:cond delay="0"/>
                                          </p:stCondLst>
                                        </p:cTn>
                                        <p:tgtEl>
                                          <p:spTgt spid="2860"/>
                                        </p:tgtEl>
                                        <p:attrNameLst>
                                          <p:attrName>style.visibility</p:attrName>
                                        </p:attrNameLst>
                                      </p:cBhvr>
                                      <p:to>
                                        <p:strVal val="visible"/>
                                      </p:to>
                                    </p:set>
                                    <p:animEffect transition="in" filter="fade">
                                      <p:cBhvr>
                                        <p:cTn id="128" dur="500"/>
                                        <p:tgtEl>
                                          <p:spTgt spid="2860"/>
                                        </p:tgtEl>
                                      </p:cBhvr>
                                    </p:animEffect>
                                  </p:childTnLst>
                                </p:cTn>
                              </p:par>
                              <p:par>
                                <p:cTn id="129" presetID="10" presetClass="entr" presetSubtype="0" fill="hold" nodeType="withEffect">
                                  <p:stCondLst>
                                    <p:cond delay="0"/>
                                  </p:stCondLst>
                                  <p:childTnLst>
                                    <p:set>
                                      <p:cBhvr>
                                        <p:cTn id="130" dur="1" fill="hold">
                                          <p:stCondLst>
                                            <p:cond delay="0"/>
                                          </p:stCondLst>
                                        </p:cTn>
                                        <p:tgtEl>
                                          <p:spTgt spid="2861"/>
                                        </p:tgtEl>
                                        <p:attrNameLst>
                                          <p:attrName>style.visibility</p:attrName>
                                        </p:attrNameLst>
                                      </p:cBhvr>
                                      <p:to>
                                        <p:strVal val="visible"/>
                                      </p:to>
                                    </p:set>
                                    <p:animEffect transition="in" filter="fade">
                                      <p:cBhvr>
                                        <p:cTn id="131" dur="500"/>
                                        <p:tgtEl>
                                          <p:spTgt spid="2861"/>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2867"/>
                                        </p:tgtEl>
                                        <p:attrNameLst>
                                          <p:attrName>style.visibility</p:attrName>
                                        </p:attrNameLst>
                                      </p:cBhvr>
                                      <p:to>
                                        <p:strVal val="visible"/>
                                      </p:to>
                                    </p:set>
                                    <p:animEffect transition="in" filter="fade">
                                      <p:cBhvr>
                                        <p:cTn id="136" dur="1"/>
                                        <p:tgtEl>
                                          <p:spTgt spid="2867"/>
                                        </p:tgtEl>
                                      </p:cBhvr>
                                    </p:animEffect>
                                  </p:childTnLst>
                                </p:cTn>
                              </p:par>
                              <p:par>
                                <p:cTn id="137" presetID="10" presetClass="entr" presetSubtype="0" fill="hold" nodeType="withEffect">
                                  <p:stCondLst>
                                    <p:cond delay="0"/>
                                  </p:stCondLst>
                                  <p:childTnLst>
                                    <p:set>
                                      <p:cBhvr>
                                        <p:cTn id="138" dur="1" fill="hold">
                                          <p:stCondLst>
                                            <p:cond delay="0"/>
                                          </p:stCondLst>
                                        </p:cTn>
                                        <p:tgtEl>
                                          <p:spTgt spid="2869"/>
                                        </p:tgtEl>
                                        <p:attrNameLst>
                                          <p:attrName>style.visibility</p:attrName>
                                        </p:attrNameLst>
                                      </p:cBhvr>
                                      <p:to>
                                        <p:strVal val="visible"/>
                                      </p:to>
                                    </p:set>
                                    <p:animEffect transition="in" filter="fade">
                                      <p:cBhvr>
                                        <p:cTn id="139" dur="1"/>
                                        <p:tgtEl>
                                          <p:spTgt spid="2869"/>
                                        </p:tgtEl>
                                      </p:cBhvr>
                                    </p:animEffect>
                                  </p:childTnLst>
                                </p:cTn>
                              </p:par>
                              <p:par>
                                <p:cTn id="140" presetID="10" presetClass="entr" presetSubtype="0" fill="hold" nodeType="withEffect">
                                  <p:stCondLst>
                                    <p:cond delay="0"/>
                                  </p:stCondLst>
                                  <p:childTnLst>
                                    <p:set>
                                      <p:cBhvr>
                                        <p:cTn id="141" dur="1" fill="hold">
                                          <p:stCondLst>
                                            <p:cond delay="0"/>
                                          </p:stCondLst>
                                        </p:cTn>
                                        <p:tgtEl>
                                          <p:spTgt spid="2868"/>
                                        </p:tgtEl>
                                        <p:attrNameLst>
                                          <p:attrName>style.visibility</p:attrName>
                                        </p:attrNameLst>
                                      </p:cBhvr>
                                      <p:to>
                                        <p:strVal val="visible"/>
                                      </p:to>
                                    </p:set>
                                    <p:animEffect transition="in" filter="fade">
                                      <p:cBhvr>
                                        <p:cTn id="142" dur="1"/>
                                        <p:tgtEl>
                                          <p:spTgt spid="2868"/>
                                        </p:tgtEl>
                                      </p:cBhvr>
                                    </p:animEffect>
                                  </p:childTnLst>
                                </p:cTn>
                              </p:par>
                              <p:par>
                                <p:cTn id="143" presetID="10" presetClass="entr" presetSubtype="0" fill="hold" nodeType="withEffect">
                                  <p:stCondLst>
                                    <p:cond delay="0"/>
                                  </p:stCondLst>
                                  <p:childTnLst>
                                    <p:set>
                                      <p:cBhvr>
                                        <p:cTn id="144" dur="1" fill="hold">
                                          <p:stCondLst>
                                            <p:cond delay="0"/>
                                          </p:stCondLst>
                                        </p:cTn>
                                        <p:tgtEl>
                                          <p:spTgt spid="2870"/>
                                        </p:tgtEl>
                                        <p:attrNameLst>
                                          <p:attrName>style.visibility</p:attrName>
                                        </p:attrNameLst>
                                      </p:cBhvr>
                                      <p:to>
                                        <p:strVal val="visible"/>
                                      </p:to>
                                    </p:set>
                                    <p:animEffect transition="in" filter="fade">
                                      <p:cBhvr>
                                        <p:cTn id="145" dur="1"/>
                                        <p:tgtEl>
                                          <p:spTgt spid="2870"/>
                                        </p:tgtEl>
                                      </p:cBhvr>
                                    </p:animEffect>
                                  </p:childTnLst>
                                </p:cTn>
                              </p:par>
                              <p:par>
                                <p:cTn id="146" presetID="10" presetClass="entr" presetSubtype="0" fill="hold" nodeType="withEffect">
                                  <p:stCondLst>
                                    <p:cond delay="0"/>
                                  </p:stCondLst>
                                  <p:childTnLst>
                                    <p:set>
                                      <p:cBhvr>
                                        <p:cTn id="147" dur="1" fill="hold">
                                          <p:stCondLst>
                                            <p:cond delay="0"/>
                                          </p:stCondLst>
                                        </p:cTn>
                                        <p:tgtEl>
                                          <p:spTgt spid="2871"/>
                                        </p:tgtEl>
                                        <p:attrNameLst>
                                          <p:attrName>style.visibility</p:attrName>
                                        </p:attrNameLst>
                                      </p:cBhvr>
                                      <p:to>
                                        <p:strVal val="visible"/>
                                      </p:to>
                                    </p:set>
                                    <p:animEffect transition="in" filter="fade">
                                      <p:cBhvr>
                                        <p:cTn id="148" dur="1"/>
                                        <p:tgtEl>
                                          <p:spTgt spid="2871"/>
                                        </p:tgtEl>
                                      </p:cBhvr>
                                    </p:animEffect>
                                  </p:childTnLst>
                                </p:cTn>
                              </p:par>
                              <p:par>
                                <p:cTn id="149" presetID="10" presetClass="entr" presetSubtype="0" fill="hold" nodeType="withEffect">
                                  <p:stCondLst>
                                    <p:cond delay="0"/>
                                  </p:stCondLst>
                                  <p:childTnLst>
                                    <p:set>
                                      <p:cBhvr>
                                        <p:cTn id="150" dur="1" fill="hold">
                                          <p:stCondLst>
                                            <p:cond delay="0"/>
                                          </p:stCondLst>
                                        </p:cTn>
                                        <p:tgtEl>
                                          <p:spTgt spid="2872"/>
                                        </p:tgtEl>
                                        <p:attrNameLst>
                                          <p:attrName>style.visibility</p:attrName>
                                        </p:attrNameLst>
                                      </p:cBhvr>
                                      <p:to>
                                        <p:strVal val="visible"/>
                                      </p:to>
                                    </p:set>
                                    <p:animEffect transition="in" filter="fade">
                                      <p:cBhvr>
                                        <p:cTn id="151" dur="1"/>
                                        <p:tgtEl>
                                          <p:spTgt spid="2872"/>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2863"/>
                                        </p:tgtEl>
                                        <p:attrNameLst>
                                          <p:attrName>style.visibility</p:attrName>
                                        </p:attrNameLst>
                                      </p:cBhvr>
                                      <p:to>
                                        <p:strVal val="visible"/>
                                      </p:to>
                                    </p:set>
                                    <p:animEffect transition="in" filter="fade">
                                      <p:cBhvr>
                                        <p:cTn id="156" dur="1"/>
                                        <p:tgtEl>
                                          <p:spTgt spid="2863"/>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nodeType="clickEffect">
                                  <p:stCondLst>
                                    <p:cond delay="0"/>
                                  </p:stCondLst>
                                  <p:childTnLst>
                                    <p:set>
                                      <p:cBhvr>
                                        <p:cTn id="160" dur="1" fill="hold">
                                          <p:stCondLst>
                                            <p:cond delay="0"/>
                                          </p:stCondLst>
                                        </p:cTn>
                                        <p:tgtEl>
                                          <p:spTgt spid="2878"/>
                                        </p:tgtEl>
                                        <p:attrNameLst>
                                          <p:attrName>style.visibility</p:attrName>
                                        </p:attrNameLst>
                                      </p:cBhvr>
                                      <p:to>
                                        <p:strVal val="visible"/>
                                      </p:to>
                                    </p:set>
                                    <p:animEffect transition="in" filter="fade">
                                      <p:cBhvr>
                                        <p:cTn id="161" dur="1"/>
                                        <p:tgtEl>
                                          <p:spTgt spid="2878"/>
                                        </p:tgtEl>
                                      </p:cBhvr>
                                    </p:animEffect>
                                  </p:childTnLst>
                                </p:cTn>
                              </p:par>
                              <p:par>
                                <p:cTn id="162" presetID="10" presetClass="entr" presetSubtype="0" fill="hold" nodeType="withEffect">
                                  <p:stCondLst>
                                    <p:cond delay="0"/>
                                  </p:stCondLst>
                                  <p:childTnLst>
                                    <p:set>
                                      <p:cBhvr>
                                        <p:cTn id="163" dur="1" fill="hold">
                                          <p:stCondLst>
                                            <p:cond delay="0"/>
                                          </p:stCondLst>
                                        </p:cTn>
                                        <p:tgtEl>
                                          <p:spTgt spid="2885"/>
                                        </p:tgtEl>
                                        <p:attrNameLst>
                                          <p:attrName>style.visibility</p:attrName>
                                        </p:attrNameLst>
                                      </p:cBhvr>
                                      <p:to>
                                        <p:strVal val="visible"/>
                                      </p:to>
                                    </p:set>
                                    <p:animEffect transition="in" filter="fade">
                                      <p:cBhvr>
                                        <p:cTn id="164" dur="1"/>
                                        <p:tgtEl>
                                          <p:spTgt spid="2885"/>
                                        </p:tgtEl>
                                      </p:cBhvr>
                                    </p:animEffect>
                                  </p:childTnLst>
                                </p:cTn>
                              </p:par>
                              <p:par>
                                <p:cTn id="165" presetID="10" presetClass="entr" presetSubtype="0" fill="hold" nodeType="withEffect">
                                  <p:stCondLst>
                                    <p:cond delay="0"/>
                                  </p:stCondLst>
                                  <p:childTnLst>
                                    <p:set>
                                      <p:cBhvr>
                                        <p:cTn id="166" dur="1" fill="hold">
                                          <p:stCondLst>
                                            <p:cond delay="0"/>
                                          </p:stCondLst>
                                        </p:cTn>
                                        <p:tgtEl>
                                          <p:spTgt spid="2880"/>
                                        </p:tgtEl>
                                        <p:attrNameLst>
                                          <p:attrName>style.visibility</p:attrName>
                                        </p:attrNameLst>
                                      </p:cBhvr>
                                      <p:to>
                                        <p:strVal val="visible"/>
                                      </p:to>
                                    </p:set>
                                    <p:animEffect transition="in" filter="fade">
                                      <p:cBhvr>
                                        <p:cTn id="167" dur="1"/>
                                        <p:tgtEl>
                                          <p:spTgt spid="2880"/>
                                        </p:tgtEl>
                                      </p:cBhvr>
                                    </p:animEffect>
                                  </p:childTnLst>
                                </p:cTn>
                              </p:par>
                              <p:par>
                                <p:cTn id="168" presetID="10" presetClass="entr" presetSubtype="0" fill="hold" nodeType="withEffect">
                                  <p:stCondLst>
                                    <p:cond delay="0"/>
                                  </p:stCondLst>
                                  <p:childTnLst>
                                    <p:set>
                                      <p:cBhvr>
                                        <p:cTn id="169" dur="1" fill="hold">
                                          <p:stCondLst>
                                            <p:cond delay="0"/>
                                          </p:stCondLst>
                                        </p:cTn>
                                        <p:tgtEl>
                                          <p:spTgt spid="2881"/>
                                        </p:tgtEl>
                                        <p:attrNameLst>
                                          <p:attrName>style.visibility</p:attrName>
                                        </p:attrNameLst>
                                      </p:cBhvr>
                                      <p:to>
                                        <p:strVal val="visible"/>
                                      </p:to>
                                    </p:set>
                                    <p:animEffect transition="in" filter="fade">
                                      <p:cBhvr>
                                        <p:cTn id="170" dur="1"/>
                                        <p:tgtEl>
                                          <p:spTgt spid="2881"/>
                                        </p:tgtEl>
                                      </p:cBhvr>
                                    </p:animEffect>
                                  </p:childTnLst>
                                </p:cTn>
                              </p:par>
                              <p:par>
                                <p:cTn id="171" presetID="10" presetClass="entr" presetSubtype="0" fill="hold" nodeType="withEffect">
                                  <p:stCondLst>
                                    <p:cond delay="0"/>
                                  </p:stCondLst>
                                  <p:childTnLst>
                                    <p:set>
                                      <p:cBhvr>
                                        <p:cTn id="172" dur="1" fill="hold">
                                          <p:stCondLst>
                                            <p:cond delay="0"/>
                                          </p:stCondLst>
                                        </p:cTn>
                                        <p:tgtEl>
                                          <p:spTgt spid="2882"/>
                                        </p:tgtEl>
                                        <p:attrNameLst>
                                          <p:attrName>style.visibility</p:attrName>
                                        </p:attrNameLst>
                                      </p:cBhvr>
                                      <p:to>
                                        <p:strVal val="visible"/>
                                      </p:to>
                                    </p:set>
                                    <p:animEffect transition="in" filter="fade">
                                      <p:cBhvr>
                                        <p:cTn id="173" dur="1"/>
                                        <p:tgtEl>
                                          <p:spTgt spid="2882"/>
                                        </p:tgtEl>
                                      </p:cBhvr>
                                    </p:animEffect>
                                  </p:childTnLst>
                                </p:cTn>
                              </p:par>
                              <p:par>
                                <p:cTn id="174" presetID="10" presetClass="entr" presetSubtype="0" fill="hold" nodeType="withEffect">
                                  <p:stCondLst>
                                    <p:cond delay="0"/>
                                  </p:stCondLst>
                                  <p:childTnLst>
                                    <p:set>
                                      <p:cBhvr>
                                        <p:cTn id="175" dur="1" fill="hold">
                                          <p:stCondLst>
                                            <p:cond delay="0"/>
                                          </p:stCondLst>
                                        </p:cTn>
                                        <p:tgtEl>
                                          <p:spTgt spid="2883"/>
                                        </p:tgtEl>
                                        <p:attrNameLst>
                                          <p:attrName>style.visibility</p:attrName>
                                        </p:attrNameLst>
                                      </p:cBhvr>
                                      <p:to>
                                        <p:strVal val="visible"/>
                                      </p:to>
                                    </p:set>
                                    <p:animEffect transition="in" filter="fade">
                                      <p:cBhvr>
                                        <p:cTn id="176" dur="1"/>
                                        <p:tgtEl>
                                          <p:spTgt spid="2883"/>
                                        </p:tgtEl>
                                      </p:cBhvr>
                                    </p:animEffect>
                                  </p:childTnLst>
                                </p:cTn>
                              </p:par>
                              <p:par>
                                <p:cTn id="177" presetID="10" presetClass="entr" presetSubtype="0" fill="hold" nodeType="withEffect">
                                  <p:stCondLst>
                                    <p:cond delay="0"/>
                                  </p:stCondLst>
                                  <p:childTnLst>
                                    <p:set>
                                      <p:cBhvr>
                                        <p:cTn id="178" dur="1" fill="hold">
                                          <p:stCondLst>
                                            <p:cond delay="0"/>
                                          </p:stCondLst>
                                        </p:cTn>
                                        <p:tgtEl>
                                          <p:spTgt spid="2884"/>
                                        </p:tgtEl>
                                        <p:attrNameLst>
                                          <p:attrName>style.visibility</p:attrName>
                                        </p:attrNameLst>
                                      </p:cBhvr>
                                      <p:to>
                                        <p:strVal val="visible"/>
                                      </p:to>
                                    </p:set>
                                    <p:animEffect transition="in" filter="fade">
                                      <p:cBhvr>
                                        <p:cTn id="179" dur="1"/>
                                        <p:tgtEl>
                                          <p:spTgt spid="2884"/>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nodeType="clickEffect">
                                  <p:stCondLst>
                                    <p:cond delay="0"/>
                                  </p:stCondLst>
                                  <p:childTnLst>
                                    <p:set>
                                      <p:cBhvr>
                                        <p:cTn id="183" dur="1" fill="hold">
                                          <p:stCondLst>
                                            <p:cond delay="0"/>
                                          </p:stCondLst>
                                        </p:cTn>
                                        <p:tgtEl>
                                          <p:spTgt spid="2876"/>
                                        </p:tgtEl>
                                        <p:attrNameLst>
                                          <p:attrName>style.visibility</p:attrName>
                                        </p:attrNameLst>
                                      </p:cBhvr>
                                      <p:to>
                                        <p:strVal val="visible"/>
                                      </p:to>
                                    </p:set>
                                    <p:animEffect transition="in" filter="fade">
                                      <p:cBhvr>
                                        <p:cTn id="184" dur="500"/>
                                        <p:tgtEl>
                                          <p:spTgt spid="2876"/>
                                        </p:tgtEl>
                                      </p:cBhvr>
                                    </p:animEffect>
                                  </p:childTnLst>
                                </p:cTn>
                              </p:par>
                              <p:par>
                                <p:cTn id="185" presetID="10" presetClass="entr" presetSubtype="0" fill="hold" nodeType="withEffect">
                                  <p:stCondLst>
                                    <p:cond delay="0"/>
                                  </p:stCondLst>
                                  <p:childTnLst>
                                    <p:set>
                                      <p:cBhvr>
                                        <p:cTn id="186" dur="1" fill="hold">
                                          <p:stCondLst>
                                            <p:cond delay="0"/>
                                          </p:stCondLst>
                                        </p:cTn>
                                        <p:tgtEl>
                                          <p:spTgt spid="2873"/>
                                        </p:tgtEl>
                                        <p:attrNameLst>
                                          <p:attrName>style.visibility</p:attrName>
                                        </p:attrNameLst>
                                      </p:cBhvr>
                                      <p:to>
                                        <p:strVal val="visible"/>
                                      </p:to>
                                    </p:set>
                                    <p:animEffect transition="in" filter="fade">
                                      <p:cBhvr>
                                        <p:cTn id="187" dur="500"/>
                                        <p:tgtEl>
                                          <p:spTgt spid="2873"/>
                                        </p:tgtEl>
                                      </p:cBhvr>
                                    </p:animEffect>
                                  </p:childTnLst>
                                </p:cTn>
                              </p:par>
                              <p:par>
                                <p:cTn id="188" presetID="10" presetClass="entr" presetSubtype="0" fill="hold" nodeType="withEffect">
                                  <p:stCondLst>
                                    <p:cond delay="0"/>
                                  </p:stCondLst>
                                  <p:childTnLst>
                                    <p:set>
                                      <p:cBhvr>
                                        <p:cTn id="189" dur="1" fill="hold">
                                          <p:stCondLst>
                                            <p:cond delay="0"/>
                                          </p:stCondLst>
                                        </p:cTn>
                                        <p:tgtEl>
                                          <p:spTgt spid="2875"/>
                                        </p:tgtEl>
                                        <p:attrNameLst>
                                          <p:attrName>style.visibility</p:attrName>
                                        </p:attrNameLst>
                                      </p:cBhvr>
                                      <p:to>
                                        <p:strVal val="visible"/>
                                      </p:to>
                                    </p:set>
                                    <p:animEffect transition="in" filter="fade">
                                      <p:cBhvr>
                                        <p:cTn id="190" dur="500"/>
                                        <p:tgtEl>
                                          <p:spTgt spid="2875"/>
                                        </p:tgtEl>
                                      </p:cBhvr>
                                    </p:animEffect>
                                  </p:childTnLst>
                                </p:cTn>
                              </p:par>
                              <p:par>
                                <p:cTn id="191" presetID="10" presetClass="entr" presetSubtype="0" fill="hold" nodeType="withEffect">
                                  <p:stCondLst>
                                    <p:cond delay="0"/>
                                  </p:stCondLst>
                                  <p:childTnLst>
                                    <p:set>
                                      <p:cBhvr>
                                        <p:cTn id="192" dur="1" fill="hold">
                                          <p:stCondLst>
                                            <p:cond delay="0"/>
                                          </p:stCondLst>
                                        </p:cTn>
                                        <p:tgtEl>
                                          <p:spTgt spid="2874"/>
                                        </p:tgtEl>
                                        <p:attrNameLst>
                                          <p:attrName>style.visibility</p:attrName>
                                        </p:attrNameLst>
                                      </p:cBhvr>
                                      <p:to>
                                        <p:strVal val="visible"/>
                                      </p:to>
                                    </p:set>
                                    <p:animEffect transition="in" filter="fade">
                                      <p:cBhvr>
                                        <p:cTn id="193" dur="500"/>
                                        <p:tgtEl>
                                          <p:spTgt spid="2874"/>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nodeType="clickEffect">
                                  <p:stCondLst>
                                    <p:cond delay="0"/>
                                  </p:stCondLst>
                                  <p:childTnLst>
                                    <p:set>
                                      <p:cBhvr>
                                        <p:cTn id="197" dur="1" fill="hold">
                                          <p:stCondLst>
                                            <p:cond delay="0"/>
                                          </p:stCondLst>
                                        </p:cTn>
                                        <p:tgtEl>
                                          <p:spTgt spid="2824"/>
                                        </p:tgtEl>
                                        <p:attrNameLst>
                                          <p:attrName>style.visibility</p:attrName>
                                        </p:attrNameLst>
                                      </p:cBhvr>
                                      <p:to>
                                        <p:strVal val="visible"/>
                                      </p:to>
                                    </p:set>
                                    <p:animEffect transition="in" filter="fade">
                                      <p:cBhvr>
                                        <p:cTn id="198" dur="500"/>
                                        <p:tgtEl>
                                          <p:spTgt spid="2824"/>
                                        </p:tgtEl>
                                      </p:cBhvr>
                                    </p:animEffect>
                                  </p:childTnLst>
                                </p:cTn>
                              </p:par>
                              <p:par>
                                <p:cTn id="199" presetID="10" presetClass="entr" presetSubtype="0" fill="hold" nodeType="withEffect">
                                  <p:stCondLst>
                                    <p:cond delay="0"/>
                                  </p:stCondLst>
                                  <p:childTnLst>
                                    <p:set>
                                      <p:cBhvr>
                                        <p:cTn id="200" dur="1" fill="hold">
                                          <p:stCondLst>
                                            <p:cond delay="0"/>
                                          </p:stCondLst>
                                        </p:cTn>
                                        <p:tgtEl>
                                          <p:spTgt spid="2877"/>
                                        </p:tgtEl>
                                        <p:attrNameLst>
                                          <p:attrName>style.visibility</p:attrName>
                                        </p:attrNameLst>
                                      </p:cBhvr>
                                      <p:to>
                                        <p:strVal val="visible"/>
                                      </p:to>
                                    </p:set>
                                    <p:animEffect transition="in" filter="fade">
                                      <p:cBhvr>
                                        <p:cTn id="201" dur="500"/>
                                        <p:tgtEl>
                                          <p:spTgt spid="2877"/>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ntr" presetSubtype="0" fill="hold" nodeType="clickEffect">
                                  <p:stCondLst>
                                    <p:cond delay="0"/>
                                  </p:stCondLst>
                                  <p:childTnLst>
                                    <p:set>
                                      <p:cBhvr>
                                        <p:cTn id="205" dur="1" fill="hold">
                                          <p:stCondLst>
                                            <p:cond delay="0"/>
                                          </p:stCondLst>
                                        </p:cTn>
                                        <p:tgtEl>
                                          <p:spTgt spid="2889"/>
                                        </p:tgtEl>
                                        <p:attrNameLst>
                                          <p:attrName>style.visibility</p:attrName>
                                        </p:attrNameLst>
                                      </p:cBhvr>
                                      <p:to>
                                        <p:strVal val="visible"/>
                                      </p:to>
                                    </p:set>
                                    <p:animEffect transition="in" filter="fade">
                                      <p:cBhvr>
                                        <p:cTn id="206" dur="1"/>
                                        <p:tgtEl>
                                          <p:spTgt spid="2889"/>
                                        </p:tgtEl>
                                      </p:cBhvr>
                                    </p:animEffect>
                                  </p:childTnLst>
                                </p:cTn>
                              </p:par>
                              <p:par>
                                <p:cTn id="207" presetID="10" presetClass="entr" presetSubtype="0" fill="hold" nodeType="withEffect">
                                  <p:stCondLst>
                                    <p:cond delay="0"/>
                                  </p:stCondLst>
                                  <p:childTnLst>
                                    <p:set>
                                      <p:cBhvr>
                                        <p:cTn id="208" dur="1" fill="hold">
                                          <p:stCondLst>
                                            <p:cond delay="0"/>
                                          </p:stCondLst>
                                        </p:cTn>
                                        <p:tgtEl>
                                          <p:spTgt spid="2888"/>
                                        </p:tgtEl>
                                        <p:attrNameLst>
                                          <p:attrName>style.visibility</p:attrName>
                                        </p:attrNameLst>
                                      </p:cBhvr>
                                      <p:to>
                                        <p:strVal val="visible"/>
                                      </p:to>
                                    </p:set>
                                    <p:animEffect transition="in" filter="fade">
                                      <p:cBhvr>
                                        <p:cTn id="209" dur="1"/>
                                        <p:tgtEl>
                                          <p:spTgt spid="2888"/>
                                        </p:tgtEl>
                                      </p:cBhvr>
                                    </p:animEffect>
                                  </p:childTnLst>
                                </p:cTn>
                              </p:par>
                              <p:par>
                                <p:cTn id="210" presetID="10" presetClass="entr" presetSubtype="0" fill="hold" nodeType="withEffect">
                                  <p:stCondLst>
                                    <p:cond delay="0"/>
                                  </p:stCondLst>
                                  <p:childTnLst>
                                    <p:set>
                                      <p:cBhvr>
                                        <p:cTn id="211" dur="1" fill="hold">
                                          <p:stCondLst>
                                            <p:cond delay="0"/>
                                          </p:stCondLst>
                                        </p:cTn>
                                        <p:tgtEl>
                                          <p:spTgt spid="2887"/>
                                        </p:tgtEl>
                                        <p:attrNameLst>
                                          <p:attrName>style.visibility</p:attrName>
                                        </p:attrNameLst>
                                      </p:cBhvr>
                                      <p:to>
                                        <p:strVal val="visible"/>
                                      </p:to>
                                    </p:set>
                                    <p:animEffect transition="in" filter="fade">
                                      <p:cBhvr>
                                        <p:cTn id="212" dur="1"/>
                                        <p:tgtEl>
                                          <p:spTgt spid="2887"/>
                                        </p:tgtEl>
                                      </p:cBhvr>
                                    </p:animEffect>
                                  </p:childTnLst>
                                </p:cTn>
                              </p:par>
                              <p:par>
                                <p:cTn id="213" presetID="10" presetClass="entr" presetSubtype="0" fill="hold" nodeType="withEffect">
                                  <p:stCondLst>
                                    <p:cond delay="0"/>
                                  </p:stCondLst>
                                  <p:childTnLst>
                                    <p:set>
                                      <p:cBhvr>
                                        <p:cTn id="214" dur="1" fill="hold">
                                          <p:stCondLst>
                                            <p:cond delay="0"/>
                                          </p:stCondLst>
                                        </p:cTn>
                                        <p:tgtEl>
                                          <p:spTgt spid="2886"/>
                                        </p:tgtEl>
                                        <p:attrNameLst>
                                          <p:attrName>style.visibility</p:attrName>
                                        </p:attrNameLst>
                                      </p:cBhvr>
                                      <p:to>
                                        <p:strVal val="visible"/>
                                      </p:to>
                                    </p:set>
                                    <p:animEffect transition="in" filter="fade">
                                      <p:cBhvr>
                                        <p:cTn id="215" dur="1"/>
                                        <p:tgtEl>
                                          <p:spTgt spid="2886"/>
                                        </p:tgtEl>
                                      </p:cBhvr>
                                    </p:animEffect>
                                  </p:childTnLst>
                                </p:cTn>
                              </p:par>
                              <p:par>
                                <p:cTn id="216" presetID="10" presetClass="entr" presetSubtype="0" fill="hold" nodeType="withEffect">
                                  <p:stCondLst>
                                    <p:cond delay="0"/>
                                  </p:stCondLst>
                                  <p:childTnLst>
                                    <p:set>
                                      <p:cBhvr>
                                        <p:cTn id="217" dur="1" fill="hold">
                                          <p:stCondLst>
                                            <p:cond delay="0"/>
                                          </p:stCondLst>
                                        </p:cTn>
                                        <p:tgtEl>
                                          <p:spTgt spid="2891"/>
                                        </p:tgtEl>
                                        <p:attrNameLst>
                                          <p:attrName>style.visibility</p:attrName>
                                        </p:attrNameLst>
                                      </p:cBhvr>
                                      <p:to>
                                        <p:strVal val="visible"/>
                                      </p:to>
                                    </p:set>
                                    <p:animEffect transition="in" filter="fade">
                                      <p:cBhvr>
                                        <p:cTn id="218" dur="1"/>
                                        <p:tgtEl>
                                          <p:spTgt spid="2891"/>
                                        </p:tgtEl>
                                      </p:cBhvr>
                                    </p:animEffect>
                                  </p:childTnLst>
                                </p:cTn>
                              </p:par>
                              <p:par>
                                <p:cTn id="219" presetID="10" presetClass="entr" presetSubtype="0" fill="hold" nodeType="withEffect">
                                  <p:stCondLst>
                                    <p:cond delay="0"/>
                                  </p:stCondLst>
                                  <p:childTnLst>
                                    <p:set>
                                      <p:cBhvr>
                                        <p:cTn id="220" dur="1" fill="hold">
                                          <p:stCondLst>
                                            <p:cond delay="0"/>
                                          </p:stCondLst>
                                        </p:cTn>
                                        <p:tgtEl>
                                          <p:spTgt spid="2890"/>
                                        </p:tgtEl>
                                        <p:attrNameLst>
                                          <p:attrName>style.visibility</p:attrName>
                                        </p:attrNameLst>
                                      </p:cBhvr>
                                      <p:to>
                                        <p:strVal val="visible"/>
                                      </p:to>
                                    </p:set>
                                    <p:animEffect transition="in" filter="fade">
                                      <p:cBhvr>
                                        <p:cTn id="221" dur="1"/>
                                        <p:tgtEl>
                                          <p:spTgt spid="2890"/>
                                        </p:tgtEl>
                                      </p:cBhvr>
                                    </p:animEffect>
                                  </p:childTnLst>
                                </p:cTn>
                              </p:par>
                            </p:childTnLst>
                          </p:cTn>
                        </p:par>
                      </p:childTnLst>
                    </p:cTn>
                  </p:par>
                  <p:par>
                    <p:cTn id="222" fill="hold">
                      <p:stCondLst>
                        <p:cond delay="indefinite"/>
                      </p:stCondLst>
                      <p:childTnLst>
                        <p:par>
                          <p:cTn id="223" fill="hold">
                            <p:stCondLst>
                              <p:cond delay="0"/>
                            </p:stCondLst>
                            <p:childTnLst>
                              <p:par>
                                <p:cTn id="224" presetID="10" presetClass="entr" presetSubtype="0" fill="hold" nodeType="clickEffect">
                                  <p:stCondLst>
                                    <p:cond delay="0"/>
                                  </p:stCondLst>
                                  <p:childTnLst>
                                    <p:set>
                                      <p:cBhvr>
                                        <p:cTn id="225" dur="1" fill="hold">
                                          <p:stCondLst>
                                            <p:cond delay="0"/>
                                          </p:stCondLst>
                                        </p:cTn>
                                        <p:tgtEl>
                                          <p:spTgt spid="2879"/>
                                        </p:tgtEl>
                                        <p:attrNameLst>
                                          <p:attrName>style.visibility</p:attrName>
                                        </p:attrNameLst>
                                      </p:cBhvr>
                                      <p:to>
                                        <p:strVal val="visible"/>
                                      </p:to>
                                    </p:set>
                                    <p:animEffect transition="in" filter="fade">
                                      <p:cBhvr>
                                        <p:cTn id="226" dur="1"/>
                                        <p:tgtEl>
                                          <p:spTgt spid="2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96"/>
        <p:cNvGrpSpPr/>
        <p:nvPr/>
      </p:nvGrpSpPr>
      <p:grpSpPr>
        <a:xfrm>
          <a:off x="0" y="0"/>
          <a:ext cx="0" cy="0"/>
          <a:chOff x="0" y="0"/>
          <a:chExt cx="0" cy="0"/>
        </a:xfrm>
      </p:grpSpPr>
      <p:sp>
        <p:nvSpPr>
          <p:cNvPr id="2897" name="Shape 2897"/>
          <p:cNvSpPr/>
          <p:nvPr/>
        </p:nvSpPr>
        <p:spPr>
          <a:xfrm>
            <a:off x="362803" y="448016"/>
            <a:ext cx="8305799" cy="1323439"/>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36"/>
            </a:pPr>
            <a:r>
              <a:rPr lang="en-US" sz="2000" b="1" i="0" u="none" strike="noStrike" cap="none" baseline="0">
                <a:solidFill>
                  <a:schemeClr val="dk1"/>
                </a:solidFill>
                <a:latin typeface="Calibri"/>
                <a:ea typeface="Calibri"/>
                <a:cs typeface="Calibri"/>
                <a:sym typeface="Calibri"/>
              </a:rPr>
              <a:t>A regular hexagonal lamina of sides 25mm is lying in such a way that one of its sides is on HP while the side opposite to the side on which it rests is on VP. If the lamina makes 60° to HP, Draw the projections of the lamina.</a:t>
            </a:r>
          </a:p>
        </p:txBody>
      </p:sp>
      <p:cxnSp>
        <p:nvCxnSpPr>
          <p:cNvPr id="2898" name="Shape 2898"/>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2899" name="Shape 2899"/>
          <p:cNvCxnSpPr/>
          <p:nvPr/>
        </p:nvCxnSpPr>
        <p:spPr>
          <a:xfrm rot="10800000">
            <a:off x="381000" y="1827211"/>
            <a:ext cx="8305799" cy="1588"/>
          </a:xfrm>
          <a:prstGeom prst="straightConnector1">
            <a:avLst/>
          </a:prstGeom>
          <a:noFill/>
          <a:ln w="9525" cap="flat" cmpd="sng">
            <a:solidFill>
              <a:srgbClr val="C4BD97"/>
            </a:solidFill>
            <a:prstDash val="solid"/>
            <a:round/>
            <a:headEnd type="none" w="med" len="med"/>
            <a:tailEnd type="none" w="med" len="med"/>
          </a:ln>
        </p:spPr>
      </p:cxnSp>
      <p:sp>
        <p:nvSpPr>
          <p:cNvPr id="2900" name="Shape 2900"/>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2901" name="Shape 2901"/>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2902" name="Shape 2902"/>
          <p:cNvCxnSpPr/>
          <p:nvPr/>
        </p:nvCxnSpPr>
        <p:spPr>
          <a:xfrm rot="10800000">
            <a:off x="685801" y="3557016"/>
            <a:ext cx="7696198" cy="0"/>
          </a:xfrm>
          <a:prstGeom prst="straightConnector1">
            <a:avLst/>
          </a:prstGeom>
          <a:noFill/>
          <a:ln w="9525" cap="flat" cmpd="sng">
            <a:solidFill>
              <a:schemeClr val="dk1"/>
            </a:solidFill>
            <a:prstDash val="solid"/>
            <a:round/>
            <a:headEnd type="none" w="med" len="med"/>
            <a:tailEnd type="none" w="med" len="med"/>
          </a:ln>
        </p:spPr>
      </p:cxnSp>
      <p:sp>
        <p:nvSpPr>
          <p:cNvPr id="2903" name="Shape 2903"/>
          <p:cNvSpPr txBox="1"/>
          <p:nvPr/>
        </p:nvSpPr>
        <p:spPr>
          <a:xfrm>
            <a:off x="362803" y="3405385"/>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2904" name="Shape 2904"/>
          <p:cNvSpPr txBox="1"/>
          <p:nvPr/>
        </p:nvSpPr>
        <p:spPr>
          <a:xfrm>
            <a:off x="8382000" y="3394200"/>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2905" name="Shape 2905"/>
          <p:cNvSpPr txBox="1"/>
          <p:nvPr/>
        </p:nvSpPr>
        <p:spPr>
          <a:xfrm>
            <a:off x="616193" y="3254110"/>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sp>
        <p:nvSpPr>
          <p:cNvPr id="2906" name="Shape 2906"/>
          <p:cNvSpPr txBox="1"/>
          <p:nvPr/>
        </p:nvSpPr>
        <p:spPr>
          <a:xfrm>
            <a:off x="1480829" y="3985069"/>
            <a:ext cx="28244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907" name="Shape 2907"/>
          <p:cNvSpPr txBox="1"/>
          <p:nvPr/>
        </p:nvSpPr>
        <p:spPr>
          <a:xfrm>
            <a:off x="2224190" y="3660637"/>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grpSp>
        <p:nvGrpSpPr>
          <p:cNvPr id="2908" name="Shape 2908"/>
          <p:cNvGrpSpPr/>
          <p:nvPr/>
        </p:nvGrpSpPr>
        <p:grpSpPr>
          <a:xfrm>
            <a:off x="1190928" y="4295407"/>
            <a:ext cx="537084" cy="853589"/>
            <a:chOff x="1051041" y="4419600"/>
            <a:chExt cx="537084" cy="968180"/>
          </a:xfrm>
        </p:grpSpPr>
        <p:cxnSp>
          <p:nvCxnSpPr>
            <p:cNvPr id="2909" name="Shape 2909"/>
            <p:cNvCxnSpPr/>
            <p:nvPr/>
          </p:nvCxnSpPr>
          <p:spPr>
            <a:xfrm>
              <a:off x="1102023" y="4419600"/>
              <a:ext cx="0" cy="968180"/>
            </a:xfrm>
            <a:prstGeom prst="straightConnector1">
              <a:avLst/>
            </a:prstGeom>
            <a:noFill/>
            <a:ln w="9525" cap="flat" cmpd="sng">
              <a:solidFill>
                <a:srgbClr val="4A7DBB"/>
              </a:solidFill>
              <a:prstDash val="solid"/>
              <a:round/>
              <a:headEnd type="triangle" w="lg" len="lg"/>
              <a:tailEnd type="triangle" w="lg" len="lg"/>
            </a:ln>
          </p:spPr>
        </p:cxnSp>
        <p:cxnSp>
          <p:nvCxnSpPr>
            <p:cNvPr id="2910" name="Shape 2910"/>
            <p:cNvCxnSpPr/>
            <p:nvPr/>
          </p:nvCxnSpPr>
          <p:spPr>
            <a:xfrm>
              <a:off x="1051041" y="4419600"/>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2911" name="Shape 2911"/>
            <p:cNvCxnSpPr/>
            <p:nvPr/>
          </p:nvCxnSpPr>
          <p:spPr>
            <a:xfrm>
              <a:off x="1055370" y="5387780"/>
              <a:ext cx="532755" cy="0"/>
            </a:xfrm>
            <a:prstGeom prst="straightConnector1">
              <a:avLst/>
            </a:prstGeom>
            <a:noFill/>
            <a:ln w="9525" cap="flat" cmpd="sng">
              <a:solidFill>
                <a:srgbClr val="4A7DBB"/>
              </a:solidFill>
              <a:prstDash val="solid"/>
              <a:round/>
              <a:headEnd type="none" w="med" len="med"/>
              <a:tailEnd type="none" w="med" len="med"/>
            </a:ln>
          </p:spPr>
        </p:cxnSp>
      </p:grpSp>
      <p:sp>
        <p:nvSpPr>
          <p:cNvPr id="2912" name="Shape 2912"/>
          <p:cNvSpPr txBox="1"/>
          <p:nvPr/>
        </p:nvSpPr>
        <p:spPr>
          <a:xfrm>
            <a:off x="856773" y="4537537"/>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25</a:t>
            </a:r>
          </a:p>
        </p:txBody>
      </p:sp>
      <p:cxnSp>
        <p:nvCxnSpPr>
          <p:cNvPr id="2913" name="Shape 2913"/>
          <p:cNvCxnSpPr/>
          <p:nvPr/>
        </p:nvCxnSpPr>
        <p:spPr>
          <a:xfrm rot="10800000">
            <a:off x="1720900" y="3549064"/>
            <a:ext cx="2783" cy="746344"/>
          </a:xfrm>
          <a:prstGeom prst="straightConnector1">
            <a:avLst/>
          </a:prstGeom>
          <a:noFill/>
          <a:ln w="9525" cap="flat" cmpd="sng">
            <a:solidFill>
              <a:srgbClr val="C4BD97"/>
            </a:solidFill>
            <a:prstDash val="solid"/>
            <a:round/>
            <a:headEnd type="none" w="med" len="med"/>
            <a:tailEnd type="none" w="med" len="med"/>
          </a:ln>
        </p:spPr>
      </p:cxnSp>
      <p:cxnSp>
        <p:nvCxnSpPr>
          <p:cNvPr id="2914" name="Shape 2914"/>
          <p:cNvCxnSpPr/>
          <p:nvPr/>
        </p:nvCxnSpPr>
        <p:spPr>
          <a:xfrm>
            <a:off x="3153116" y="3549064"/>
            <a:ext cx="0" cy="746344"/>
          </a:xfrm>
          <a:prstGeom prst="straightConnector1">
            <a:avLst/>
          </a:prstGeom>
          <a:noFill/>
          <a:ln w="9525" cap="flat" cmpd="sng">
            <a:solidFill>
              <a:srgbClr val="C4BD97"/>
            </a:solidFill>
            <a:prstDash val="solid"/>
            <a:round/>
            <a:headEnd type="none" w="med" len="med"/>
            <a:tailEnd type="none" w="med" len="med"/>
          </a:ln>
        </p:spPr>
      </p:cxnSp>
      <p:sp>
        <p:nvSpPr>
          <p:cNvPr id="2915" name="Shape 2915"/>
          <p:cNvSpPr txBox="1"/>
          <p:nvPr/>
        </p:nvSpPr>
        <p:spPr>
          <a:xfrm>
            <a:off x="3122324" y="4011542"/>
            <a:ext cx="27122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916" name="Shape 2916"/>
          <p:cNvSpPr txBox="1"/>
          <p:nvPr/>
        </p:nvSpPr>
        <p:spPr>
          <a:xfrm>
            <a:off x="3113273" y="5114092"/>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917" name="Shape 2917"/>
          <p:cNvSpPr txBox="1"/>
          <p:nvPr/>
        </p:nvSpPr>
        <p:spPr>
          <a:xfrm>
            <a:off x="2263892" y="5452646"/>
            <a:ext cx="28725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2918" name="Shape 2918"/>
          <p:cNvSpPr txBox="1"/>
          <p:nvPr/>
        </p:nvSpPr>
        <p:spPr>
          <a:xfrm>
            <a:off x="1480829" y="5114092"/>
            <a:ext cx="24718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cxnSp>
        <p:nvCxnSpPr>
          <p:cNvPr id="2919" name="Shape 2919"/>
          <p:cNvCxnSpPr/>
          <p:nvPr/>
        </p:nvCxnSpPr>
        <p:spPr>
          <a:xfrm rot="10800000" flipH="1">
            <a:off x="2438400" y="3557015"/>
            <a:ext cx="5720" cy="1949339"/>
          </a:xfrm>
          <a:prstGeom prst="straightConnector1">
            <a:avLst/>
          </a:prstGeom>
          <a:noFill/>
          <a:ln w="9525" cap="flat" cmpd="sng">
            <a:solidFill>
              <a:srgbClr val="C4BD97"/>
            </a:solidFill>
            <a:prstDash val="solid"/>
            <a:round/>
            <a:headEnd type="none" w="med" len="med"/>
            <a:tailEnd type="none" w="med" len="med"/>
          </a:ln>
        </p:spPr>
      </p:cxnSp>
      <p:cxnSp>
        <p:nvCxnSpPr>
          <p:cNvPr id="2920" name="Shape 2920"/>
          <p:cNvCxnSpPr/>
          <p:nvPr/>
        </p:nvCxnSpPr>
        <p:spPr>
          <a:xfrm rot="10800000">
            <a:off x="1720899" y="3550528"/>
            <a:ext cx="1432217" cy="0"/>
          </a:xfrm>
          <a:prstGeom prst="straightConnector1">
            <a:avLst/>
          </a:prstGeom>
          <a:noFill/>
          <a:ln w="28575" cap="flat" cmpd="sng">
            <a:solidFill>
              <a:schemeClr val="dk1"/>
            </a:solidFill>
            <a:prstDash val="solid"/>
            <a:round/>
            <a:headEnd type="none" w="med" len="med"/>
            <a:tailEnd type="none" w="med" len="med"/>
          </a:ln>
        </p:spPr>
      </p:cxnSp>
      <p:sp>
        <p:nvSpPr>
          <p:cNvPr id="2921" name="Shape 2921"/>
          <p:cNvSpPr txBox="1"/>
          <p:nvPr/>
        </p:nvSpPr>
        <p:spPr>
          <a:xfrm>
            <a:off x="1478584" y="3200400"/>
            <a:ext cx="56938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a:t>
            </a:r>
          </a:p>
        </p:txBody>
      </p:sp>
      <p:sp>
        <p:nvSpPr>
          <p:cNvPr id="2922" name="Shape 2922"/>
          <p:cNvSpPr txBox="1"/>
          <p:nvPr/>
        </p:nvSpPr>
        <p:spPr>
          <a:xfrm>
            <a:off x="2153706" y="3210768"/>
            <a:ext cx="60946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e'(b')</a:t>
            </a:r>
          </a:p>
        </p:txBody>
      </p:sp>
      <p:sp>
        <p:nvSpPr>
          <p:cNvPr id="2923" name="Shape 2923"/>
          <p:cNvSpPr txBox="1"/>
          <p:nvPr/>
        </p:nvSpPr>
        <p:spPr>
          <a:xfrm>
            <a:off x="2868423" y="3210768"/>
            <a:ext cx="59343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d'(c')</a:t>
            </a:r>
          </a:p>
        </p:txBody>
      </p:sp>
      <p:sp>
        <p:nvSpPr>
          <p:cNvPr id="2924" name="Shape 2924"/>
          <p:cNvSpPr txBox="1"/>
          <p:nvPr/>
        </p:nvSpPr>
        <p:spPr>
          <a:xfrm>
            <a:off x="4233733" y="3164400"/>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60°</a:t>
            </a:r>
          </a:p>
        </p:txBody>
      </p:sp>
      <p:sp>
        <p:nvSpPr>
          <p:cNvPr id="2925" name="Shape 2925"/>
          <p:cNvSpPr/>
          <p:nvPr/>
        </p:nvSpPr>
        <p:spPr>
          <a:xfrm rot="-798769">
            <a:off x="3851555" y="3208439"/>
            <a:ext cx="470865" cy="757165"/>
          </a:xfrm>
          <a:prstGeom prst="arc">
            <a:avLst>
              <a:gd name="adj1" fmla="val 17446589"/>
              <a:gd name="adj2" fmla="val 415677"/>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2926" name="Shape 2926"/>
          <p:cNvCxnSpPr/>
          <p:nvPr/>
        </p:nvCxnSpPr>
        <p:spPr>
          <a:xfrm rot="10800000">
            <a:off x="3923864" y="3317517"/>
            <a:ext cx="0" cy="1831480"/>
          </a:xfrm>
          <a:prstGeom prst="straightConnector1">
            <a:avLst/>
          </a:prstGeom>
          <a:noFill/>
          <a:ln w="9525" cap="flat" cmpd="sng">
            <a:solidFill>
              <a:srgbClr val="C4BD97"/>
            </a:solidFill>
            <a:prstDash val="solid"/>
            <a:round/>
            <a:headEnd type="none" w="med" len="med"/>
            <a:tailEnd type="none" w="med" len="med"/>
          </a:ln>
        </p:spPr>
      </p:cxnSp>
      <p:cxnSp>
        <p:nvCxnSpPr>
          <p:cNvPr id="2927" name="Shape 2927"/>
          <p:cNvCxnSpPr/>
          <p:nvPr/>
        </p:nvCxnSpPr>
        <p:spPr>
          <a:xfrm>
            <a:off x="4699326" y="2368342"/>
            <a:ext cx="42473" cy="2780655"/>
          </a:xfrm>
          <a:prstGeom prst="straightConnector1">
            <a:avLst/>
          </a:prstGeom>
          <a:noFill/>
          <a:ln w="9525" cap="flat" cmpd="sng">
            <a:solidFill>
              <a:srgbClr val="C4BD97"/>
            </a:solidFill>
            <a:prstDash val="solid"/>
            <a:round/>
            <a:headEnd type="none" w="med" len="med"/>
            <a:tailEnd type="none" w="med" len="med"/>
          </a:ln>
        </p:spPr>
      </p:cxnSp>
      <p:cxnSp>
        <p:nvCxnSpPr>
          <p:cNvPr id="2928" name="Shape 2928"/>
          <p:cNvCxnSpPr/>
          <p:nvPr/>
        </p:nvCxnSpPr>
        <p:spPr>
          <a:xfrm rot="10800000">
            <a:off x="4314953" y="2955475"/>
            <a:ext cx="0" cy="2550881"/>
          </a:xfrm>
          <a:prstGeom prst="straightConnector1">
            <a:avLst/>
          </a:prstGeom>
          <a:noFill/>
          <a:ln w="9525" cap="flat" cmpd="sng">
            <a:solidFill>
              <a:srgbClr val="C4BD97"/>
            </a:solidFill>
            <a:prstDash val="solid"/>
            <a:round/>
            <a:headEnd type="none" w="med" len="med"/>
            <a:tailEnd type="none" w="med" len="med"/>
          </a:ln>
        </p:spPr>
      </p:cxnSp>
      <p:cxnSp>
        <p:nvCxnSpPr>
          <p:cNvPr id="2929" name="Shape 2929"/>
          <p:cNvCxnSpPr/>
          <p:nvPr/>
        </p:nvCxnSpPr>
        <p:spPr>
          <a:xfrm rot="10800000">
            <a:off x="2438399" y="3938050"/>
            <a:ext cx="1876554" cy="0"/>
          </a:xfrm>
          <a:prstGeom prst="straightConnector1">
            <a:avLst/>
          </a:prstGeom>
          <a:noFill/>
          <a:ln w="9525" cap="flat" cmpd="sng">
            <a:solidFill>
              <a:srgbClr val="C4BD97"/>
            </a:solidFill>
            <a:prstDash val="solid"/>
            <a:round/>
            <a:headEnd type="none" w="med" len="med"/>
            <a:tailEnd type="none" w="med" len="med"/>
          </a:ln>
        </p:spPr>
      </p:cxnSp>
      <p:cxnSp>
        <p:nvCxnSpPr>
          <p:cNvPr id="2930" name="Shape 2930"/>
          <p:cNvCxnSpPr/>
          <p:nvPr/>
        </p:nvCxnSpPr>
        <p:spPr>
          <a:xfrm flipH="1">
            <a:off x="1723682" y="4295407"/>
            <a:ext cx="2994517" cy="0"/>
          </a:xfrm>
          <a:prstGeom prst="straightConnector1">
            <a:avLst/>
          </a:prstGeom>
          <a:noFill/>
          <a:ln w="9525" cap="flat" cmpd="sng">
            <a:solidFill>
              <a:srgbClr val="C4BD97"/>
            </a:solidFill>
            <a:prstDash val="solid"/>
            <a:round/>
            <a:headEnd type="none" w="med" len="med"/>
            <a:tailEnd type="none" w="med" len="med"/>
          </a:ln>
        </p:spPr>
      </p:cxnSp>
      <p:cxnSp>
        <p:nvCxnSpPr>
          <p:cNvPr id="2931" name="Shape 2931"/>
          <p:cNvCxnSpPr/>
          <p:nvPr/>
        </p:nvCxnSpPr>
        <p:spPr>
          <a:xfrm rot="10800000">
            <a:off x="1723682" y="5148998"/>
            <a:ext cx="3018117" cy="0"/>
          </a:xfrm>
          <a:prstGeom prst="straightConnector1">
            <a:avLst/>
          </a:prstGeom>
          <a:noFill/>
          <a:ln w="9525" cap="flat" cmpd="sng">
            <a:solidFill>
              <a:srgbClr val="C4BD97"/>
            </a:solidFill>
            <a:prstDash val="solid"/>
            <a:round/>
            <a:headEnd type="none" w="med" len="med"/>
            <a:tailEnd type="none" w="med" len="med"/>
          </a:ln>
        </p:spPr>
      </p:cxnSp>
      <p:cxnSp>
        <p:nvCxnSpPr>
          <p:cNvPr id="2932" name="Shape 2932"/>
          <p:cNvCxnSpPr/>
          <p:nvPr/>
        </p:nvCxnSpPr>
        <p:spPr>
          <a:xfrm rot="10800000">
            <a:off x="2438399" y="5506355"/>
            <a:ext cx="1876554" cy="0"/>
          </a:xfrm>
          <a:prstGeom prst="straightConnector1">
            <a:avLst/>
          </a:prstGeom>
          <a:noFill/>
          <a:ln w="9525" cap="flat" cmpd="sng">
            <a:solidFill>
              <a:srgbClr val="C4BD97"/>
            </a:solidFill>
            <a:prstDash val="solid"/>
            <a:round/>
            <a:headEnd type="none" w="med" len="med"/>
            <a:tailEnd type="none" w="med" len="med"/>
          </a:ln>
        </p:spPr>
      </p:cxnSp>
      <p:sp>
        <p:nvSpPr>
          <p:cNvPr id="2933" name="Shape 2933"/>
          <p:cNvSpPr/>
          <p:nvPr/>
        </p:nvSpPr>
        <p:spPr>
          <a:xfrm rot="5400000">
            <a:off x="1654246" y="4007485"/>
            <a:ext cx="1568306" cy="1429434"/>
          </a:xfrm>
          <a:prstGeom prst="hexagon">
            <a:avLst>
              <a:gd name="adj" fmla="val 25000"/>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934" name="Shape 2934"/>
          <p:cNvSpPr/>
          <p:nvPr/>
        </p:nvSpPr>
        <p:spPr>
          <a:xfrm rot="5400000">
            <a:off x="3536879" y="4325035"/>
            <a:ext cx="1568306" cy="794335"/>
          </a:xfrm>
          <a:prstGeom prst="hexagon">
            <a:avLst>
              <a:gd name="adj" fmla="val 45260"/>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935" name="Shape 2935"/>
          <p:cNvSpPr txBox="1"/>
          <p:nvPr/>
        </p:nvSpPr>
        <p:spPr>
          <a:xfrm>
            <a:off x="3486010" y="3224533"/>
            <a:ext cx="56938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a:t>
            </a:r>
          </a:p>
        </p:txBody>
      </p:sp>
      <p:sp>
        <p:nvSpPr>
          <p:cNvPr id="2936" name="Shape 2936"/>
          <p:cNvSpPr txBox="1"/>
          <p:nvPr/>
        </p:nvSpPr>
        <p:spPr>
          <a:xfrm>
            <a:off x="3810000" y="2635769"/>
            <a:ext cx="60946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e'(b')</a:t>
            </a:r>
          </a:p>
        </p:txBody>
      </p:sp>
      <p:sp>
        <p:nvSpPr>
          <p:cNvPr id="2937" name="Shape 2937"/>
          <p:cNvSpPr txBox="1"/>
          <p:nvPr/>
        </p:nvSpPr>
        <p:spPr>
          <a:xfrm>
            <a:off x="4218987" y="2057400"/>
            <a:ext cx="59343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d'(c')</a:t>
            </a:r>
          </a:p>
        </p:txBody>
      </p:sp>
      <p:sp>
        <p:nvSpPr>
          <p:cNvPr id="2938" name="Shape 2938"/>
          <p:cNvSpPr txBox="1"/>
          <p:nvPr/>
        </p:nvSpPr>
        <p:spPr>
          <a:xfrm>
            <a:off x="3660610" y="3968192"/>
            <a:ext cx="28244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939" name="Shape 2939"/>
          <p:cNvSpPr txBox="1"/>
          <p:nvPr/>
        </p:nvSpPr>
        <p:spPr>
          <a:xfrm>
            <a:off x="4189057" y="3661373"/>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2940" name="Shape 2940"/>
          <p:cNvSpPr txBox="1"/>
          <p:nvPr/>
        </p:nvSpPr>
        <p:spPr>
          <a:xfrm>
            <a:off x="4699326" y="4067998"/>
            <a:ext cx="27122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941" name="Shape 2941"/>
          <p:cNvSpPr txBox="1"/>
          <p:nvPr/>
        </p:nvSpPr>
        <p:spPr>
          <a:xfrm>
            <a:off x="4698080" y="5097214"/>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942" name="Shape 2942"/>
          <p:cNvSpPr txBox="1"/>
          <p:nvPr/>
        </p:nvSpPr>
        <p:spPr>
          <a:xfrm>
            <a:off x="4171325" y="5452646"/>
            <a:ext cx="28725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2943" name="Shape 2943"/>
          <p:cNvSpPr txBox="1"/>
          <p:nvPr/>
        </p:nvSpPr>
        <p:spPr>
          <a:xfrm>
            <a:off x="3660610" y="5097214"/>
            <a:ext cx="24718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cxnSp>
        <p:nvCxnSpPr>
          <p:cNvPr id="2944" name="Shape 2944"/>
          <p:cNvCxnSpPr/>
          <p:nvPr/>
        </p:nvCxnSpPr>
        <p:spPr>
          <a:xfrm rot="10800000">
            <a:off x="6303116" y="2368343"/>
            <a:ext cx="0" cy="1975056"/>
          </a:xfrm>
          <a:prstGeom prst="straightConnector1">
            <a:avLst/>
          </a:prstGeom>
          <a:noFill/>
          <a:ln w="9525" cap="flat" cmpd="sng">
            <a:solidFill>
              <a:srgbClr val="C4BD97"/>
            </a:solidFill>
            <a:prstDash val="solid"/>
            <a:round/>
            <a:headEnd type="none" w="med" len="med"/>
            <a:tailEnd type="none" w="med" len="med"/>
          </a:ln>
        </p:spPr>
      </p:cxnSp>
      <p:cxnSp>
        <p:nvCxnSpPr>
          <p:cNvPr id="2945" name="Shape 2945"/>
          <p:cNvCxnSpPr/>
          <p:nvPr/>
        </p:nvCxnSpPr>
        <p:spPr>
          <a:xfrm>
            <a:off x="7511906" y="2955475"/>
            <a:ext cx="0" cy="990758"/>
          </a:xfrm>
          <a:prstGeom prst="straightConnector1">
            <a:avLst/>
          </a:prstGeom>
          <a:noFill/>
          <a:ln w="9525" cap="flat" cmpd="sng">
            <a:solidFill>
              <a:srgbClr val="C4BD97"/>
            </a:solidFill>
            <a:prstDash val="solid"/>
            <a:round/>
            <a:headEnd type="none" w="med" len="med"/>
            <a:tailEnd type="none" w="med" len="med"/>
          </a:ln>
        </p:spPr>
      </p:cxnSp>
      <p:cxnSp>
        <p:nvCxnSpPr>
          <p:cNvPr id="2946" name="Shape 2946"/>
          <p:cNvCxnSpPr/>
          <p:nvPr/>
        </p:nvCxnSpPr>
        <p:spPr>
          <a:xfrm rot="10800000">
            <a:off x="7152389" y="2395954"/>
            <a:ext cx="0" cy="1947445"/>
          </a:xfrm>
          <a:prstGeom prst="straightConnector1">
            <a:avLst/>
          </a:prstGeom>
          <a:noFill/>
          <a:ln w="9525" cap="flat" cmpd="sng">
            <a:solidFill>
              <a:srgbClr val="C4BD97"/>
            </a:solidFill>
            <a:prstDash val="solid"/>
            <a:round/>
            <a:headEnd type="none" w="med" len="med"/>
            <a:tailEnd type="none" w="med" len="med"/>
          </a:ln>
        </p:spPr>
      </p:cxnSp>
      <p:cxnSp>
        <p:nvCxnSpPr>
          <p:cNvPr id="2947" name="Shape 2947"/>
          <p:cNvCxnSpPr/>
          <p:nvPr/>
        </p:nvCxnSpPr>
        <p:spPr>
          <a:xfrm rot="10800000">
            <a:off x="5943600" y="2955474"/>
            <a:ext cx="0" cy="990758"/>
          </a:xfrm>
          <a:prstGeom prst="straightConnector1">
            <a:avLst/>
          </a:prstGeom>
          <a:noFill/>
          <a:ln w="9525" cap="flat" cmpd="sng">
            <a:solidFill>
              <a:srgbClr val="C4BD97"/>
            </a:solidFill>
            <a:prstDash val="solid"/>
            <a:round/>
            <a:headEnd type="none" w="med" len="med"/>
            <a:tailEnd type="none" w="med" len="med"/>
          </a:ln>
        </p:spPr>
      </p:cxnSp>
      <p:cxnSp>
        <p:nvCxnSpPr>
          <p:cNvPr id="2948" name="Shape 2948"/>
          <p:cNvCxnSpPr/>
          <p:nvPr/>
        </p:nvCxnSpPr>
        <p:spPr>
          <a:xfrm rot="10800000">
            <a:off x="4309234" y="2956719"/>
            <a:ext cx="3202672" cy="0"/>
          </a:xfrm>
          <a:prstGeom prst="straightConnector1">
            <a:avLst/>
          </a:prstGeom>
          <a:noFill/>
          <a:ln w="9525" cap="flat" cmpd="sng">
            <a:solidFill>
              <a:srgbClr val="C4BD97"/>
            </a:solidFill>
            <a:prstDash val="solid"/>
            <a:round/>
            <a:headEnd type="none" w="med" len="med"/>
            <a:tailEnd type="none" w="med" len="med"/>
          </a:ln>
        </p:spPr>
      </p:cxnSp>
      <p:cxnSp>
        <p:nvCxnSpPr>
          <p:cNvPr id="2949" name="Shape 2949"/>
          <p:cNvCxnSpPr/>
          <p:nvPr/>
        </p:nvCxnSpPr>
        <p:spPr>
          <a:xfrm rot="10800000">
            <a:off x="4694601" y="2368342"/>
            <a:ext cx="2457788" cy="0"/>
          </a:xfrm>
          <a:prstGeom prst="straightConnector1">
            <a:avLst/>
          </a:prstGeom>
          <a:noFill/>
          <a:ln w="9525" cap="flat" cmpd="sng">
            <a:solidFill>
              <a:srgbClr val="C4BD97"/>
            </a:solidFill>
            <a:prstDash val="solid"/>
            <a:round/>
            <a:headEnd type="none" w="med" len="med"/>
            <a:tailEnd type="none" w="med" len="med"/>
          </a:ln>
        </p:spPr>
      </p:cxnSp>
      <p:sp>
        <p:nvSpPr>
          <p:cNvPr id="2950" name="Shape 2950"/>
          <p:cNvSpPr/>
          <p:nvPr/>
        </p:nvSpPr>
        <p:spPr>
          <a:xfrm>
            <a:off x="5943600" y="3549064"/>
            <a:ext cx="1568306" cy="794335"/>
          </a:xfrm>
          <a:prstGeom prst="hexagon">
            <a:avLst>
              <a:gd name="adj" fmla="val 45260"/>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951" name="Shape 2951"/>
          <p:cNvSpPr/>
          <p:nvPr/>
        </p:nvSpPr>
        <p:spPr>
          <a:xfrm>
            <a:off x="5943600" y="2368342"/>
            <a:ext cx="1568306" cy="1174264"/>
          </a:xfrm>
          <a:prstGeom prst="hexagon">
            <a:avLst>
              <a:gd name="adj" fmla="val 29898"/>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2952" name="Shape 2952"/>
          <p:cNvSpPr txBox="1"/>
          <p:nvPr/>
        </p:nvSpPr>
        <p:spPr>
          <a:xfrm>
            <a:off x="6161891" y="4295407"/>
            <a:ext cx="28244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953" name="Shape 2953"/>
          <p:cNvSpPr txBox="1"/>
          <p:nvPr/>
        </p:nvSpPr>
        <p:spPr>
          <a:xfrm>
            <a:off x="5651532" y="3766323"/>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2954" name="Shape 2954"/>
          <p:cNvSpPr txBox="1"/>
          <p:nvPr/>
        </p:nvSpPr>
        <p:spPr>
          <a:xfrm>
            <a:off x="6243871" y="3502953"/>
            <a:ext cx="27122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955" name="Shape 2955"/>
          <p:cNvSpPr txBox="1"/>
          <p:nvPr/>
        </p:nvSpPr>
        <p:spPr>
          <a:xfrm>
            <a:off x="6939860" y="3502953"/>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956" name="Shape 2956"/>
          <p:cNvSpPr txBox="1"/>
          <p:nvPr/>
        </p:nvSpPr>
        <p:spPr>
          <a:xfrm>
            <a:off x="7468264" y="3768773"/>
            <a:ext cx="28725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2957" name="Shape 2957"/>
          <p:cNvSpPr txBox="1"/>
          <p:nvPr/>
        </p:nvSpPr>
        <p:spPr>
          <a:xfrm>
            <a:off x="7033925" y="4295408"/>
            <a:ext cx="24718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2958" name="Shape 2958"/>
          <p:cNvSpPr txBox="1"/>
          <p:nvPr/>
        </p:nvSpPr>
        <p:spPr>
          <a:xfrm>
            <a:off x="6243094" y="3254825"/>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959" name="Shape 2959"/>
          <p:cNvSpPr txBox="1"/>
          <p:nvPr/>
        </p:nvSpPr>
        <p:spPr>
          <a:xfrm>
            <a:off x="5651532" y="2767232"/>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2960" name="Shape 2960"/>
          <p:cNvSpPr txBox="1"/>
          <p:nvPr/>
        </p:nvSpPr>
        <p:spPr>
          <a:xfrm>
            <a:off x="6145060" y="2057400"/>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961" name="Shape 2961"/>
          <p:cNvSpPr txBox="1"/>
          <p:nvPr/>
        </p:nvSpPr>
        <p:spPr>
          <a:xfrm>
            <a:off x="6983914" y="2057400"/>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962" name="Shape 2962"/>
          <p:cNvSpPr txBox="1"/>
          <p:nvPr/>
        </p:nvSpPr>
        <p:spPr>
          <a:xfrm>
            <a:off x="7487168" y="2779194"/>
            <a:ext cx="33214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2963" name="Shape 2963"/>
          <p:cNvSpPr txBox="1"/>
          <p:nvPr/>
        </p:nvSpPr>
        <p:spPr>
          <a:xfrm>
            <a:off x="6939860" y="3248466"/>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cxnSp>
        <p:nvCxnSpPr>
          <p:cNvPr id="2964" name="Shape 2964"/>
          <p:cNvCxnSpPr/>
          <p:nvPr/>
        </p:nvCxnSpPr>
        <p:spPr>
          <a:xfrm flipH="1">
            <a:off x="3923865" y="2368342"/>
            <a:ext cx="770735" cy="1176755"/>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97"/>
                                        </p:tgtEl>
                                        <p:attrNameLst>
                                          <p:attrName>style.visibility</p:attrName>
                                        </p:attrNameLst>
                                      </p:cBhvr>
                                      <p:to>
                                        <p:strVal val="visible"/>
                                      </p:to>
                                    </p:set>
                                    <p:anim calcmode="lin" valueType="num">
                                      <p:cBhvr additive="base">
                                        <p:cTn id="7" dur="500"/>
                                        <p:tgtEl>
                                          <p:spTgt spid="2897"/>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03"/>
                                        </p:tgtEl>
                                        <p:attrNameLst>
                                          <p:attrName>style.visibility</p:attrName>
                                        </p:attrNameLst>
                                      </p:cBhvr>
                                      <p:to>
                                        <p:strVal val="visible"/>
                                      </p:to>
                                    </p:set>
                                    <p:animEffect transition="in" filter="fade">
                                      <p:cBhvr>
                                        <p:cTn id="12" dur="1"/>
                                        <p:tgtEl>
                                          <p:spTgt spid="2903"/>
                                        </p:tgtEl>
                                      </p:cBhvr>
                                    </p:animEffect>
                                  </p:childTnLst>
                                </p:cTn>
                              </p:par>
                              <p:par>
                                <p:cTn id="13" presetID="10" presetClass="entr" presetSubtype="0" fill="hold" nodeType="withEffect">
                                  <p:stCondLst>
                                    <p:cond delay="0"/>
                                  </p:stCondLst>
                                  <p:childTnLst>
                                    <p:set>
                                      <p:cBhvr>
                                        <p:cTn id="14" dur="1" fill="hold">
                                          <p:stCondLst>
                                            <p:cond delay="0"/>
                                          </p:stCondLst>
                                        </p:cTn>
                                        <p:tgtEl>
                                          <p:spTgt spid="2902"/>
                                        </p:tgtEl>
                                        <p:attrNameLst>
                                          <p:attrName>style.visibility</p:attrName>
                                        </p:attrNameLst>
                                      </p:cBhvr>
                                      <p:to>
                                        <p:strVal val="visible"/>
                                      </p:to>
                                    </p:set>
                                    <p:animEffect transition="in" filter="fade">
                                      <p:cBhvr>
                                        <p:cTn id="15" dur="1"/>
                                        <p:tgtEl>
                                          <p:spTgt spid="2902"/>
                                        </p:tgtEl>
                                      </p:cBhvr>
                                    </p:animEffect>
                                  </p:childTnLst>
                                </p:cTn>
                              </p:par>
                              <p:par>
                                <p:cTn id="16" presetID="10" presetClass="entr" presetSubtype="0" fill="hold" nodeType="withEffect">
                                  <p:stCondLst>
                                    <p:cond delay="0"/>
                                  </p:stCondLst>
                                  <p:childTnLst>
                                    <p:set>
                                      <p:cBhvr>
                                        <p:cTn id="17" dur="1" fill="hold">
                                          <p:stCondLst>
                                            <p:cond delay="0"/>
                                          </p:stCondLst>
                                        </p:cTn>
                                        <p:tgtEl>
                                          <p:spTgt spid="2904"/>
                                        </p:tgtEl>
                                        <p:attrNameLst>
                                          <p:attrName>style.visibility</p:attrName>
                                        </p:attrNameLst>
                                      </p:cBhvr>
                                      <p:to>
                                        <p:strVal val="visible"/>
                                      </p:to>
                                    </p:set>
                                    <p:animEffect transition="in" filter="fade">
                                      <p:cBhvr>
                                        <p:cTn id="18" dur="1"/>
                                        <p:tgtEl>
                                          <p:spTgt spid="2904"/>
                                        </p:tgtEl>
                                      </p:cBhvr>
                                    </p:animEffect>
                                  </p:childTnLst>
                                </p:cTn>
                              </p:par>
                              <p:par>
                                <p:cTn id="19" presetID="10" presetClass="entr" presetSubtype="0" fill="hold" nodeType="withEffect">
                                  <p:stCondLst>
                                    <p:cond delay="0"/>
                                  </p:stCondLst>
                                  <p:childTnLst>
                                    <p:set>
                                      <p:cBhvr>
                                        <p:cTn id="20" dur="1" fill="hold">
                                          <p:stCondLst>
                                            <p:cond delay="0"/>
                                          </p:stCondLst>
                                        </p:cTn>
                                        <p:tgtEl>
                                          <p:spTgt spid="2905"/>
                                        </p:tgtEl>
                                        <p:attrNameLst>
                                          <p:attrName>style.visibility</p:attrName>
                                        </p:attrNameLst>
                                      </p:cBhvr>
                                      <p:to>
                                        <p:strVal val="visible"/>
                                      </p:to>
                                    </p:set>
                                    <p:animEffect transition="in" filter="fade">
                                      <p:cBhvr>
                                        <p:cTn id="21" dur="1"/>
                                        <p:tgtEl>
                                          <p:spTgt spid="290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933"/>
                                        </p:tgtEl>
                                        <p:attrNameLst>
                                          <p:attrName>style.visibility</p:attrName>
                                        </p:attrNameLst>
                                      </p:cBhvr>
                                      <p:to>
                                        <p:strVal val="visible"/>
                                      </p:to>
                                    </p:set>
                                    <p:animEffect transition="in" filter="fade">
                                      <p:cBhvr>
                                        <p:cTn id="26" dur="1"/>
                                        <p:tgtEl>
                                          <p:spTgt spid="293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908"/>
                                        </p:tgtEl>
                                        <p:attrNameLst>
                                          <p:attrName>style.visibility</p:attrName>
                                        </p:attrNameLst>
                                      </p:cBhvr>
                                      <p:to>
                                        <p:strVal val="visible"/>
                                      </p:to>
                                    </p:set>
                                    <p:animEffect transition="in" filter="fade">
                                      <p:cBhvr>
                                        <p:cTn id="31" dur="1"/>
                                        <p:tgtEl>
                                          <p:spTgt spid="2908"/>
                                        </p:tgtEl>
                                      </p:cBhvr>
                                    </p:animEffect>
                                  </p:childTnLst>
                                </p:cTn>
                              </p:par>
                              <p:par>
                                <p:cTn id="32" presetID="10" presetClass="entr" presetSubtype="0" fill="hold" nodeType="withEffect">
                                  <p:stCondLst>
                                    <p:cond delay="0"/>
                                  </p:stCondLst>
                                  <p:childTnLst>
                                    <p:set>
                                      <p:cBhvr>
                                        <p:cTn id="33" dur="1" fill="hold">
                                          <p:stCondLst>
                                            <p:cond delay="0"/>
                                          </p:stCondLst>
                                        </p:cTn>
                                        <p:tgtEl>
                                          <p:spTgt spid="2912"/>
                                        </p:tgtEl>
                                        <p:attrNameLst>
                                          <p:attrName>style.visibility</p:attrName>
                                        </p:attrNameLst>
                                      </p:cBhvr>
                                      <p:to>
                                        <p:strVal val="visible"/>
                                      </p:to>
                                    </p:set>
                                    <p:animEffect transition="in" filter="fade">
                                      <p:cBhvr>
                                        <p:cTn id="34" dur="1"/>
                                        <p:tgtEl>
                                          <p:spTgt spid="29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906"/>
                                        </p:tgtEl>
                                        <p:attrNameLst>
                                          <p:attrName>style.visibility</p:attrName>
                                        </p:attrNameLst>
                                      </p:cBhvr>
                                      <p:to>
                                        <p:strVal val="visible"/>
                                      </p:to>
                                    </p:set>
                                    <p:animEffect transition="in" filter="fade">
                                      <p:cBhvr>
                                        <p:cTn id="39" dur="1"/>
                                        <p:tgtEl>
                                          <p:spTgt spid="2906"/>
                                        </p:tgtEl>
                                      </p:cBhvr>
                                    </p:animEffect>
                                  </p:childTnLst>
                                </p:cTn>
                              </p:par>
                              <p:par>
                                <p:cTn id="40" presetID="10" presetClass="entr" presetSubtype="0" fill="hold" nodeType="withEffect">
                                  <p:stCondLst>
                                    <p:cond delay="0"/>
                                  </p:stCondLst>
                                  <p:childTnLst>
                                    <p:set>
                                      <p:cBhvr>
                                        <p:cTn id="41" dur="1" fill="hold">
                                          <p:stCondLst>
                                            <p:cond delay="0"/>
                                          </p:stCondLst>
                                        </p:cTn>
                                        <p:tgtEl>
                                          <p:spTgt spid="2907"/>
                                        </p:tgtEl>
                                        <p:attrNameLst>
                                          <p:attrName>style.visibility</p:attrName>
                                        </p:attrNameLst>
                                      </p:cBhvr>
                                      <p:to>
                                        <p:strVal val="visible"/>
                                      </p:to>
                                    </p:set>
                                    <p:animEffect transition="in" filter="fade">
                                      <p:cBhvr>
                                        <p:cTn id="42" dur="1"/>
                                        <p:tgtEl>
                                          <p:spTgt spid="2907"/>
                                        </p:tgtEl>
                                      </p:cBhvr>
                                    </p:animEffect>
                                  </p:childTnLst>
                                </p:cTn>
                              </p:par>
                              <p:par>
                                <p:cTn id="43" presetID="10" presetClass="entr" presetSubtype="0" fill="hold" nodeType="withEffect">
                                  <p:stCondLst>
                                    <p:cond delay="0"/>
                                  </p:stCondLst>
                                  <p:childTnLst>
                                    <p:set>
                                      <p:cBhvr>
                                        <p:cTn id="44" dur="1" fill="hold">
                                          <p:stCondLst>
                                            <p:cond delay="0"/>
                                          </p:stCondLst>
                                        </p:cTn>
                                        <p:tgtEl>
                                          <p:spTgt spid="2915"/>
                                        </p:tgtEl>
                                        <p:attrNameLst>
                                          <p:attrName>style.visibility</p:attrName>
                                        </p:attrNameLst>
                                      </p:cBhvr>
                                      <p:to>
                                        <p:strVal val="visible"/>
                                      </p:to>
                                    </p:set>
                                    <p:animEffect transition="in" filter="fade">
                                      <p:cBhvr>
                                        <p:cTn id="45" dur="1"/>
                                        <p:tgtEl>
                                          <p:spTgt spid="2915"/>
                                        </p:tgtEl>
                                      </p:cBhvr>
                                    </p:animEffect>
                                  </p:childTnLst>
                                </p:cTn>
                              </p:par>
                              <p:par>
                                <p:cTn id="46" presetID="10" presetClass="entr" presetSubtype="0" fill="hold" nodeType="withEffect">
                                  <p:stCondLst>
                                    <p:cond delay="0"/>
                                  </p:stCondLst>
                                  <p:childTnLst>
                                    <p:set>
                                      <p:cBhvr>
                                        <p:cTn id="47" dur="1" fill="hold">
                                          <p:stCondLst>
                                            <p:cond delay="0"/>
                                          </p:stCondLst>
                                        </p:cTn>
                                        <p:tgtEl>
                                          <p:spTgt spid="2916"/>
                                        </p:tgtEl>
                                        <p:attrNameLst>
                                          <p:attrName>style.visibility</p:attrName>
                                        </p:attrNameLst>
                                      </p:cBhvr>
                                      <p:to>
                                        <p:strVal val="visible"/>
                                      </p:to>
                                    </p:set>
                                    <p:animEffect transition="in" filter="fade">
                                      <p:cBhvr>
                                        <p:cTn id="48" dur="1"/>
                                        <p:tgtEl>
                                          <p:spTgt spid="2916"/>
                                        </p:tgtEl>
                                      </p:cBhvr>
                                    </p:animEffect>
                                  </p:childTnLst>
                                </p:cTn>
                              </p:par>
                              <p:par>
                                <p:cTn id="49" presetID="10" presetClass="entr" presetSubtype="0" fill="hold" nodeType="withEffect">
                                  <p:stCondLst>
                                    <p:cond delay="0"/>
                                  </p:stCondLst>
                                  <p:childTnLst>
                                    <p:set>
                                      <p:cBhvr>
                                        <p:cTn id="50" dur="1" fill="hold">
                                          <p:stCondLst>
                                            <p:cond delay="0"/>
                                          </p:stCondLst>
                                        </p:cTn>
                                        <p:tgtEl>
                                          <p:spTgt spid="2917"/>
                                        </p:tgtEl>
                                        <p:attrNameLst>
                                          <p:attrName>style.visibility</p:attrName>
                                        </p:attrNameLst>
                                      </p:cBhvr>
                                      <p:to>
                                        <p:strVal val="visible"/>
                                      </p:to>
                                    </p:set>
                                    <p:animEffect transition="in" filter="fade">
                                      <p:cBhvr>
                                        <p:cTn id="51" dur="1"/>
                                        <p:tgtEl>
                                          <p:spTgt spid="2917"/>
                                        </p:tgtEl>
                                      </p:cBhvr>
                                    </p:animEffect>
                                  </p:childTnLst>
                                </p:cTn>
                              </p:par>
                              <p:par>
                                <p:cTn id="52" presetID="10" presetClass="entr" presetSubtype="0" fill="hold" nodeType="withEffect">
                                  <p:stCondLst>
                                    <p:cond delay="0"/>
                                  </p:stCondLst>
                                  <p:childTnLst>
                                    <p:set>
                                      <p:cBhvr>
                                        <p:cTn id="53" dur="1" fill="hold">
                                          <p:stCondLst>
                                            <p:cond delay="0"/>
                                          </p:stCondLst>
                                        </p:cTn>
                                        <p:tgtEl>
                                          <p:spTgt spid="2918"/>
                                        </p:tgtEl>
                                        <p:attrNameLst>
                                          <p:attrName>style.visibility</p:attrName>
                                        </p:attrNameLst>
                                      </p:cBhvr>
                                      <p:to>
                                        <p:strVal val="visible"/>
                                      </p:to>
                                    </p:set>
                                    <p:animEffect transition="in" filter="fade">
                                      <p:cBhvr>
                                        <p:cTn id="54" dur="1"/>
                                        <p:tgtEl>
                                          <p:spTgt spid="291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913"/>
                                        </p:tgtEl>
                                        <p:attrNameLst>
                                          <p:attrName>style.visibility</p:attrName>
                                        </p:attrNameLst>
                                      </p:cBhvr>
                                      <p:to>
                                        <p:strVal val="visible"/>
                                      </p:to>
                                    </p:set>
                                    <p:animEffect transition="in" filter="fade">
                                      <p:cBhvr>
                                        <p:cTn id="59" dur="500"/>
                                        <p:tgtEl>
                                          <p:spTgt spid="2913"/>
                                        </p:tgtEl>
                                      </p:cBhvr>
                                    </p:animEffect>
                                  </p:childTnLst>
                                </p:cTn>
                              </p:par>
                              <p:par>
                                <p:cTn id="60" presetID="10" presetClass="entr" presetSubtype="0" fill="hold" nodeType="withEffect">
                                  <p:stCondLst>
                                    <p:cond delay="0"/>
                                  </p:stCondLst>
                                  <p:childTnLst>
                                    <p:set>
                                      <p:cBhvr>
                                        <p:cTn id="61" dur="1" fill="hold">
                                          <p:stCondLst>
                                            <p:cond delay="0"/>
                                          </p:stCondLst>
                                        </p:cTn>
                                        <p:tgtEl>
                                          <p:spTgt spid="2919"/>
                                        </p:tgtEl>
                                        <p:attrNameLst>
                                          <p:attrName>style.visibility</p:attrName>
                                        </p:attrNameLst>
                                      </p:cBhvr>
                                      <p:to>
                                        <p:strVal val="visible"/>
                                      </p:to>
                                    </p:set>
                                    <p:animEffect transition="in" filter="fade">
                                      <p:cBhvr>
                                        <p:cTn id="62" dur="500"/>
                                        <p:tgtEl>
                                          <p:spTgt spid="2919"/>
                                        </p:tgtEl>
                                      </p:cBhvr>
                                    </p:animEffect>
                                  </p:childTnLst>
                                </p:cTn>
                              </p:par>
                              <p:par>
                                <p:cTn id="63" presetID="10" presetClass="entr" presetSubtype="0" fill="hold" nodeType="withEffect">
                                  <p:stCondLst>
                                    <p:cond delay="0"/>
                                  </p:stCondLst>
                                  <p:childTnLst>
                                    <p:set>
                                      <p:cBhvr>
                                        <p:cTn id="64" dur="1" fill="hold">
                                          <p:stCondLst>
                                            <p:cond delay="0"/>
                                          </p:stCondLst>
                                        </p:cTn>
                                        <p:tgtEl>
                                          <p:spTgt spid="2914"/>
                                        </p:tgtEl>
                                        <p:attrNameLst>
                                          <p:attrName>style.visibility</p:attrName>
                                        </p:attrNameLst>
                                      </p:cBhvr>
                                      <p:to>
                                        <p:strVal val="visible"/>
                                      </p:to>
                                    </p:set>
                                    <p:animEffect transition="in" filter="fade">
                                      <p:cBhvr>
                                        <p:cTn id="65" dur="500"/>
                                        <p:tgtEl>
                                          <p:spTgt spid="291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920"/>
                                        </p:tgtEl>
                                        <p:attrNameLst>
                                          <p:attrName>style.visibility</p:attrName>
                                        </p:attrNameLst>
                                      </p:cBhvr>
                                      <p:to>
                                        <p:strVal val="visible"/>
                                      </p:to>
                                    </p:set>
                                    <p:animEffect transition="in" filter="fade">
                                      <p:cBhvr>
                                        <p:cTn id="70" dur="1"/>
                                        <p:tgtEl>
                                          <p:spTgt spid="292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921"/>
                                        </p:tgtEl>
                                        <p:attrNameLst>
                                          <p:attrName>style.visibility</p:attrName>
                                        </p:attrNameLst>
                                      </p:cBhvr>
                                      <p:to>
                                        <p:strVal val="visible"/>
                                      </p:to>
                                    </p:set>
                                    <p:animEffect transition="in" filter="fade">
                                      <p:cBhvr>
                                        <p:cTn id="75" dur="1"/>
                                        <p:tgtEl>
                                          <p:spTgt spid="2921"/>
                                        </p:tgtEl>
                                      </p:cBhvr>
                                    </p:animEffect>
                                  </p:childTnLst>
                                </p:cTn>
                              </p:par>
                              <p:par>
                                <p:cTn id="76" presetID="10" presetClass="entr" presetSubtype="0" fill="hold" nodeType="withEffect">
                                  <p:stCondLst>
                                    <p:cond delay="0"/>
                                  </p:stCondLst>
                                  <p:childTnLst>
                                    <p:set>
                                      <p:cBhvr>
                                        <p:cTn id="77" dur="1" fill="hold">
                                          <p:stCondLst>
                                            <p:cond delay="0"/>
                                          </p:stCondLst>
                                        </p:cTn>
                                        <p:tgtEl>
                                          <p:spTgt spid="2922"/>
                                        </p:tgtEl>
                                        <p:attrNameLst>
                                          <p:attrName>style.visibility</p:attrName>
                                        </p:attrNameLst>
                                      </p:cBhvr>
                                      <p:to>
                                        <p:strVal val="visible"/>
                                      </p:to>
                                    </p:set>
                                    <p:animEffect transition="in" filter="fade">
                                      <p:cBhvr>
                                        <p:cTn id="78" dur="1"/>
                                        <p:tgtEl>
                                          <p:spTgt spid="2922"/>
                                        </p:tgtEl>
                                      </p:cBhvr>
                                    </p:animEffect>
                                  </p:childTnLst>
                                </p:cTn>
                              </p:par>
                              <p:par>
                                <p:cTn id="79" presetID="10" presetClass="entr" presetSubtype="0" fill="hold" nodeType="withEffect">
                                  <p:stCondLst>
                                    <p:cond delay="0"/>
                                  </p:stCondLst>
                                  <p:childTnLst>
                                    <p:set>
                                      <p:cBhvr>
                                        <p:cTn id="80" dur="1" fill="hold">
                                          <p:stCondLst>
                                            <p:cond delay="0"/>
                                          </p:stCondLst>
                                        </p:cTn>
                                        <p:tgtEl>
                                          <p:spTgt spid="2923"/>
                                        </p:tgtEl>
                                        <p:attrNameLst>
                                          <p:attrName>style.visibility</p:attrName>
                                        </p:attrNameLst>
                                      </p:cBhvr>
                                      <p:to>
                                        <p:strVal val="visible"/>
                                      </p:to>
                                    </p:set>
                                    <p:animEffect transition="in" filter="fade">
                                      <p:cBhvr>
                                        <p:cTn id="81" dur="1"/>
                                        <p:tgtEl>
                                          <p:spTgt spid="2923"/>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2925"/>
                                        </p:tgtEl>
                                        <p:attrNameLst>
                                          <p:attrName>style.visibility</p:attrName>
                                        </p:attrNameLst>
                                      </p:cBhvr>
                                      <p:to>
                                        <p:strVal val="visible"/>
                                      </p:to>
                                    </p:set>
                                    <p:animEffect transition="in" filter="fade">
                                      <p:cBhvr>
                                        <p:cTn id="86" dur="1"/>
                                        <p:tgtEl>
                                          <p:spTgt spid="2925"/>
                                        </p:tgtEl>
                                      </p:cBhvr>
                                    </p:animEffect>
                                  </p:childTnLst>
                                </p:cTn>
                              </p:par>
                              <p:par>
                                <p:cTn id="87" presetID="10" presetClass="entr" presetSubtype="0" fill="hold" nodeType="withEffect">
                                  <p:stCondLst>
                                    <p:cond delay="0"/>
                                  </p:stCondLst>
                                  <p:childTnLst>
                                    <p:set>
                                      <p:cBhvr>
                                        <p:cTn id="88" dur="1" fill="hold">
                                          <p:stCondLst>
                                            <p:cond delay="0"/>
                                          </p:stCondLst>
                                        </p:cTn>
                                        <p:tgtEl>
                                          <p:spTgt spid="2924"/>
                                        </p:tgtEl>
                                        <p:attrNameLst>
                                          <p:attrName>style.visibility</p:attrName>
                                        </p:attrNameLst>
                                      </p:cBhvr>
                                      <p:to>
                                        <p:strVal val="visible"/>
                                      </p:to>
                                    </p:set>
                                    <p:animEffect transition="in" filter="fade">
                                      <p:cBhvr>
                                        <p:cTn id="89" dur="1"/>
                                        <p:tgtEl>
                                          <p:spTgt spid="2924"/>
                                        </p:tgtEl>
                                      </p:cBhvr>
                                    </p:animEffect>
                                  </p:childTnLst>
                                </p:cTn>
                              </p:par>
                              <p:par>
                                <p:cTn id="90" presetID="10" presetClass="entr" presetSubtype="0" fill="hold" nodeType="withEffect">
                                  <p:stCondLst>
                                    <p:cond delay="0"/>
                                  </p:stCondLst>
                                  <p:childTnLst>
                                    <p:set>
                                      <p:cBhvr>
                                        <p:cTn id="91" dur="1" fill="hold">
                                          <p:stCondLst>
                                            <p:cond delay="0"/>
                                          </p:stCondLst>
                                        </p:cTn>
                                        <p:tgtEl>
                                          <p:spTgt spid="2964"/>
                                        </p:tgtEl>
                                        <p:attrNameLst>
                                          <p:attrName>style.visibility</p:attrName>
                                        </p:attrNameLst>
                                      </p:cBhvr>
                                      <p:to>
                                        <p:strVal val="visible"/>
                                      </p:to>
                                    </p:set>
                                    <p:animEffect transition="in" filter="fade">
                                      <p:cBhvr>
                                        <p:cTn id="92" dur="1"/>
                                        <p:tgtEl>
                                          <p:spTgt spid="2964"/>
                                        </p:tgtEl>
                                      </p:cBhvr>
                                    </p:animEffect>
                                  </p:childTnLst>
                                </p:cTn>
                              </p:par>
                              <p:par>
                                <p:cTn id="93" presetID="10" presetClass="entr" presetSubtype="0" fill="hold" nodeType="withEffect">
                                  <p:stCondLst>
                                    <p:cond delay="0"/>
                                  </p:stCondLst>
                                  <p:childTnLst>
                                    <p:set>
                                      <p:cBhvr>
                                        <p:cTn id="94" dur="1" fill="hold">
                                          <p:stCondLst>
                                            <p:cond delay="0"/>
                                          </p:stCondLst>
                                        </p:cTn>
                                        <p:tgtEl>
                                          <p:spTgt spid="2935"/>
                                        </p:tgtEl>
                                        <p:attrNameLst>
                                          <p:attrName>style.visibility</p:attrName>
                                        </p:attrNameLst>
                                      </p:cBhvr>
                                      <p:to>
                                        <p:strVal val="visible"/>
                                      </p:to>
                                    </p:set>
                                    <p:animEffect transition="in" filter="fade">
                                      <p:cBhvr>
                                        <p:cTn id="95" dur="1"/>
                                        <p:tgtEl>
                                          <p:spTgt spid="2935"/>
                                        </p:tgtEl>
                                      </p:cBhvr>
                                    </p:animEffect>
                                  </p:childTnLst>
                                </p:cTn>
                              </p:par>
                              <p:par>
                                <p:cTn id="96" presetID="10" presetClass="entr" presetSubtype="0" fill="hold" nodeType="withEffect">
                                  <p:stCondLst>
                                    <p:cond delay="0"/>
                                  </p:stCondLst>
                                  <p:childTnLst>
                                    <p:set>
                                      <p:cBhvr>
                                        <p:cTn id="97" dur="1" fill="hold">
                                          <p:stCondLst>
                                            <p:cond delay="0"/>
                                          </p:stCondLst>
                                        </p:cTn>
                                        <p:tgtEl>
                                          <p:spTgt spid="2936"/>
                                        </p:tgtEl>
                                        <p:attrNameLst>
                                          <p:attrName>style.visibility</p:attrName>
                                        </p:attrNameLst>
                                      </p:cBhvr>
                                      <p:to>
                                        <p:strVal val="visible"/>
                                      </p:to>
                                    </p:set>
                                    <p:animEffect transition="in" filter="fade">
                                      <p:cBhvr>
                                        <p:cTn id="98" dur="1"/>
                                        <p:tgtEl>
                                          <p:spTgt spid="2936"/>
                                        </p:tgtEl>
                                      </p:cBhvr>
                                    </p:animEffect>
                                  </p:childTnLst>
                                </p:cTn>
                              </p:par>
                              <p:par>
                                <p:cTn id="99" presetID="10" presetClass="entr" presetSubtype="0" fill="hold" nodeType="withEffect">
                                  <p:stCondLst>
                                    <p:cond delay="0"/>
                                  </p:stCondLst>
                                  <p:childTnLst>
                                    <p:set>
                                      <p:cBhvr>
                                        <p:cTn id="100" dur="1" fill="hold">
                                          <p:stCondLst>
                                            <p:cond delay="0"/>
                                          </p:stCondLst>
                                        </p:cTn>
                                        <p:tgtEl>
                                          <p:spTgt spid="2937"/>
                                        </p:tgtEl>
                                        <p:attrNameLst>
                                          <p:attrName>style.visibility</p:attrName>
                                        </p:attrNameLst>
                                      </p:cBhvr>
                                      <p:to>
                                        <p:strVal val="visible"/>
                                      </p:to>
                                    </p:set>
                                    <p:animEffect transition="in" filter="fade">
                                      <p:cBhvr>
                                        <p:cTn id="101" dur="1"/>
                                        <p:tgtEl>
                                          <p:spTgt spid="2937"/>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2926"/>
                                        </p:tgtEl>
                                        <p:attrNameLst>
                                          <p:attrName>style.visibility</p:attrName>
                                        </p:attrNameLst>
                                      </p:cBhvr>
                                      <p:to>
                                        <p:strVal val="visible"/>
                                      </p:to>
                                    </p:set>
                                    <p:animEffect transition="in" filter="fade">
                                      <p:cBhvr>
                                        <p:cTn id="106" dur="500"/>
                                        <p:tgtEl>
                                          <p:spTgt spid="2926"/>
                                        </p:tgtEl>
                                      </p:cBhvr>
                                    </p:animEffect>
                                  </p:childTnLst>
                                </p:cTn>
                              </p:par>
                              <p:par>
                                <p:cTn id="107" presetID="10" presetClass="entr" presetSubtype="0" fill="hold" nodeType="withEffect">
                                  <p:stCondLst>
                                    <p:cond delay="0"/>
                                  </p:stCondLst>
                                  <p:childTnLst>
                                    <p:set>
                                      <p:cBhvr>
                                        <p:cTn id="108" dur="1" fill="hold">
                                          <p:stCondLst>
                                            <p:cond delay="0"/>
                                          </p:stCondLst>
                                        </p:cTn>
                                        <p:tgtEl>
                                          <p:spTgt spid="2928"/>
                                        </p:tgtEl>
                                        <p:attrNameLst>
                                          <p:attrName>style.visibility</p:attrName>
                                        </p:attrNameLst>
                                      </p:cBhvr>
                                      <p:to>
                                        <p:strVal val="visible"/>
                                      </p:to>
                                    </p:set>
                                    <p:animEffect transition="in" filter="fade">
                                      <p:cBhvr>
                                        <p:cTn id="109" dur="500"/>
                                        <p:tgtEl>
                                          <p:spTgt spid="2928"/>
                                        </p:tgtEl>
                                      </p:cBhvr>
                                    </p:animEffect>
                                  </p:childTnLst>
                                </p:cTn>
                              </p:par>
                              <p:par>
                                <p:cTn id="110" presetID="10" presetClass="entr" presetSubtype="0" fill="hold" nodeType="withEffect">
                                  <p:stCondLst>
                                    <p:cond delay="0"/>
                                  </p:stCondLst>
                                  <p:childTnLst>
                                    <p:set>
                                      <p:cBhvr>
                                        <p:cTn id="111" dur="1" fill="hold">
                                          <p:stCondLst>
                                            <p:cond delay="0"/>
                                          </p:stCondLst>
                                        </p:cTn>
                                        <p:tgtEl>
                                          <p:spTgt spid="2927"/>
                                        </p:tgtEl>
                                        <p:attrNameLst>
                                          <p:attrName>style.visibility</p:attrName>
                                        </p:attrNameLst>
                                      </p:cBhvr>
                                      <p:to>
                                        <p:strVal val="visible"/>
                                      </p:to>
                                    </p:set>
                                    <p:animEffect transition="in" filter="fade">
                                      <p:cBhvr>
                                        <p:cTn id="112" dur="500"/>
                                        <p:tgtEl>
                                          <p:spTgt spid="2927"/>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2929"/>
                                        </p:tgtEl>
                                        <p:attrNameLst>
                                          <p:attrName>style.visibility</p:attrName>
                                        </p:attrNameLst>
                                      </p:cBhvr>
                                      <p:to>
                                        <p:strVal val="visible"/>
                                      </p:to>
                                    </p:set>
                                    <p:animEffect transition="in" filter="fade">
                                      <p:cBhvr>
                                        <p:cTn id="117" dur="500"/>
                                        <p:tgtEl>
                                          <p:spTgt spid="2929"/>
                                        </p:tgtEl>
                                      </p:cBhvr>
                                    </p:animEffect>
                                  </p:childTnLst>
                                </p:cTn>
                              </p:par>
                              <p:par>
                                <p:cTn id="118" presetID="10" presetClass="entr" presetSubtype="0" fill="hold" nodeType="withEffect">
                                  <p:stCondLst>
                                    <p:cond delay="0"/>
                                  </p:stCondLst>
                                  <p:childTnLst>
                                    <p:set>
                                      <p:cBhvr>
                                        <p:cTn id="119" dur="1" fill="hold">
                                          <p:stCondLst>
                                            <p:cond delay="0"/>
                                          </p:stCondLst>
                                        </p:cTn>
                                        <p:tgtEl>
                                          <p:spTgt spid="2930"/>
                                        </p:tgtEl>
                                        <p:attrNameLst>
                                          <p:attrName>style.visibility</p:attrName>
                                        </p:attrNameLst>
                                      </p:cBhvr>
                                      <p:to>
                                        <p:strVal val="visible"/>
                                      </p:to>
                                    </p:set>
                                    <p:animEffect transition="in" filter="fade">
                                      <p:cBhvr>
                                        <p:cTn id="120" dur="500"/>
                                        <p:tgtEl>
                                          <p:spTgt spid="2930"/>
                                        </p:tgtEl>
                                      </p:cBhvr>
                                    </p:animEffect>
                                  </p:childTnLst>
                                </p:cTn>
                              </p:par>
                              <p:par>
                                <p:cTn id="121" presetID="10" presetClass="entr" presetSubtype="0" fill="hold" nodeType="withEffect">
                                  <p:stCondLst>
                                    <p:cond delay="0"/>
                                  </p:stCondLst>
                                  <p:childTnLst>
                                    <p:set>
                                      <p:cBhvr>
                                        <p:cTn id="122" dur="1" fill="hold">
                                          <p:stCondLst>
                                            <p:cond delay="0"/>
                                          </p:stCondLst>
                                        </p:cTn>
                                        <p:tgtEl>
                                          <p:spTgt spid="2931"/>
                                        </p:tgtEl>
                                        <p:attrNameLst>
                                          <p:attrName>style.visibility</p:attrName>
                                        </p:attrNameLst>
                                      </p:cBhvr>
                                      <p:to>
                                        <p:strVal val="visible"/>
                                      </p:to>
                                    </p:set>
                                    <p:animEffect transition="in" filter="fade">
                                      <p:cBhvr>
                                        <p:cTn id="123" dur="500"/>
                                        <p:tgtEl>
                                          <p:spTgt spid="2931"/>
                                        </p:tgtEl>
                                      </p:cBhvr>
                                    </p:animEffect>
                                  </p:childTnLst>
                                </p:cTn>
                              </p:par>
                              <p:par>
                                <p:cTn id="124" presetID="10" presetClass="entr" presetSubtype="0" fill="hold" nodeType="withEffect">
                                  <p:stCondLst>
                                    <p:cond delay="0"/>
                                  </p:stCondLst>
                                  <p:childTnLst>
                                    <p:set>
                                      <p:cBhvr>
                                        <p:cTn id="125" dur="1" fill="hold">
                                          <p:stCondLst>
                                            <p:cond delay="0"/>
                                          </p:stCondLst>
                                        </p:cTn>
                                        <p:tgtEl>
                                          <p:spTgt spid="2932"/>
                                        </p:tgtEl>
                                        <p:attrNameLst>
                                          <p:attrName>style.visibility</p:attrName>
                                        </p:attrNameLst>
                                      </p:cBhvr>
                                      <p:to>
                                        <p:strVal val="visible"/>
                                      </p:to>
                                    </p:set>
                                    <p:animEffect transition="in" filter="fade">
                                      <p:cBhvr>
                                        <p:cTn id="126" dur="500"/>
                                        <p:tgtEl>
                                          <p:spTgt spid="2932"/>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2938"/>
                                        </p:tgtEl>
                                        <p:attrNameLst>
                                          <p:attrName>style.visibility</p:attrName>
                                        </p:attrNameLst>
                                      </p:cBhvr>
                                      <p:to>
                                        <p:strVal val="visible"/>
                                      </p:to>
                                    </p:set>
                                    <p:animEffect transition="in" filter="fade">
                                      <p:cBhvr>
                                        <p:cTn id="131" dur="1"/>
                                        <p:tgtEl>
                                          <p:spTgt spid="2938"/>
                                        </p:tgtEl>
                                      </p:cBhvr>
                                    </p:animEffect>
                                  </p:childTnLst>
                                </p:cTn>
                              </p:par>
                              <p:par>
                                <p:cTn id="132" presetID="10" presetClass="entr" presetSubtype="0" fill="hold" nodeType="withEffect">
                                  <p:stCondLst>
                                    <p:cond delay="0"/>
                                  </p:stCondLst>
                                  <p:childTnLst>
                                    <p:set>
                                      <p:cBhvr>
                                        <p:cTn id="133" dur="1" fill="hold">
                                          <p:stCondLst>
                                            <p:cond delay="0"/>
                                          </p:stCondLst>
                                        </p:cTn>
                                        <p:tgtEl>
                                          <p:spTgt spid="2940"/>
                                        </p:tgtEl>
                                        <p:attrNameLst>
                                          <p:attrName>style.visibility</p:attrName>
                                        </p:attrNameLst>
                                      </p:cBhvr>
                                      <p:to>
                                        <p:strVal val="visible"/>
                                      </p:to>
                                    </p:set>
                                    <p:animEffect transition="in" filter="fade">
                                      <p:cBhvr>
                                        <p:cTn id="134" dur="1"/>
                                        <p:tgtEl>
                                          <p:spTgt spid="2940"/>
                                        </p:tgtEl>
                                      </p:cBhvr>
                                    </p:animEffect>
                                  </p:childTnLst>
                                </p:cTn>
                              </p:par>
                              <p:par>
                                <p:cTn id="135" presetID="10" presetClass="entr" presetSubtype="0" fill="hold" nodeType="withEffect">
                                  <p:stCondLst>
                                    <p:cond delay="0"/>
                                  </p:stCondLst>
                                  <p:childTnLst>
                                    <p:set>
                                      <p:cBhvr>
                                        <p:cTn id="136" dur="1" fill="hold">
                                          <p:stCondLst>
                                            <p:cond delay="0"/>
                                          </p:stCondLst>
                                        </p:cTn>
                                        <p:tgtEl>
                                          <p:spTgt spid="2939"/>
                                        </p:tgtEl>
                                        <p:attrNameLst>
                                          <p:attrName>style.visibility</p:attrName>
                                        </p:attrNameLst>
                                      </p:cBhvr>
                                      <p:to>
                                        <p:strVal val="visible"/>
                                      </p:to>
                                    </p:set>
                                    <p:animEffect transition="in" filter="fade">
                                      <p:cBhvr>
                                        <p:cTn id="137" dur="1"/>
                                        <p:tgtEl>
                                          <p:spTgt spid="2939"/>
                                        </p:tgtEl>
                                      </p:cBhvr>
                                    </p:animEffect>
                                  </p:childTnLst>
                                </p:cTn>
                              </p:par>
                              <p:par>
                                <p:cTn id="138" presetID="10" presetClass="entr" presetSubtype="0" fill="hold" nodeType="withEffect">
                                  <p:stCondLst>
                                    <p:cond delay="0"/>
                                  </p:stCondLst>
                                  <p:childTnLst>
                                    <p:set>
                                      <p:cBhvr>
                                        <p:cTn id="139" dur="1" fill="hold">
                                          <p:stCondLst>
                                            <p:cond delay="0"/>
                                          </p:stCondLst>
                                        </p:cTn>
                                        <p:tgtEl>
                                          <p:spTgt spid="2941"/>
                                        </p:tgtEl>
                                        <p:attrNameLst>
                                          <p:attrName>style.visibility</p:attrName>
                                        </p:attrNameLst>
                                      </p:cBhvr>
                                      <p:to>
                                        <p:strVal val="visible"/>
                                      </p:to>
                                    </p:set>
                                    <p:animEffect transition="in" filter="fade">
                                      <p:cBhvr>
                                        <p:cTn id="140" dur="1"/>
                                        <p:tgtEl>
                                          <p:spTgt spid="2941"/>
                                        </p:tgtEl>
                                      </p:cBhvr>
                                    </p:animEffect>
                                  </p:childTnLst>
                                </p:cTn>
                              </p:par>
                              <p:par>
                                <p:cTn id="141" presetID="10" presetClass="entr" presetSubtype="0" fill="hold" nodeType="withEffect">
                                  <p:stCondLst>
                                    <p:cond delay="0"/>
                                  </p:stCondLst>
                                  <p:childTnLst>
                                    <p:set>
                                      <p:cBhvr>
                                        <p:cTn id="142" dur="1" fill="hold">
                                          <p:stCondLst>
                                            <p:cond delay="0"/>
                                          </p:stCondLst>
                                        </p:cTn>
                                        <p:tgtEl>
                                          <p:spTgt spid="2942"/>
                                        </p:tgtEl>
                                        <p:attrNameLst>
                                          <p:attrName>style.visibility</p:attrName>
                                        </p:attrNameLst>
                                      </p:cBhvr>
                                      <p:to>
                                        <p:strVal val="visible"/>
                                      </p:to>
                                    </p:set>
                                    <p:animEffect transition="in" filter="fade">
                                      <p:cBhvr>
                                        <p:cTn id="143" dur="1"/>
                                        <p:tgtEl>
                                          <p:spTgt spid="2942"/>
                                        </p:tgtEl>
                                      </p:cBhvr>
                                    </p:animEffect>
                                  </p:childTnLst>
                                </p:cTn>
                              </p:par>
                              <p:par>
                                <p:cTn id="144" presetID="10" presetClass="entr" presetSubtype="0" fill="hold" nodeType="withEffect">
                                  <p:stCondLst>
                                    <p:cond delay="0"/>
                                  </p:stCondLst>
                                  <p:childTnLst>
                                    <p:set>
                                      <p:cBhvr>
                                        <p:cTn id="145" dur="1" fill="hold">
                                          <p:stCondLst>
                                            <p:cond delay="0"/>
                                          </p:stCondLst>
                                        </p:cTn>
                                        <p:tgtEl>
                                          <p:spTgt spid="2943"/>
                                        </p:tgtEl>
                                        <p:attrNameLst>
                                          <p:attrName>style.visibility</p:attrName>
                                        </p:attrNameLst>
                                      </p:cBhvr>
                                      <p:to>
                                        <p:strVal val="visible"/>
                                      </p:to>
                                    </p:set>
                                    <p:animEffect transition="in" filter="fade">
                                      <p:cBhvr>
                                        <p:cTn id="146" dur="1"/>
                                        <p:tgtEl>
                                          <p:spTgt spid="2943"/>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2934"/>
                                        </p:tgtEl>
                                        <p:attrNameLst>
                                          <p:attrName>style.visibility</p:attrName>
                                        </p:attrNameLst>
                                      </p:cBhvr>
                                      <p:to>
                                        <p:strVal val="visible"/>
                                      </p:to>
                                    </p:set>
                                    <p:animEffect transition="in" filter="fade">
                                      <p:cBhvr>
                                        <p:cTn id="151" dur="1"/>
                                        <p:tgtEl>
                                          <p:spTgt spid="2934"/>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2950"/>
                                        </p:tgtEl>
                                        <p:attrNameLst>
                                          <p:attrName>style.visibility</p:attrName>
                                        </p:attrNameLst>
                                      </p:cBhvr>
                                      <p:to>
                                        <p:strVal val="visible"/>
                                      </p:to>
                                    </p:set>
                                    <p:animEffect transition="in" filter="fade">
                                      <p:cBhvr>
                                        <p:cTn id="156" dur="1"/>
                                        <p:tgtEl>
                                          <p:spTgt spid="2950"/>
                                        </p:tgtEl>
                                      </p:cBhvr>
                                    </p:animEffect>
                                  </p:childTnLst>
                                </p:cTn>
                              </p:par>
                              <p:par>
                                <p:cTn id="157" presetID="10" presetClass="entr" presetSubtype="0" fill="hold" nodeType="withEffect">
                                  <p:stCondLst>
                                    <p:cond delay="0"/>
                                  </p:stCondLst>
                                  <p:childTnLst>
                                    <p:set>
                                      <p:cBhvr>
                                        <p:cTn id="158" dur="1" fill="hold">
                                          <p:stCondLst>
                                            <p:cond delay="0"/>
                                          </p:stCondLst>
                                        </p:cTn>
                                        <p:tgtEl>
                                          <p:spTgt spid="2957"/>
                                        </p:tgtEl>
                                        <p:attrNameLst>
                                          <p:attrName>style.visibility</p:attrName>
                                        </p:attrNameLst>
                                      </p:cBhvr>
                                      <p:to>
                                        <p:strVal val="visible"/>
                                      </p:to>
                                    </p:set>
                                    <p:animEffect transition="in" filter="fade">
                                      <p:cBhvr>
                                        <p:cTn id="159" dur="1"/>
                                        <p:tgtEl>
                                          <p:spTgt spid="2957"/>
                                        </p:tgtEl>
                                      </p:cBhvr>
                                    </p:animEffect>
                                  </p:childTnLst>
                                </p:cTn>
                              </p:par>
                              <p:par>
                                <p:cTn id="160" presetID="10" presetClass="entr" presetSubtype="0" fill="hold" nodeType="withEffect">
                                  <p:stCondLst>
                                    <p:cond delay="0"/>
                                  </p:stCondLst>
                                  <p:childTnLst>
                                    <p:set>
                                      <p:cBhvr>
                                        <p:cTn id="161" dur="1" fill="hold">
                                          <p:stCondLst>
                                            <p:cond delay="0"/>
                                          </p:stCondLst>
                                        </p:cTn>
                                        <p:tgtEl>
                                          <p:spTgt spid="2952"/>
                                        </p:tgtEl>
                                        <p:attrNameLst>
                                          <p:attrName>style.visibility</p:attrName>
                                        </p:attrNameLst>
                                      </p:cBhvr>
                                      <p:to>
                                        <p:strVal val="visible"/>
                                      </p:to>
                                    </p:set>
                                    <p:animEffect transition="in" filter="fade">
                                      <p:cBhvr>
                                        <p:cTn id="162" dur="1"/>
                                        <p:tgtEl>
                                          <p:spTgt spid="2952"/>
                                        </p:tgtEl>
                                      </p:cBhvr>
                                    </p:animEffect>
                                  </p:childTnLst>
                                </p:cTn>
                              </p:par>
                              <p:par>
                                <p:cTn id="163" presetID="10" presetClass="entr" presetSubtype="0" fill="hold" nodeType="withEffect">
                                  <p:stCondLst>
                                    <p:cond delay="0"/>
                                  </p:stCondLst>
                                  <p:childTnLst>
                                    <p:set>
                                      <p:cBhvr>
                                        <p:cTn id="164" dur="1" fill="hold">
                                          <p:stCondLst>
                                            <p:cond delay="0"/>
                                          </p:stCondLst>
                                        </p:cTn>
                                        <p:tgtEl>
                                          <p:spTgt spid="2953"/>
                                        </p:tgtEl>
                                        <p:attrNameLst>
                                          <p:attrName>style.visibility</p:attrName>
                                        </p:attrNameLst>
                                      </p:cBhvr>
                                      <p:to>
                                        <p:strVal val="visible"/>
                                      </p:to>
                                    </p:set>
                                    <p:animEffect transition="in" filter="fade">
                                      <p:cBhvr>
                                        <p:cTn id="165" dur="1"/>
                                        <p:tgtEl>
                                          <p:spTgt spid="2953"/>
                                        </p:tgtEl>
                                      </p:cBhvr>
                                    </p:animEffect>
                                  </p:childTnLst>
                                </p:cTn>
                              </p:par>
                              <p:par>
                                <p:cTn id="166" presetID="10" presetClass="entr" presetSubtype="0" fill="hold" nodeType="withEffect">
                                  <p:stCondLst>
                                    <p:cond delay="0"/>
                                  </p:stCondLst>
                                  <p:childTnLst>
                                    <p:set>
                                      <p:cBhvr>
                                        <p:cTn id="167" dur="1" fill="hold">
                                          <p:stCondLst>
                                            <p:cond delay="0"/>
                                          </p:stCondLst>
                                        </p:cTn>
                                        <p:tgtEl>
                                          <p:spTgt spid="2954"/>
                                        </p:tgtEl>
                                        <p:attrNameLst>
                                          <p:attrName>style.visibility</p:attrName>
                                        </p:attrNameLst>
                                      </p:cBhvr>
                                      <p:to>
                                        <p:strVal val="visible"/>
                                      </p:to>
                                    </p:set>
                                    <p:animEffect transition="in" filter="fade">
                                      <p:cBhvr>
                                        <p:cTn id="168" dur="1"/>
                                        <p:tgtEl>
                                          <p:spTgt spid="2954"/>
                                        </p:tgtEl>
                                      </p:cBhvr>
                                    </p:animEffect>
                                  </p:childTnLst>
                                </p:cTn>
                              </p:par>
                              <p:par>
                                <p:cTn id="169" presetID="10" presetClass="entr" presetSubtype="0" fill="hold" nodeType="withEffect">
                                  <p:stCondLst>
                                    <p:cond delay="0"/>
                                  </p:stCondLst>
                                  <p:childTnLst>
                                    <p:set>
                                      <p:cBhvr>
                                        <p:cTn id="170" dur="1" fill="hold">
                                          <p:stCondLst>
                                            <p:cond delay="0"/>
                                          </p:stCondLst>
                                        </p:cTn>
                                        <p:tgtEl>
                                          <p:spTgt spid="2955"/>
                                        </p:tgtEl>
                                        <p:attrNameLst>
                                          <p:attrName>style.visibility</p:attrName>
                                        </p:attrNameLst>
                                      </p:cBhvr>
                                      <p:to>
                                        <p:strVal val="visible"/>
                                      </p:to>
                                    </p:set>
                                    <p:animEffect transition="in" filter="fade">
                                      <p:cBhvr>
                                        <p:cTn id="171" dur="1"/>
                                        <p:tgtEl>
                                          <p:spTgt spid="2955"/>
                                        </p:tgtEl>
                                      </p:cBhvr>
                                    </p:animEffect>
                                  </p:childTnLst>
                                </p:cTn>
                              </p:par>
                              <p:par>
                                <p:cTn id="172" presetID="10" presetClass="entr" presetSubtype="0" fill="hold" nodeType="withEffect">
                                  <p:stCondLst>
                                    <p:cond delay="0"/>
                                  </p:stCondLst>
                                  <p:childTnLst>
                                    <p:set>
                                      <p:cBhvr>
                                        <p:cTn id="173" dur="1" fill="hold">
                                          <p:stCondLst>
                                            <p:cond delay="0"/>
                                          </p:stCondLst>
                                        </p:cTn>
                                        <p:tgtEl>
                                          <p:spTgt spid="2956"/>
                                        </p:tgtEl>
                                        <p:attrNameLst>
                                          <p:attrName>style.visibility</p:attrName>
                                        </p:attrNameLst>
                                      </p:cBhvr>
                                      <p:to>
                                        <p:strVal val="visible"/>
                                      </p:to>
                                    </p:set>
                                    <p:animEffect transition="in" filter="fade">
                                      <p:cBhvr>
                                        <p:cTn id="174" dur="1"/>
                                        <p:tgtEl>
                                          <p:spTgt spid="2956"/>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nodeType="clickEffect">
                                  <p:stCondLst>
                                    <p:cond delay="0"/>
                                  </p:stCondLst>
                                  <p:childTnLst>
                                    <p:set>
                                      <p:cBhvr>
                                        <p:cTn id="178" dur="1" fill="hold">
                                          <p:stCondLst>
                                            <p:cond delay="0"/>
                                          </p:stCondLst>
                                        </p:cTn>
                                        <p:tgtEl>
                                          <p:spTgt spid="2947"/>
                                        </p:tgtEl>
                                        <p:attrNameLst>
                                          <p:attrName>style.visibility</p:attrName>
                                        </p:attrNameLst>
                                      </p:cBhvr>
                                      <p:to>
                                        <p:strVal val="visible"/>
                                      </p:to>
                                    </p:set>
                                    <p:animEffect transition="in" filter="fade">
                                      <p:cBhvr>
                                        <p:cTn id="179" dur="500"/>
                                        <p:tgtEl>
                                          <p:spTgt spid="2947"/>
                                        </p:tgtEl>
                                      </p:cBhvr>
                                    </p:animEffect>
                                  </p:childTnLst>
                                </p:cTn>
                              </p:par>
                              <p:par>
                                <p:cTn id="180" presetID="10" presetClass="entr" presetSubtype="0" fill="hold" nodeType="withEffect">
                                  <p:stCondLst>
                                    <p:cond delay="0"/>
                                  </p:stCondLst>
                                  <p:childTnLst>
                                    <p:set>
                                      <p:cBhvr>
                                        <p:cTn id="181" dur="1" fill="hold">
                                          <p:stCondLst>
                                            <p:cond delay="0"/>
                                          </p:stCondLst>
                                        </p:cTn>
                                        <p:tgtEl>
                                          <p:spTgt spid="2944"/>
                                        </p:tgtEl>
                                        <p:attrNameLst>
                                          <p:attrName>style.visibility</p:attrName>
                                        </p:attrNameLst>
                                      </p:cBhvr>
                                      <p:to>
                                        <p:strVal val="visible"/>
                                      </p:to>
                                    </p:set>
                                    <p:animEffect transition="in" filter="fade">
                                      <p:cBhvr>
                                        <p:cTn id="182" dur="500"/>
                                        <p:tgtEl>
                                          <p:spTgt spid="2944"/>
                                        </p:tgtEl>
                                      </p:cBhvr>
                                    </p:animEffect>
                                  </p:childTnLst>
                                </p:cTn>
                              </p:par>
                              <p:par>
                                <p:cTn id="183" presetID="10" presetClass="entr" presetSubtype="0" fill="hold" nodeType="withEffect">
                                  <p:stCondLst>
                                    <p:cond delay="0"/>
                                  </p:stCondLst>
                                  <p:childTnLst>
                                    <p:set>
                                      <p:cBhvr>
                                        <p:cTn id="184" dur="1" fill="hold">
                                          <p:stCondLst>
                                            <p:cond delay="0"/>
                                          </p:stCondLst>
                                        </p:cTn>
                                        <p:tgtEl>
                                          <p:spTgt spid="2946"/>
                                        </p:tgtEl>
                                        <p:attrNameLst>
                                          <p:attrName>style.visibility</p:attrName>
                                        </p:attrNameLst>
                                      </p:cBhvr>
                                      <p:to>
                                        <p:strVal val="visible"/>
                                      </p:to>
                                    </p:set>
                                    <p:animEffect transition="in" filter="fade">
                                      <p:cBhvr>
                                        <p:cTn id="185" dur="500"/>
                                        <p:tgtEl>
                                          <p:spTgt spid="2946"/>
                                        </p:tgtEl>
                                      </p:cBhvr>
                                    </p:animEffect>
                                  </p:childTnLst>
                                </p:cTn>
                              </p:par>
                              <p:par>
                                <p:cTn id="186" presetID="10" presetClass="entr" presetSubtype="0" fill="hold" nodeType="withEffect">
                                  <p:stCondLst>
                                    <p:cond delay="0"/>
                                  </p:stCondLst>
                                  <p:childTnLst>
                                    <p:set>
                                      <p:cBhvr>
                                        <p:cTn id="187" dur="1" fill="hold">
                                          <p:stCondLst>
                                            <p:cond delay="0"/>
                                          </p:stCondLst>
                                        </p:cTn>
                                        <p:tgtEl>
                                          <p:spTgt spid="2945"/>
                                        </p:tgtEl>
                                        <p:attrNameLst>
                                          <p:attrName>style.visibility</p:attrName>
                                        </p:attrNameLst>
                                      </p:cBhvr>
                                      <p:to>
                                        <p:strVal val="visible"/>
                                      </p:to>
                                    </p:set>
                                    <p:animEffect transition="in" filter="fade">
                                      <p:cBhvr>
                                        <p:cTn id="188" dur="500"/>
                                        <p:tgtEl>
                                          <p:spTgt spid="2945"/>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nodeType="clickEffect">
                                  <p:stCondLst>
                                    <p:cond delay="0"/>
                                  </p:stCondLst>
                                  <p:childTnLst>
                                    <p:set>
                                      <p:cBhvr>
                                        <p:cTn id="192" dur="1" fill="hold">
                                          <p:stCondLst>
                                            <p:cond delay="0"/>
                                          </p:stCondLst>
                                        </p:cTn>
                                        <p:tgtEl>
                                          <p:spTgt spid="2949"/>
                                        </p:tgtEl>
                                        <p:attrNameLst>
                                          <p:attrName>style.visibility</p:attrName>
                                        </p:attrNameLst>
                                      </p:cBhvr>
                                      <p:to>
                                        <p:strVal val="visible"/>
                                      </p:to>
                                    </p:set>
                                    <p:animEffect transition="in" filter="fade">
                                      <p:cBhvr>
                                        <p:cTn id="193" dur="500"/>
                                        <p:tgtEl>
                                          <p:spTgt spid="2949"/>
                                        </p:tgtEl>
                                      </p:cBhvr>
                                    </p:animEffect>
                                  </p:childTnLst>
                                </p:cTn>
                              </p:par>
                              <p:par>
                                <p:cTn id="194" presetID="10" presetClass="entr" presetSubtype="0" fill="hold" nodeType="withEffect">
                                  <p:stCondLst>
                                    <p:cond delay="0"/>
                                  </p:stCondLst>
                                  <p:childTnLst>
                                    <p:set>
                                      <p:cBhvr>
                                        <p:cTn id="195" dur="1" fill="hold">
                                          <p:stCondLst>
                                            <p:cond delay="0"/>
                                          </p:stCondLst>
                                        </p:cTn>
                                        <p:tgtEl>
                                          <p:spTgt spid="2948"/>
                                        </p:tgtEl>
                                        <p:attrNameLst>
                                          <p:attrName>style.visibility</p:attrName>
                                        </p:attrNameLst>
                                      </p:cBhvr>
                                      <p:to>
                                        <p:strVal val="visible"/>
                                      </p:to>
                                    </p:set>
                                    <p:animEffect transition="in" filter="fade">
                                      <p:cBhvr>
                                        <p:cTn id="196" dur="500"/>
                                        <p:tgtEl>
                                          <p:spTgt spid="2948"/>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presetSubtype="0" fill="hold" nodeType="clickEffect">
                                  <p:stCondLst>
                                    <p:cond delay="0"/>
                                  </p:stCondLst>
                                  <p:childTnLst>
                                    <p:set>
                                      <p:cBhvr>
                                        <p:cTn id="200" dur="1" fill="hold">
                                          <p:stCondLst>
                                            <p:cond delay="0"/>
                                          </p:stCondLst>
                                        </p:cTn>
                                        <p:tgtEl>
                                          <p:spTgt spid="2961"/>
                                        </p:tgtEl>
                                        <p:attrNameLst>
                                          <p:attrName>style.visibility</p:attrName>
                                        </p:attrNameLst>
                                      </p:cBhvr>
                                      <p:to>
                                        <p:strVal val="visible"/>
                                      </p:to>
                                    </p:set>
                                    <p:animEffect transition="in" filter="fade">
                                      <p:cBhvr>
                                        <p:cTn id="201" dur="1"/>
                                        <p:tgtEl>
                                          <p:spTgt spid="2961"/>
                                        </p:tgtEl>
                                      </p:cBhvr>
                                    </p:animEffect>
                                  </p:childTnLst>
                                </p:cTn>
                              </p:par>
                              <p:par>
                                <p:cTn id="202" presetID="10" presetClass="entr" presetSubtype="0" fill="hold" nodeType="withEffect">
                                  <p:stCondLst>
                                    <p:cond delay="0"/>
                                  </p:stCondLst>
                                  <p:childTnLst>
                                    <p:set>
                                      <p:cBhvr>
                                        <p:cTn id="203" dur="1" fill="hold">
                                          <p:stCondLst>
                                            <p:cond delay="0"/>
                                          </p:stCondLst>
                                        </p:cTn>
                                        <p:tgtEl>
                                          <p:spTgt spid="2960"/>
                                        </p:tgtEl>
                                        <p:attrNameLst>
                                          <p:attrName>style.visibility</p:attrName>
                                        </p:attrNameLst>
                                      </p:cBhvr>
                                      <p:to>
                                        <p:strVal val="visible"/>
                                      </p:to>
                                    </p:set>
                                    <p:animEffect transition="in" filter="fade">
                                      <p:cBhvr>
                                        <p:cTn id="204" dur="1"/>
                                        <p:tgtEl>
                                          <p:spTgt spid="2960"/>
                                        </p:tgtEl>
                                      </p:cBhvr>
                                    </p:animEffect>
                                  </p:childTnLst>
                                </p:cTn>
                              </p:par>
                              <p:par>
                                <p:cTn id="205" presetID="10" presetClass="entr" presetSubtype="0" fill="hold" nodeType="withEffect">
                                  <p:stCondLst>
                                    <p:cond delay="0"/>
                                  </p:stCondLst>
                                  <p:childTnLst>
                                    <p:set>
                                      <p:cBhvr>
                                        <p:cTn id="206" dur="1" fill="hold">
                                          <p:stCondLst>
                                            <p:cond delay="0"/>
                                          </p:stCondLst>
                                        </p:cTn>
                                        <p:tgtEl>
                                          <p:spTgt spid="2959"/>
                                        </p:tgtEl>
                                        <p:attrNameLst>
                                          <p:attrName>style.visibility</p:attrName>
                                        </p:attrNameLst>
                                      </p:cBhvr>
                                      <p:to>
                                        <p:strVal val="visible"/>
                                      </p:to>
                                    </p:set>
                                    <p:animEffect transition="in" filter="fade">
                                      <p:cBhvr>
                                        <p:cTn id="207" dur="1"/>
                                        <p:tgtEl>
                                          <p:spTgt spid="2959"/>
                                        </p:tgtEl>
                                      </p:cBhvr>
                                    </p:animEffect>
                                  </p:childTnLst>
                                </p:cTn>
                              </p:par>
                              <p:par>
                                <p:cTn id="208" presetID="10" presetClass="entr" presetSubtype="0" fill="hold" nodeType="withEffect">
                                  <p:stCondLst>
                                    <p:cond delay="0"/>
                                  </p:stCondLst>
                                  <p:childTnLst>
                                    <p:set>
                                      <p:cBhvr>
                                        <p:cTn id="209" dur="1" fill="hold">
                                          <p:stCondLst>
                                            <p:cond delay="0"/>
                                          </p:stCondLst>
                                        </p:cTn>
                                        <p:tgtEl>
                                          <p:spTgt spid="2958"/>
                                        </p:tgtEl>
                                        <p:attrNameLst>
                                          <p:attrName>style.visibility</p:attrName>
                                        </p:attrNameLst>
                                      </p:cBhvr>
                                      <p:to>
                                        <p:strVal val="visible"/>
                                      </p:to>
                                    </p:set>
                                    <p:animEffect transition="in" filter="fade">
                                      <p:cBhvr>
                                        <p:cTn id="210" dur="1"/>
                                        <p:tgtEl>
                                          <p:spTgt spid="2958"/>
                                        </p:tgtEl>
                                      </p:cBhvr>
                                    </p:animEffect>
                                  </p:childTnLst>
                                </p:cTn>
                              </p:par>
                              <p:par>
                                <p:cTn id="211" presetID="10" presetClass="entr" presetSubtype="0" fill="hold" nodeType="withEffect">
                                  <p:stCondLst>
                                    <p:cond delay="0"/>
                                  </p:stCondLst>
                                  <p:childTnLst>
                                    <p:set>
                                      <p:cBhvr>
                                        <p:cTn id="212" dur="1" fill="hold">
                                          <p:stCondLst>
                                            <p:cond delay="0"/>
                                          </p:stCondLst>
                                        </p:cTn>
                                        <p:tgtEl>
                                          <p:spTgt spid="2963"/>
                                        </p:tgtEl>
                                        <p:attrNameLst>
                                          <p:attrName>style.visibility</p:attrName>
                                        </p:attrNameLst>
                                      </p:cBhvr>
                                      <p:to>
                                        <p:strVal val="visible"/>
                                      </p:to>
                                    </p:set>
                                    <p:animEffect transition="in" filter="fade">
                                      <p:cBhvr>
                                        <p:cTn id="213" dur="1"/>
                                        <p:tgtEl>
                                          <p:spTgt spid="2963"/>
                                        </p:tgtEl>
                                      </p:cBhvr>
                                    </p:animEffect>
                                  </p:childTnLst>
                                </p:cTn>
                              </p:par>
                              <p:par>
                                <p:cTn id="214" presetID="10" presetClass="entr" presetSubtype="0" fill="hold" nodeType="withEffect">
                                  <p:stCondLst>
                                    <p:cond delay="0"/>
                                  </p:stCondLst>
                                  <p:childTnLst>
                                    <p:set>
                                      <p:cBhvr>
                                        <p:cTn id="215" dur="1" fill="hold">
                                          <p:stCondLst>
                                            <p:cond delay="0"/>
                                          </p:stCondLst>
                                        </p:cTn>
                                        <p:tgtEl>
                                          <p:spTgt spid="2962"/>
                                        </p:tgtEl>
                                        <p:attrNameLst>
                                          <p:attrName>style.visibility</p:attrName>
                                        </p:attrNameLst>
                                      </p:cBhvr>
                                      <p:to>
                                        <p:strVal val="visible"/>
                                      </p:to>
                                    </p:set>
                                    <p:animEffect transition="in" filter="fade">
                                      <p:cBhvr>
                                        <p:cTn id="216" dur="1"/>
                                        <p:tgtEl>
                                          <p:spTgt spid="2962"/>
                                        </p:tgtEl>
                                      </p:cBhvr>
                                    </p:animEffec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nodeType="clickEffect">
                                  <p:stCondLst>
                                    <p:cond delay="0"/>
                                  </p:stCondLst>
                                  <p:childTnLst>
                                    <p:set>
                                      <p:cBhvr>
                                        <p:cTn id="220" dur="1" fill="hold">
                                          <p:stCondLst>
                                            <p:cond delay="0"/>
                                          </p:stCondLst>
                                        </p:cTn>
                                        <p:tgtEl>
                                          <p:spTgt spid="2951"/>
                                        </p:tgtEl>
                                        <p:attrNameLst>
                                          <p:attrName>style.visibility</p:attrName>
                                        </p:attrNameLst>
                                      </p:cBhvr>
                                      <p:to>
                                        <p:strVal val="visible"/>
                                      </p:to>
                                    </p:set>
                                    <p:animEffect transition="in" filter="fade">
                                      <p:cBhvr>
                                        <p:cTn id="221" dur="1"/>
                                        <p:tgtEl>
                                          <p:spTgt spid="2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Shape 2969"/>
          <p:cNvSpPr/>
          <p:nvPr/>
        </p:nvSpPr>
        <p:spPr>
          <a:xfrm>
            <a:off x="362803" y="448016"/>
            <a:ext cx="8305799" cy="1323439"/>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37"/>
            </a:pPr>
            <a:r>
              <a:rPr lang="en-US" sz="2000" b="1" i="0" u="none" strike="noStrike" cap="none" baseline="0">
                <a:solidFill>
                  <a:schemeClr val="dk1"/>
                </a:solidFill>
                <a:latin typeface="Calibri"/>
                <a:ea typeface="Calibri"/>
                <a:cs typeface="Calibri"/>
                <a:sym typeface="Calibri"/>
              </a:rPr>
              <a:t>A regular hexagonal lamina of side 25mm is lying in such a way that one of its corners is on HP while the corner opposite to the corner on which it rests is on VP. If the lamina makes 60° to HP, Draw the projections of the lamina.</a:t>
            </a:r>
          </a:p>
        </p:txBody>
      </p:sp>
      <p:cxnSp>
        <p:nvCxnSpPr>
          <p:cNvPr id="2970" name="Shape 2970"/>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2971" name="Shape 2971"/>
          <p:cNvCxnSpPr/>
          <p:nvPr/>
        </p:nvCxnSpPr>
        <p:spPr>
          <a:xfrm rot="10800000">
            <a:off x="381000" y="1827211"/>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2972" name="Shape 2972"/>
          <p:cNvCxnSpPr/>
          <p:nvPr/>
        </p:nvCxnSpPr>
        <p:spPr>
          <a:xfrm rot="10800000">
            <a:off x="685801" y="3601135"/>
            <a:ext cx="7696198" cy="0"/>
          </a:xfrm>
          <a:prstGeom prst="straightConnector1">
            <a:avLst/>
          </a:prstGeom>
          <a:noFill/>
          <a:ln w="9525" cap="flat" cmpd="sng">
            <a:solidFill>
              <a:schemeClr val="dk1"/>
            </a:solidFill>
            <a:prstDash val="solid"/>
            <a:round/>
            <a:headEnd type="none" w="med" len="med"/>
            <a:tailEnd type="none" w="med" len="med"/>
          </a:ln>
        </p:spPr>
      </p:cxnSp>
      <p:sp>
        <p:nvSpPr>
          <p:cNvPr id="2973" name="Shape 2973"/>
          <p:cNvSpPr txBox="1"/>
          <p:nvPr/>
        </p:nvSpPr>
        <p:spPr>
          <a:xfrm>
            <a:off x="362803" y="3429244"/>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2974" name="Shape 2974"/>
          <p:cNvSpPr txBox="1"/>
          <p:nvPr/>
        </p:nvSpPr>
        <p:spPr>
          <a:xfrm>
            <a:off x="8382000" y="3418058"/>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2975" name="Shape 2975"/>
          <p:cNvSpPr txBox="1"/>
          <p:nvPr/>
        </p:nvSpPr>
        <p:spPr>
          <a:xfrm>
            <a:off x="616193" y="3277969"/>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sp>
        <p:nvSpPr>
          <p:cNvPr id="2976" name="Shape 2976"/>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2977" name="Shape 2977"/>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sp>
        <p:nvSpPr>
          <p:cNvPr id="2978" name="Shape 2978"/>
          <p:cNvSpPr txBox="1"/>
          <p:nvPr/>
        </p:nvSpPr>
        <p:spPr>
          <a:xfrm>
            <a:off x="1072548" y="4425926"/>
            <a:ext cx="28244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2979" name="Shape 2979"/>
          <p:cNvSpPr txBox="1"/>
          <p:nvPr/>
        </p:nvSpPr>
        <p:spPr>
          <a:xfrm>
            <a:off x="1495358" y="3640741"/>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grpSp>
        <p:nvGrpSpPr>
          <p:cNvPr id="2980" name="Shape 2980"/>
          <p:cNvGrpSpPr/>
          <p:nvPr/>
        </p:nvGrpSpPr>
        <p:grpSpPr>
          <a:xfrm rot="-1756953">
            <a:off x="1065852" y="4719880"/>
            <a:ext cx="532755" cy="842590"/>
            <a:chOff x="1051041" y="4419600"/>
            <a:chExt cx="532755" cy="968180"/>
          </a:xfrm>
        </p:grpSpPr>
        <p:cxnSp>
          <p:nvCxnSpPr>
            <p:cNvPr id="2981" name="Shape 2981"/>
            <p:cNvCxnSpPr/>
            <p:nvPr/>
          </p:nvCxnSpPr>
          <p:spPr>
            <a:xfrm>
              <a:off x="1102023" y="4419600"/>
              <a:ext cx="0" cy="968180"/>
            </a:xfrm>
            <a:prstGeom prst="straightConnector1">
              <a:avLst/>
            </a:prstGeom>
            <a:noFill/>
            <a:ln w="9525" cap="flat" cmpd="sng">
              <a:solidFill>
                <a:srgbClr val="4A7DBB"/>
              </a:solidFill>
              <a:prstDash val="solid"/>
              <a:round/>
              <a:headEnd type="triangle" w="lg" len="lg"/>
              <a:tailEnd type="triangle" w="lg" len="lg"/>
            </a:ln>
          </p:spPr>
        </p:cxnSp>
        <p:cxnSp>
          <p:nvCxnSpPr>
            <p:cNvPr id="2982" name="Shape 2982"/>
            <p:cNvCxnSpPr/>
            <p:nvPr/>
          </p:nvCxnSpPr>
          <p:spPr>
            <a:xfrm>
              <a:off x="1051041" y="4419600"/>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2983" name="Shape 2983"/>
            <p:cNvCxnSpPr/>
            <p:nvPr/>
          </p:nvCxnSpPr>
          <p:spPr>
            <a:xfrm>
              <a:off x="1051041" y="5362575"/>
              <a:ext cx="532755" cy="0"/>
            </a:xfrm>
            <a:prstGeom prst="straightConnector1">
              <a:avLst/>
            </a:prstGeom>
            <a:noFill/>
            <a:ln w="9525" cap="flat" cmpd="sng">
              <a:solidFill>
                <a:srgbClr val="4A7DBB"/>
              </a:solidFill>
              <a:prstDash val="solid"/>
              <a:round/>
              <a:headEnd type="none" w="med" len="med"/>
              <a:tailEnd type="none" w="med" len="med"/>
            </a:ln>
          </p:spPr>
        </p:cxnSp>
      </p:grpSp>
      <p:sp>
        <p:nvSpPr>
          <p:cNvPr id="2984" name="Shape 2984"/>
          <p:cNvSpPr txBox="1"/>
          <p:nvPr/>
        </p:nvSpPr>
        <p:spPr>
          <a:xfrm>
            <a:off x="685800" y="5172046"/>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25</a:t>
            </a:r>
          </a:p>
        </p:txBody>
      </p:sp>
      <p:cxnSp>
        <p:nvCxnSpPr>
          <p:cNvPr id="2985" name="Shape 2985"/>
          <p:cNvCxnSpPr/>
          <p:nvPr/>
        </p:nvCxnSpPr>
        <p:spPr>
          <a:xfrm rot="10800000">
            <a:off x="1766947" y="3632147"/>
            <a:ext cx="0" cy="1724565"/>
          </a:xfrm>
          <a:prstGeom prst="straightConnector1">
            <a:avLst/>
          </a:prstGeom>
          <a:noFill/>
          <a:ln w="9525" cap="flat" cmpd="sng">
            <a:solidFill>
              <a:srgbClr val="C4BD97"/>
            </a:solidFill>
            <a:prstDash val="solid"/>
            <a:round/>
            <a:headEnd type="none" w="med" len="med"/>
            <a:tailEnd type="none" w="med" len="med"/>
          </a:ln>
        </p:spPr>
      </p:cxnSp>
      <p:cxnSp>
        <p:nvCxnSpPr>
          <p:cNvPr id="2986" name="Shape 2986"/>
          <p:cNvCxnSpPr/>
          <p:nvPr/>
        </p:nvCxnSpPr>
        <p:spPr>
          <a:xfrm rot="10800000">
            <a:off x="2619449" y="3613910"/>
            <a:ext cx="0" cy="1742801"/>
          </a:xfrm>
          <a:prstGeom prst="straightConnector1">
            <a:avLst/>
          </a:prstGeom>
          <a:noFill/>
          <a:ln w="9525" cap="flat" cmpd="sng">
            <a:solidFill>
              <a:srgbClr val="C4BD97"/>
            </a:solidFill>
            <a:prstDash val="solid"/>
            <a:round/>
            <a:headEnd type="none" w="med" len="med"/>
            <a:tailEnd type="none" w="med" len="med"/>
          </a:ln>
        </p:spPr>
      </p:cxnSp>
      <p:cxnSp>
        <p:nvCxnSpPr>
          <p:cNvPr id="2987" name="Shape 2987"/>
          <p:cNvCxnSpPr/>
          <p:nvPr/>
        </p:nvCxnSpPr>
        <p:spPr>
          <a:xfrm>
            <a:off x="3031398" y="3596789"/>
            <a:ext cx="0" cy="1045205"/>
          </a:xfrm>
          <a:prstGeom prst="straightConnector1">
            <a:avLst/>
          </a:prstGeom>
          <a:noFill/>
          <a:ln w="9525" cap="flat" cmpd="sng">
            <a:solidFill>
              <a:srgbClr val="C4BD97"/>
            </a:solidFill>
            <a:prstDash val="solid"/>
            <a:round/>
            <a:headEnd type="none" w="med" len="med"/>
            <a:tailEnd type="none" w="med" len="med"/>
          </a:ln>
        </p:spPr>
      </p:cxnSp>
      <p:sp>
        <p:nvSpPr>
          <p:cNvPr id="2988" name="Shape 2988"/>
          <p:cNvSpPr txBox="1"/>
          <p:nvPr/>
        </p:nvSpPr>
        <p:spPr>
          <a:xfrm>
            <a:off x="2627769" y="3640741"/>
            <a:ext cx="27122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2989" name="Shape 2989"/>
          <p:cNvSpPr txBox="1"/>
          <p:nvPr/>
        </p:nvSpPr>
        <p:spPr>
          <a:xfrm>
            <a:off x="3015322" y="4366571"/>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2990" name="Shape 2990"/>
          <p:cNvSpPr txBox="1"/>
          <p:nvPr/>
        </p:nvSpPr>
        <p:spPr>
          <a:xfrm>
            <a:off x="2627769" y="5334978"/>
            <a:ext cx="28725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2991" name="Shape 2991"/>
          <p:cNvSpPr txBox="1"/>
          <p:nvPr/>
        </p:nvSpPr>
        <p:spPr>
          <a:xfrm>
            <a:off x="1574433" y="5372101"/>
            <a:ext cx="24718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cxnSp>
        <p:nvCxnSpPr>
          <p:cNvPr id="2992" name="Shape 2992"/>
          <p:cNvCxnSpPr/>
          <p:nvPr/>
        </p:nvCxnSpPr>
        <p:spPr>
          <a:xfrm rot="10800000" flipH="1">
            <a:off x="1354998" y="4636488"/>
            <a:ext cx="3428794" cy="5505"/>
          </a:xfrm>
          <a:prstGeom prst="straightConnector1">
            <a:avLst/>
          </a:prstGeom>
          <a:noFill/>
          <a:ln w="9525" cap="flat" cmpd="sng">
            <a:solidFill>
              <a:srgbClr val="C4BD97"/>
            </a:solidFill>
            <a:prstDash val="solid"/>
            <a:round/>
            <a:headEnd type="none" w="med" len="med"/>
            <a:tailEnd type="none" w="med" len="med"/>
          </a:ln>
        </p:spPr>
      </p:cxnSp>
      <p:sp>
        <p:nvSpPr>
          <p:cNvPr id="2993" name="Shape 2993"/>
          <p:cNvSpPr/>
          <p:nvPr/>
        </p:nvSpPr>
        <p:spPr>
          <a:xfrm>
            <a:off x="1354998" y="3927278"/>
            <a:ext cx="1676399" cy="1429434"/>
          </a:xfrm>
          <a:prstGeom prst="hexagon">
            <a:avLst>
              <a:gd name="adj" fmla="val 28819"/>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2994" name="Shape 2994"/>
          <p:cNvCxnSpPr>
            <a:endCxn id="2993" idx="3"/>
          </p:cNvCxnSpPr>
          <p:nvPr/>
        </p:nvCxnSpPr>
        <p:spPr>
          <a:xfrm flipH="1">
            <a:off x="1354998" y="3596795"/>
            <a:ext cx="3000" cy="1045200"/>
          </a:xfrm>
          <a:prstGeom prst="straightConnector1">
            <a:avLst/>
          </a:prstGeom>
          <a:noFill/>
          <a:ln w="9525" cap="flat" cmpd="sng">
            <a:solidFill>
              <a:srgbClr val="C4BD97"/>
            </a:solidFill>
            <a:prstDash val="solid"/>
            <a:round/>
            <a:headEnd type="none" w="med" len="med"/>
            <a:tailEnd type="none" w="med" len="med"/>
          </a:ln>
        </p:spPr>
      </p:cxnSp>
      <p:cxnSp>
        <p:nvCxnSpPr>
          <p:cNvPr id="2995" name="Shape 2995"/>
          <p:cNvCxnSpPr/>
          <p:nvPr/>
        </p:nvCxnSpPr>
        <p:spPr>
          <a:xfrm rot="10800000">
            <a:off x="1350576" y="3596789"/>
            <a:ext cx="1676399" cy="0"/>
          </a:xfrm>
          <a:prstGeom prst="straightConnector1">
            <a:avLst/>
          </a:prstGeom>
          <a:noFill/>
          <a:ln w="28575" cap="flat" cmpd="sng">
            <a:solidFill>
              <a:schemeClr val="dk1"/>
            </a:solidFill>
            <a:prstDash val="solid"/>
            <a:round/>
            <a:headEnd type="none" w="med" len="med"/>
            <a:tailEnd type="none" w="med" len="med"/>
          </a:ln>
        </p:spPr>
      </p:cxnSp>
      <p:sp>
        <p:nvSpPr>
          <p:cNvPr id="2996" name="Shape 2996"/>
          <p:cNvSpPr txBox="1"/>
          <p:nvPr/>
        </p:nvSpPr>
        <p:spPr>
          <a:xfrm>
            <a:off x="1504883" y="3269276"/>
            <a:ext cx="56938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f'(b')</a:t>
            </a:r>
          </a:p>
        </p:txBody>
      </p:sp>
      <p:sp>
        <p:nvSpPr>
          <p:cNvPr id="2997" name="Shape 2997"/>
          <p:cNvSpPr txBox="1"/>
          <p:nvPr/>
        </p:nvSpPr>
        <p:spPr>
          <a:xfrm>
            <a:off x="1161425" y="3253888"/>
            <a:ext cx="38468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998" name="Shape 2998"/>
          <p:cNvSpPr txBox="1"/>
          <p:nvPr/>
        </p:nvSpPr>
        <p:spPr>
          <a:xfrm>
            <a:off x="2367147" y="3253888"/>
            <a:ext cx="60465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e'(c')</a:t>
            </a:r>
          </a:p>
        </p:txBody>
      </p:sp>
      <p:sp>
        <p:nvSpPr>
          <p:cNvPr id="2999" name="Shape 2999"/>
          <p:cNvSpPr txBox="1"/>
          <p:nvPr/>
        </p:nvSpPr>
        <p:spPr>
          <a:xfrm>
            <a:off x="2898998" y="3262815"/>
            <a:ext cx="4083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3000" name="Shape 3000"/>
          <p:cNvSpPr txBox="1"/>
          <p:nvPr/>
        </p:nvSpPr>
        <p:spPr>
          <a:xfrm>
            <a:off x="4180521" y="3302187"/>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60°</a:t>
            </a:r>
          </a:p>
        </p:txBody>
      </p:sp>
      <p:sp>
        <p:nvSpPr>
          <p:cNvPr id="3001" name="Shape 3001"/>
          <p:cNvSpPr/>
          <p:nvPr/>
        </p:nvSpPr>
        <p:spPr>
          <a:xfrm>
            <a:off x="3919092" y="3292133"/>
            <a:ext cx="307893" cy="629638"/>
          </a:xfrm>
          <a:prstGeom prst="arc">
            <a:avLst>
              <a:gd name="adj1" fmla="val 16755350"/>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3002" name="Shape 3002"/>
          <p:cNvCxnSpPr/>
          <p:nvPr/>
        </p:nvCxnSpPr>
        <p:spPr>
          <a:xfrm rot="10800000">
            <a:off x="3919094" y="3613911"/>
            <a:ext cx="7786" cy="1022577"/>
          </a:xfrm>
          <a:prstGeom prst="straightConnector1">
            <a:avLst/>
          </a:prstGeom>
          <a:noFill/>
          <a:ln w="9525" cap="flat" cmpd="sng">
            <a:solidFill>
              <a:srgbClr val="C4BD97"/>
            </a:solidFill>
            <a:prstDash val="solid"/>
            <a:round/>
            <a:headEnd type="none" w="med" len="med"/>
            <a:tailEnd type="none" w="med" len="med"/>
          </a:ln>
        </p:spPr>
      </p:cxnSp>
      <p:cxnSp>
        <p:nvCxnSpPr>
          <p:cNvPr id="3003" name="Shape 3003"/>
          <p:cNvCxnSpPr/>
          <p:nvPr/>
        </p:nvCxnSpPr>
        <p:spPr>
          <a:xfrm rot="10800000">
            <a:off x="4586821" y="2590799"/>
            <a:ext cx="0" cy="2760405"/>
          </a:xfrm>
          <a:prstGeom prst="straightConnector1">
            <a:avLst/>
          </a:prstGeom>
          <a:noFill/>
          <a:ln w="9525" cap="flat" cmpd="sng">
            <a:solidFill>
              <a:srgbClr val="C4BD97"/>
            </a:solidFill>
            <a:prstDash val="solid"/>
            <a:round/>
            <a:headEnd type="none" w="med" len="med"/>
            <a:tailEnd type="none" w="med" len="med"/>
          </a:ln>
        </p:spPr>
      </p:cxnSp>
      <p:cxnSp>
        <p:nvCxnSpPr>
          <p:cNvPr id="3004" name="Shape 3004"/>
          <p:cNvCxnSpPr/>
          <p:nvPr/>
        </p:nvCxnSpPr>
        <p:spPr>
          <a:xfrm rot="10800000">
            <a:off x="4123850" y="3302187"/>
            <a:ext cx="0" cy="2049017"/>
          </a:xfrm>
          <a:prstGeom prst="straightConnector1">
            <a:avLst/>
          </a:prstGeom>
          <a:noFill/>
          <a:ln w="9525" cap="flat" cmpd="sng">
            <a:solidFill>
              <a:srgbClr val="C4BD97"/>
            </a:solidFill>
            <a:prstDash val="solid"/>
            <a:round/>
            <a:headEnd type="none" w="med" len="med"/>
            <a:tailEnd type="none" w="med" len="med"/>
          </a:ln>
        </p:spPr>
      </p:cxnSp>
      <p:cxnSp>
        <p:nvCxnSpPr>
          <p:cNvPr id="3005" name="Shape 3005"/>
          <p:cNvCxnSpPr/>
          <p:nvPr/>
        </p:nvCxnSpPr>
        <p:spPr>
          <a:xfrm rot="10800000">
            <a:off x="4772184" y="2314027"/>
            <a:ext cx="11607" cy="2322462"/>
          </a:xfrm>
          <a:prstGeom prst="straightConnector1">
            <a:avLst/>
          </a:prstGeom>
          <a:noFill/>
          <a:ln w="9525" cap="flat" cmpd="sng">
            <a:solidFill>
              <a:srgbClr val="C4BD97"/>
            </a:solidFill>
            <a:prstDash val="solid"/>
            <a:round/>
            <a:headEnd type="none" w="med" len="med"/>
            <a:tailEnd type="none" w="med" len="med"/>
          </a:ln>
        </p:spPr>
      </p:cxnSp>
      <p:sp>
        <p:nvSpPr>
          <p:cNvPr id="3006" name="Shape 3006"/>
          <p:cNvSpPr txBox="1"/>
          <p:nvPr/>
        </p:nvSpPr>
        <p:spPr>
          <a:xfrm>
            <a:off x="3639694" y="4467212"/>
            <a:ext cx="28244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3007" name="Shape 3007"/>
          <p:cNvSpPr txBox="1"/>
          <p:nvPr/>
        </p:nvSpPr>
        <p:spPr>
          <a:xfrm>
            <a:off x="3913226" y="3650573"/>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3008" name="Shape 3008"/>
          <p:cNvSpPr txBox="1"/>
          <p:nvPr/>
        </p:nvSpPr>
        <p:spPr>
          <a:xfrm>
            <a:off x="4514737" y="3660953"/>
            <a:ext cx="27122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009" name="Shape 3009"/>
          <p:cNvSpPr txBox="1"/>
          <p:nvPr/>
        </p:nvSpPr>
        <p:spPr>
          <a:xfrm>
            <a:off x="4783792" y="4456478"/>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3010" name="Shape 3010"/>
          <p:cNvSpPr txBox="1"/>
          <p:nvPr/>
        </p:nvSpPr>
        <p:spPr>
          <a:xfrm>
            <a:off x="4496533" y="5320228"/>
            <a:ext cx="28725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011" name="Shape 3011"/>
          <p:cNvSpPr txBox="1"/>
          <p:nvPr/>
        </p:nvSpPr>
        <p:spPr>
          <a:xfrm>
            <a:off x="3947632" y="5320228"/>
            <a:ext cx="24718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3012" name="Shape 3012"/>
          <p:cNvSpPr txBox="1"/>
          <p:nvPr/>
        </p:nvSpPr>
        <p:spPr>
          <a:xfrm>
            <a:off x="3657600" y="3011443"/>
            <a:ext cx="56938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f'(b')</a:t>
            </a:r>
          </a:p>
        </p:txBody>
      </p:sp>
      <p:sp>
        <p:nvSpPr>
          <p:cNvPr id="3013" name="Shape 3013"/>
          <p:cNvSpPr txBox="1"/>
          <p:nvPr/>
        </p:nvSpPr>
        <p:spPr>
          <a:xfrm>
            <a:off x="3631392" y="3286798"/>
            <a:ext cx="38468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3014" name="Shape 3014"/>
          <p:cNvSpPr txBox="1"/>
          <p:nvPr/>
        </p:nvSpPr>
        <p:spPr>
          <a:xfrm>
            <a:off x="4026817" y="2314026"/>
            <a:ext cx="60465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e'(c')</a:t>
            </a:r>
          </a:p>
        </p:txBody>
      </p:sp>
      <p:cxnSp>
        <p:nvCxnSpPr>
          <p:cNvPr id="3015" name="Shape 3015"/>
          <p:cNvCxnSpPr>
            <a:stCxn id="2993" idx="5"/>
          </p:cNvCxnSpPr>
          <p:nvPr/>
        </p:nvCxnSpPr>
        <p:spPr>
          <a:xfrm rot="10800000" flipH="1">
            <a:off x="2619449" y="3921878"/>
            <a:ext cx="1967400" cy="5400"/>
          </a:xfrm>
          <a:prstGeom prst="straightConnector1">
            <a:avLst/>
          </a:prstGeom>
          <a:noFill/>
          <a:ln w="9525" cap="flat" cmpd="sng">
            <a:solidFill>
              <a:srgbClr val="C4BD97"/>
            </a:solidFill>
            <a:prstDash val="solid"/>
            <a:round/>
            <a:headEnd type="none" w="med" len="med"/>
            <a:tailEnd type="none" w="med" len="med"/>
          </a:ln>
        </p:spPr>
      </p:cxnSp>
      <p:cxnSp>
        <p:nvCxnSpPr>
          <p:cNvPr id="3016" name="Shape 3016"/>
          <p:cNvCxnSpPr>
            <a:stCxn id="2993" idx="1"/>
          </p:cNvCxnSpPr>
          <p:nvPr/>
        </p:nvCxnSpPr>
        <p:spPr>
          <a:xfrm rot="10800000" flipH="1">
            <a:off x="2619449" y="5351311"/>
            <a:ext cx="1967400" cy="5400"/>
          </a:xfrm>
          <a:prstGeom prst="straightConnector1">
            <a:avLst/>
          </a:prstGeom>
          <a:noFill/>
          <a:ln w="9525" cap="flat" cmpd="sng">
            <a:solidFill>
              <a:srgbClr val="C4BD97"/>
            </a:solidFill>
            <a:prstDash val="solid"/>
            <a:round/>
            <a:headEnd type="none" w="med" len="med"/>
            <a:tailEnd type="none" w="med" len="med"/>
          </a:ln>
        </p:spPr>
      </p:cxnSp>
      <p:cxnSp>
        <p:nvCxnSpPr>
          <p:cNvPr id="3017" name="Shape 3017"/>
          <p:cNvCxnSpPr/>
          <p:nvPr/>
        </p:nvCxnSpPr>
        <p:spPr>
          <a:xfrm flipH="1">
            <a:off x="3913226" y="2274376"/>
            <a:ext cx="858422" cy="1318064"/>
          </a:xfrm>
          <a:prstGeom prst="straightConnector1">
            <a:avLst/>
          </a:prstGeom>
          <a:noFill/>
          <a:ln w="28575" cap="flat" cmpd="sng">
            <a:solidFill>
              <a:schemeClr val="dk1"/>
            </a:solidFill>
            <a:prstDash val="solid"/>
            <a:round/>
            <a:headEnd type="none" w="med" len="med"/>
            <a:tailEnd type="none" w="med" len="med"/>
          </a:ln>
        </p:spPr>
      </p:cxnSp>
      <p:sp>
        <p:nvSpPr>
          <p:cNvPr id="3018" name="Shape 3018"/>
          <p:cNvSpPr txBox="1"/>
          <p:nvPr/>
        </p:nvSpPr>
        <p:spPr>
          <a:xfrm>
            <a:off x="4445383" y="2011214"/>
            <a:ext cx="4083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3019" name="Shape 3019"/>
          <p:cNvSpPr/>
          <p:nvPr/>
        </p:nvSpPr>
        <p:spPr>
          <a:xfrm>
            <a:off x="3926880" y="3921771"/>
            <a:ext cx="856911" cy="1429434"/>
          </a:xfrm>
          <a:prstGeom prst="hexagon">
            <a:avLst>
              <a:gd name="adj" fmla="val 22986"/>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020" name="Shape 3020"/>
          <p:cNvSpPr/>
          <p:nvPr/>
        </p:nvSpPr>
        <p:spPr>
          <a:xfrm rot="-5400000">
            <a:off x="6229861" y="3310528"/>
            <a:ext cx="856911" cy="1429434"/>
          </a:xfrm>
          <a:prstGeom prst="hexagon">
            <a:avLst>
              <a:gd name="adj" fmla="val 22986"/>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021" name="Shape 3021"/>
          <p:cNvSpPr txBox="1"/>
          <p:nvPr/>
        </p:nvSpPr>
        <p:spPr>
          <a:xfrm>
            <a:off x="6517092" y="4440480"/>
            <a:ext cx="28244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3022" name="Shape 3022"/>
          <p:cNvSpPr txBox="1"/>
          <p:nvPr/>
        </p:nvSpPr>
        <p:spPr>
          <a:xfrm>
            <a:off x="5661951" y="4125719"/>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3023" name="Shape 3023"/>
          <p:cNvSpPr txBox="1"/>
          <p:nvPr/>
        </p:nvSpPr>
        <p:spPr>
          <a:xfrm>
            <a:off x="5672371" y="3580855"/>
            <a:ext cx="27122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024" name="Shape 3024"/>
          <p:cNvSpPr txBox="1"/>
          <p:nvPr/>
        </p:nvSpPr>
        <p:spPr>
          <a:xfrm>
            <a:off x="6507473" y="3581848"/>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3025" name="Shape 3025"/>
          <p:cNvSpPr txBox="1"/>
          <p:nvPr/>
        </p:nvSpPr>
        <p:spPr>
          <a:xfrm>
            <a:off x="7362878" y="3632735"/>
            <a:ext cx="28725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026" name="Shape 3026"/>
          <p:cNvSpPr txBox="1"/>
          <p:nvPr/>
        </p:nvSpPr>
        <p:spPr>
          <a:xfrm>
            <a:off x="7382914" y="4119392"/>
            <a:ext cx="24718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3027" name="Shape 3027"/>
          <p:cNvSpPr/>
          <p:nvPr/>
        </p:nvSpPr>
        <p:spPr>
          <a:xfrm rot="-5400000">
            <a:off x="6012988" y="2225778"/>
            <a:ext cx="1311497" cy="1429434"/>
          </a:xfrm>
          <a:prstGeom prst="hexagon">
            <a:avLst>
              <a:gd name="adj" fmla="val 22986"/>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3028" name="Shape 3028"/>
          <p:cNvCxnSpPr>
            <a:endCxn id="3027" idx="0"/>
          </p:cNvCxnSpPr>
          <p:nvPr/>
        </p:nvCxnSpPr>
        <p:spPr>
          <a:xfrm>
            <a:off x="4761036" y="2284747"/>
            <a:ext cx="1907700" cy="0"/>
          </a:xfrm>
          <a:prstGeom prst="straightConnector1">
            <a:avLst/>
          </a:prstGeom>
          <a:noFill/>
          <a:ln w="9525" cap="flat" cmpd="sng">
            <a:solidFill>
              <a:srgbClr val="C4BD97"/>
            </a:solidFill>
            <a:prstDash val="solid"/>
            <a:round/>
            <a:headEnd type="none" w="med" len="med"/>
            <a:tailEnd type="none" w="med" len="med"/>
          </a:ln>
        </p:spPr>
      </p:cxnSp>
      <p:cxnSp>
        <p:nvCxnSpPr>
          <p:cNvPr id="3029" name="Shape 3029"/>
          <p:cNvCxnSpPr/>
          <p:nvPr/>
        </p:nvCxnSpPr>
        <p:spPr>
          <a:xfrm>
            <a:off x="4591050" y="2590800"/>
            <a:ext cx="2792403" cy="0"/>
          </a:xfrm>
          <a:prstGeom prst="straightConnector1">
            <a:avLst/>
          </a:prstGeom>
          <a:noFill/>
          <a:ln w="9525" cap="flat" cmpd="sng">
            <a:solidFill>
              <a:srgbClr val="C4BD97"/>
            </a:solidFill>
            <a:prstDash val="solid"/>
            <a:round/>
            <a:headEnd type="none" w="med" len="med"/>
            <a:tailEnd type="none" w="med" len="med"/>
          </a:ln>
        </p:spPr>
      </p:cxnSp>
      <p:cxnSp>
        <p:nvCxnSpPr>
          <p:cNvPr id="3030" name="Shape 3030"/>
          <p:cNvCxnSpPr>
            <a:endCxn id="3027" idx="2"/>
          </p:cNvCxnSpPr>
          <p:nvPr/>
        </p:nvCxnSpPr>
        <p:spPr>
          <a:xfrm rot="10800000" flipH="1">
            <a:off x="4123953" y="3294783"/>
            <a:ext cx="3259499" cy="12900"/>
          </a:xfrm>
          <a:prstGeom prst="straightConnector1">
            <a:avLst/>
          </a:prstGeom>
          <a:noFill/>
          <a:ln w="9525" cap="flat" cmpd="sng">
            <a:solidFill>
              <a:srgbClr val="C4BD97"/>
            </a:solidFill>
            <a:prstDash val="solid"/>
            <a:round/>
            <a:headEnd type="none" w="med" len="med"/>
            <a:tailEnd type="none" w="med" len="med"/>
          </a:ln>
        </p:spPr>
      </p:cxnSp>
      <p:cxnSp>
        <p:nvCxnSpPr>
          <p:cNvPr id="3031" name="Shape 3031"/>
          <p:cNvCxnSpPr>
            <a:stCxn id="3027" idx="0"/>
          </p:cNvCxnSpPr>
          <p:nvPr/>
        </p:nvCxnSpPr>
        <p:spPr>
          <a:xfrm>
            <a:off x="6668736" y="2284747"/>
            <a:ext cx="0" cy="2144700"/>
          </a:xfrm>
          <a:prstGeom prst="straightConnector1">
            <a:avLst/>
          </a:prstGeom>
          <a:noFill/>
          <a:ln w="9525" cap="flat" cmpd="sng">
            <a:solidFill>
              <a:srgbClr val="C4BD97"/>
            </a:solidFill>
            <a:prstDash val="solid"/>
            <a:round/>
            <a:headEnd type="none" w="med" len="med"/>
            <a:tailEnd type="none" w="med" len="med"/>
          </a:ln>
        </p:spPr>
      </p:cxnSp>
      <p:cxnSp>
        <p:nvCxnSpPr>
          <p:cNvPr id="3032" name="Shape 3032"/>
          <p:cNvCxnSpPr>
            <a:stCxn id="3020" idx="5"/>
            <a:endCxn id="3027" idx="5"/>
          </p:cNvCxnSpPr>
          <p:nvPr/>
        </p:nvCxnSpPr>
        <p:spPr>
          <a:xfrm rot="10800000" flipH="1">
            <a:off x="5943600" y="2586258"/>
            <a:ext cx="10500" cy="1207500"/>
          </a:xfrm>
          <a:prstGeom prst="straightConnector1">
            <a:avLst/>
          </a:prstGeom>
          <a:noFill/>
          <a:ln w="9525" cap="flat" cmpd="sng">
            <a:solidFill>
              <a:srgbClr val="C4BD97"/>
            </a:solidFill>
            <a:prstDash val="solid"/>
            <a:round/>
            <a:headEnd type="none" w="med" len="med"/>
            <a:tailEnd type="none" w="med" len="med"/>
          </a:ln>
        </p:spPr>
      </p:cxnSp>
      <p:cxnSp>
        <p:nvCxnSpPr>
          <p:cNvPr id="3033" name="Shape 3033"/>
          <p:cNvCxnSpPr>
            <a:stCxn id="3020" idx="1"/>
            <a:endCxn id="3027" idx="1"/>
          </p:cNvCxnSpPr>
          <p:nvPr/>
        </p:nvCxnSpPr>
        <p:spPr>
          <a:xfrm rot="10800000" flipH="1">
            <a:off x="7373033" y="2586258"/>
            <a:ext cx="10500" cy="1207500"/>
          </a:xfrm>
          <a:prstGeom prst="straightConnector1">
            <a:avLst/>
          </a:prstGeom>
          <a:noFill/>
          <a:ln w="9525" cap="flat" cmpd="sng">
            <a:solidFill>
              <a:srgbClr val="C4BD97"/>
            </a:solidFill>
            <a:prstDash val="solid"/>
            <a:round/>
            <a:headEnd type="none" w="med" len="med"/>
            <a:tailEnd type="none" w="med" len="med"/>
          </a:ln>
        </p:spPr>
      </p:cxnSp>
      <p:sp>
        <p:nvSpPr>
          <p:cNvPr id="3034" name="Shape 3034"/>
          <p:cNvSpPr txBox="1"/>
          <p:nvPr/>
        </p:nvSpPr>
        <p:spPr>
          <a:xfrm>
            <a:off x="6515100" y="3250300"/>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3035" name="Shape 3035"/>
          <p:cNvSpPr txBox="1"/>
          <p:nvPr/>
        </p:nvSpPr>
        <p:spPr>
          <a:xfrm>
            <a:off x="5650300" y="3189983"/>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3036" name="Shape 3036"/>
          <p:cNvSpPr txBox="1"/>
          <p:nvPr/>
        </p:nvSpPr>
        <p:spPr>
          <a:xfrm>
            <a:off x="5650300" y="2349250"/>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037" name="Shape 3037"/>
          <p:cNvSpPr txBox="1"/>
          <p:nvPr/>
        </p:nvSpPr>
        <p:spPr>
          <a:xfrm>
            <a:off x="6519205" y="1946193"/>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3038" name="Shape 3038"/>
          <p:cNvSpPr txBox="1"/>
          <p:nvPr/>
        </p:nvSpPr>
        <p:spPr>
          <a:xfrm>
            <a:off x="7346568" y="2284748"/>
            <a:ext cx="33214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039" name="Shape 3039"/>
          <p:cNvSpPr txBox="1"/>
          <p:nvPr/>
        </p:nvSpPr>
        <p:spPr>
          <a:xfrm>
            <a:off x="7390467" y="3122857"/>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69"/>
                                        </p:tgtEl>
                                        <p:attrNameLst>
                                          <p:attrName>style.visibility</p:attrName>
                                        </p:attrNameLst>
                                      </p:cBhvr>
                                      <p:to>
                                        <p:strVal val="visible"/>
                                      </p:to>
                                    </p:set>
                                    <p:anim calcmode="lin" valueType="num">
                                      <p:cBhvr additive="base">
                                        <p:cTn id="7" dur="500"/>
                                        <p:tgtEl>
                                          <p:spTgt spid="2969"/>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3"/>
                                        </p:tgtEl>
                                        <p:attrNameLst>
                                          <p:attrName>style.visibility</p:attrName>
                                        </p:attrNameLst>
                                      </p:cBhvr>
                                      <p:to>
                                        <p:strVal val="visible"/>
                                      </p:to>
                                    </p:set>
                                    <p:animEffect transition="in" filter="fade">
                                      <p:cBhvr>
                                        <p:cTn id="12" dur="1"/>
                                        <p:tgtEl>
                                          <p:spTgt spid="2973"/>
                                        </p:tgtEl>
                                      </p:cBhvr>
                                    </p:animEffect>
                                  </p:childTnLst>
                                </p:cTn>
                              </p:par>
                              <p:par>
                                <p:cTn id="13" presetID="10" presetClass="entr" presetSubtype="0" fill="hold" nodeType="withEffect">
                                  <p:stCondLst>
                                    <p:cond delay="0"/>
                                  </p:stCondLst>
                                  <p:childTnLst>
                                    <p:set>
                                      <p:cBhvr>
                                        <p:cTn id="14" dur="1" fill="hold">
                                          <p:stCondLst>
                                            <p:cond delay="0"/>
                                          </p:stCondLst>
                                        </p:cTn>
                                        <p:tgtEl>
                                          <p:spTgt spid="2972"/>
                                        </p:tgtEl>
                                        <p:attrNameLst>
                                          <p:attrName>style.visibility</p:attrName>
                                        </p:attrNameLst>
                                      </p:cBhvr>
                                      <p:to>
                                        <p:strVal val="visible"/>
                                      </p:to>
                                    </p:set>
                                    <p:animEffect transition="in" filter="fade">
                                      <p:cBhvr>
                                        <p:cTn id="15" dur="1"/>
                                        <p:tgtEl>
                                          <p:spTgt spid="2972"/>
                                        </p:tgtEl>
                                      </p:cBhvr>
                                    </p:animEffect>
                                  </p:childTnLst>
                                </p:cTn>
                              </p:par>
                              <p:par>
                                <p:cTn id="16" presetID="10" presetClass="entr" presetSubtype="0" fill="hold" nodeType="withEffect">
                                  <p:stCondLst>
                                    <p:cond delay="0"/>
                                  </p:stCondLst>
                                  <p:childTnLst>
                                    <p:set>
                                      <p:cBhvr>
                                        <p:cTn id="17" dur="1" fill="hold">
                                          <p:stCondLst>
                                            <p:cond delay="0"/>
                                          </p:stCondLst>
                                        </p:cTn>
                                        <p:tgtEl>
                                          <p:spTgt spid="2974"/>
                                        </p:tgtEl>
                                        <p:attrNameLst>
                                          <p:attrName>style.visibility</p:attrName>
                                        </p:attrNameLst>
                                      </p:cBhvr>
                                      <p:to>
                                        <p:strVal val="visible"/>
                                      </p:to>
                                    </p:set>
                                    <p:animEffect transition="in" filter="fade">
                                      <p:cBhvr>
                                        <p:cTn id="18" dur="1"/>
                                        <p:tgtEl>
                                          <p:spTgt spid="2974"/>
                                        </p:tgtEl>
                                      </p:cBhvr>
                                    </p:animEffect>
                                  </p:childTnLst>
                                </p:cTn>
                              </p:par>
                              <p:par>
                                <p:cTn id="19" presetID="10" presetClass="entr" presetSubtype="0" fill="hold" nodeType="withEffect">
                                  <p:stCondLst>
                                    <p:cond delay="0"/>
                                  </p:stCondLst>
                                  <p:childTnLst>
                                    <p:set>
                                      <p:cBhvr>
                                        <p:cTn id="20" dur="1" fill="hold">
                                          <p:stCondLst>
                                            <p:cond delay="0"/>
                                          </p:stCondLst>
                                        </p:cTn>
                                        <p:tgtEl>
                                          <p:spTgt spid="2975"/>
                                        </p:tgtEl>
                                        <p:attrNameLst>
                                          <p:attrName>style.visibility</p:attrName>
                                        </p:attrNameLst>
                                      </p:cBhvr>
                                      <p:to>
                                        <p:strVal val="visible"/>
                                      </p:to>
                                    </p:set>
                                    <p:animEffect transition="in" filter="fade">
                                      <p:cBhvr>
                                        <p:cTn id="21" dur="1"/>
                                        <p:tgtEl>
                                          <p:spTgt spid="297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993"/>
                                        </p:tgtEl>
                                        <p:attrNameLst>
                                          <p:attrName>style.visibility</p:attrName>
                                        </p:attrNameLst>
                                      </p:cBhvr>
                                      <p:to>
                                        <p:strVal val="visible"/>
                                      </p:to>
                                    </p:set>
                                    <p:animEffect transition="in" filter="fade">
                                      <p:cBhvr>
                                        <p:cTn id="26" dur="1"/>
                                        <p:tgtEl>
                                          <p:spTgt spid="299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984"/>
                                        </p:tgtEl>
                                        <p:attrNameLst>
                                          <p:attrName>style.visibility</p:attrName>
                                        </p:attrNameLst>
                                      </p:cBhvr>
                                      <p:to>
                                        <p:strVal val="visible"/>
                                      </p:to>
                                    </p:set>
                                    <p:animEffect transition="in" filter="fade">
                                      <p:cBhvr>
                                        <p:cTn id="31" dur="1"/>
                                        <p:tgtEl>
                                          <p:spTgt spid="2984"/>
                                        </p:tgtEl>
                                      </p:cBhvr>
                                    </p:animEffect>
                                  </p:childTnLst>
                                </p:cTn>
                              </p:par>
                              <p:par>
                                <p:cTn id="32" presetID="10" presetClass="entr" presetSubtype="0" fill="hold" nodeType="withEffect">
                                  <p:stCondLst>
                                    <p:cond delay="0"/>
                                  </p:stCondLst>
                                  <p:childTnLst>
                                    <p:set>
                                      <p:cBhvr>
                                        <p:cTn id="33" dur="1" fill="hold">
                                          <p:stCondLst>
                                            <p:cond delay="0"/>
                                          </p:stCondLst>
                                        </p:cTn>
                                        <p:tgtEl>
                                          <p:spTgt spid="2980"/>
                                        </p:tgtEl>
                                        <p:attrNameLst>
                                          <p:attrName>style.visibility</p:attrName>
                                        </p:attrNameLst>
                                      </p:cBhvr>
                                      <p:to>
                                        <p:strVal val="visible"/>
                                      </p:to>
                                    </p:set>
                                    <p:animEffect transition="in" filter="fade">
                                      <p:cBhvr>
                                        <p:cTn id="34" dur="1"/>
                                        <p:tgtEl>
                                          <p:spTgt spid="298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978"/>
                                        </p:tgtEl>
                                        <p:attrNameLst>
                                          <p:attrName>style.visibility</p:attrName>
                                        </p:attrNameLst>
                                      </p:cBhvr>
                                      <p:to>
                                        <p:strVal val="visible"/>
                                      </p:to>
                                    </p:set>
                                    <p:animEffect transition="in" filter="fade">
                                      <p:cBhvr>
                                        <p:cTn id="39" dur="1"/>
                                        <p:tgtEl>
                                          <p:spTgt spid="2978"/>
                                        </p:tgtEl>
                                      </p:cBhvr>
                                    </p:animEffect>
                                  </p:childTnLst>
                                </p:cTn>
                              </p:par>
                              <p:par>
                                <p:cTn id="40" presetID="10" presetClass="entr" presetSubtype="0" fill="hold" nodeType="withEffect">
                                  <p:stCondLst>
                                    <p:cond delay="0"/>
                                  </p:stCondLst>
                                  <p:childTnLst>
                                    <p:set>
                                      <p:cBhvr>
                                        <p:cTn id="41" dur="1" fill="hold">
                                          <p:stCondLst>
                                            <p:cond delay="0"/>
                                          </p:stCondLst>
                                        </p:cTn>
                                        <p:tgtEl>
                                          <p:spTgt spid="2991"/>
                                        </p:tgtEl>
                                        <p:attrNameLst>
                                          <p:attrName>style.visibility</p:attrName>
                                        </p:attrNameLst>
                                      </p:cBhvr>
                                      <p:to>
                                        <p:strVal val="visible"/>
                                      </p:to>
                                    </p:set>
                                    <p:animEffect transition="in" filter="fade">
                                      <p:cBhvr>
                                        <p:cTn id="42" dur="1"/>
                                        <p:tgtEl>
                                          <p:spTgt spid="2991"/>
                                        </p:tgtEl>
                                      </p:cBhvr>
                                    </p:animEffect>
                                  </p:childTnLst>
                                </p:cTn>
                              </p:par>
                              <p:par>
                                <p:cTn id="43" presetID="10" presetClass="entr" presetSubtype="0" fill="hold" nodeType="withEffect">
                                  <p:stCondLst>
                                    <p:cond delay="0"/>
                                  </p:stCondLst>
                                  <p:childTnLst>
                                    <p:set>
                                      <p:cBhvr>
                                        <p:cTn id="44" dur="1" fill="hold">
                                          <p:stCondLst>
                                            <p:cond delay="0"/>
                                          </p:stCondLst>
                                        </p:cTn>
                                        <p:tgtEl>
                                          <p:spTgt spid="2990"/>
                                        </p:tgtEl>
                                        <p:attrNameLst>
                                          <p:attrName>style.visibility</p:attrName>
                                        </p:attrNameLst>
                                      </p:cBhvr>
                                      <p:to>
                                        <p:strVal val="visible"/>
                                      </p:to>
                                    </p:set>
                                    <p:animEffect transition="in" filter="fade">
                                      <p:cBhvr>
                                        <p:cTn id="45" dur="1"/>
                                        <p:tgtEl>
                                          <p:spTgt spid="2990"/>
                                        </p:tgtEl>
                                      </p:cBhvr>
                                    </p:animEffect>
                                  </p:childTnLst>
                                </p:cTn>
                              </p:par>
                              <p:par>
                                <p:cTn id="46" presetID="10" presetClass="entr" presetSubtype="0" fill="hold" nodeType="withEffect">
                                  <p:stCondLst>
                                    <p:cond delay="0"/>
                                  </p:stCondLst>
                                  <p:childTnLst>
                                    <p:set>
                                      <p:cBhvr>
                                        <p:cTn id="47" dur="1" fill="hold">
                                          <p:stCondLst>
                                            <p:cond delay="0"/>
                                          </p:stCondLst>
                                        </p:cTn>
                                        <p:tgtEl>
                                          <p:spTgt spid="2989"/>
                                        </p:tgtEl>
                                        <p:attrNameLst>
                                          <p:attrName>style.visibility</p:attrName>
                                        </p:attrNameLst>
                                      </p:cBhvr>
                                      <p:to>
                                        <p:strVal val="visible"/>
                                      </p:to>
                                    </p:set>
                                    <p:animEffect transition="in" filter="fade">
                                      <p:cBhvr>
                                        <p:cTn id="48" dur="1"/>
                                        <p:tgtEl>
                                          <p:spTgt spid="2989"/>
                                        </p:tgtEl>
                                      </p:cBhvr>
                                    </p:animEffect>
                                  </p:childTnLst>
                                </p:cTn>
                              </p:par>
                              <p:par>
                                <p:cTn id="49" presetID="10" presetClass="entr" presetSubtype="0" fill="hold" nodeType="withEffect">
                                  <p:stCondLst>
                                    <p:cond delay="0"/>
                                  </p:stCondLst>
                                  <p:childTnLst>
                                    <p:set>
                                      <p:cBhvr>
                                        <p:cTn id="50" dur="1" fill="hold">
                                          <p:stCondLst>
                                            <p:cond delay="0"/>
                                          </p:stCondLst>
                                        </p:cTn>
                                        <p:tgtEl>
                                          <p:spTgt spid="2988"/>
                                        </p:tgtEl>
                                        <p:attrNameLst>
                                          <p:attrName>style.visibility</p:attrName>
                                        </p:attrNameLst>
                                      </p:cBhvr>
                                      <p:to>
                                        <p:strVal val="visible"/>
                                      </p:to>
                                    </p:set>
                                    <p:animEffect transition="in" filter="fade">
                                      <p:cBhvr>
                                        <p:cTn id="51" dur="1"/>
                                        <p:tgtEl>
                                          <p:spTgt spid="2988"/>
                                        </p:tgtEl>
                                      </p:cBhvr>
                                    </p:animEffect>
                                  </p:childTnLst>
                                </p:cTn>
                              </p:par>
                              <p:par>
                                <p:cTn id="52" presetID="10" presetClass="entr" presetSubtype="0" fill="hold" nodeType="withEffect">
                                  <p:stCondLst>
                                    <p:cond delay="0"/>
                                  </p:stCondLst>
                                  <p:childTnLst>
                                    <p:set>
                                      <p:cBhvr>
                                        <p:cTn id="53" dur="1" fill="hold">
                                          <p:stCondLst>
                                            <p:cond delay="0"/>
                                          </p:stCondLst>
                                        </p:cTn>
                                        <p:tgtEl>
                                          <p:spTgt spid="2979"/>
                                        </p:tgtEl>
                                        <p:attrNameLst>
                                          <p:attrName>style.visibility</p:attrName>
                                        </p:attrNameLst>
                                      </p:cBhvr>
                                      <p:to>
                                        <p:strVal val="visible"/>
                                      </p:to>
                                    </p:set>
                                    <p:animEffect transition="in" filter="fade">
                                      <p:cBhvr>
                                        <p:cTn id="54" dur="1"/>
                                        <p:tgtEl>
                                          <p:spTgt spid="297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994"/>
                                        </p:tgtEl>
                                        <p:attrNameLst>
                                          <p:attrName>style.visibility</p:attrName>
                                        </p:attrNameLst>
                                      </p:cBhvr>
                                      <p:to>
                                        <p:strVal val="visible"/>
                                      </p:to>
                                    </p:set>
                                    <p:animEffect transition="in" filter="fade">
                                      <p:cBhvr>
                                        <p:cTn id="59" dur="500"/>
                                        <p:tgtEl>
                                          <p:spTgt spid="2994"/>
                                        </p:tgtEl>
                                      </p:cBhvr>
                                    </p:animEffect>
                                  </p:childTnLst>
                                </p:cTn>
                              </p:par>
                              <p:par>
                                <p:cTn id="60" presetID="10" presetClass="entr" presetSubtype="0" fill="hold" nodeType="withEffect">
                                  <p:stCondLst>
                                    <p:cond delay="0"/>
                                  </p:stCondLst>
                                  <p:childTnLst>
                                    <p:set>
                                      <p:cBhvr>
                                        <p:cTn id="61" dur="1" fill="hold">
                                          <p:stCondLst>
                                            <p:cond delay="0"/>
                                          </p:stCondLst>
                                        </p:cTn>
                                        <p:tgtEl>
                                          <p:spTgt spid="2985"/>
                                        </p:tgtEl>
                                        <p:attrNameLst>
                                          <p:attrName>style.visibility</p:attrName>
                                        </p:attrNameLst>
                                      </p:cBhvr>
                                      <p:to>
                                        <p:strVal val="visible"/>
                                      </p:to>
                                    </p:set>
                                    <p:animEffect transition="in" filter="fade">
                                      <p:cBhvr>
                                        <p:cTn id="62" dur="500"/>
                                        <p:tgtEl>
                                          <p:spTgt spid="2985"/>
                                        </p:tgtEl>
                                      </p:cBhvr>
                                    </p:animEffect>
                                  </p:childTnLst>
                                </p:cTn>
                              </p:par>
                              <p:par>
                                <p:cTn id="63" presetID="10" presetClass="entr" presetSubtype="0" fill="hold" nodeType="withEffect">
                                  <p:stCondLst>
                                    <p:cond delay="0"/>
                                  </p:stCondLst>
                                  <p:childTnLst>
                                    <p:set>
                                      <p:cBhvr>
                                        <p:cTn id="64" dur="1" fill="hold">
                                          <p:stCondLst>
                                            <p:cond delay="0"/>
                                          </p:stCondLst>
                                        </p:cTn>
                                        <p:tgtEl>
                                          <p:spTgt spid="2986"/>
                                        </p:tgtEl>
                                        <p:attrNameLst>
                                          <p:attrName>style.visibility</p:attrName>
                                        </p:attrNameLst>
                                      </p:cBhvr>
                                      <p:to>
                                        <p:strVal val="visible"/>
                                      </p:to>
                                    </p:set>
                                    <p:animEffect transition="in" filter="fade">
                                      <p:cBhvr>
                                        <p:cTn id="65" dur="500"/>
                                        <p:tgtEl>
                                          <p:spTgt spid="2986"/>
                                        </p:tgtEl>
                                      </p:cBhvr>
                                    </p:animEffect>
                                  </p:childTnLst>
                                </p:cTn>
                              </p:par>
                              <p:par>
                                <p:cTn id="66" presetID="10" presetClass="entr" presetSubtype="0" fill="hold" nodeType="withEffect">
                                  <p:stCondLst>
                                    <p:cond delay="0"/>
                                  </p:stCondLst>
                                  <p:childTnLst>
                                    <p:set>
                                      <p:cBhvr>
                                        <p:cTn id="67" dur="1" fill="hold">
                                          <p:stCondLst>
                                            <p:cond delay="0"/>
                                          </p:stCondLst>
                                        </p:cTn>
                                        <p:tgtEl>
                                          <p:spTgt spid="2987"/>
                                        </p:tgtEl>
                                        <p:attrNameLst>
                                          <p:attrName>style.visibility</p:attrName>
                                        </p:attrNameLst>
                                      </p:cBhvr>
                                      <p:to>
                                        <p:strVal val="visible"/>
                                      </p:to>
                                    </p:set>
                                    <p:animEffect transition="in" filter="fade">
                                      <p:cBhvr>
                                        <p:cTn id="68" dur="500"/>
                                        <p:tgtEl>
                                          <p:spTgt spid="2987"/>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995"/>
                                        </p:tgtEl>
                                        <p:attrNameLst>
                                          <p:attrName>style.visibility</p:attrName>
                                        </p:attrNameLst>
                                      </p:cBhvr>
                                      <p:to>
                                        <p:strVal val="visible"/>
                                      </p:to>
                                    </p:set>
                                    <p:animEffect transition="in" filter="fade">
                                      <p:cBhvr>
                                        <p:cTn id="73" dur="1"/>
                                        <p:tgtEl>
                                          <p:spTgt spid="299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997"/>
                                        </p:tgtEl>
                                        <p:attrNameLst>
                                          <p:attrName>style.visibility</p:attrName>
                                        </p:attrNameLst>
                                      </p:cBhvr>
                                      <p:to>
                                        <p:strVal val="visible"/>
                                      </p:to>
                                    </p:set>
                                    <p:animEffect transition="in" filter="fade">
                                      <p:cBhvr>
                                        <p:cTn id="78" dur="1"/>
                                        <p:tgtEl>
                                          <p:spTgt spid="2997"/>
                                        </p:tgtEl>
                                      </p:cBhvr>
                                    </p:animEffect>
                                  </p:childTnLst>
                                </p:cTn>
                              </p:par>
                              <p:par>
                                <p:cTn id="79" presetID="10" presetClass="entr" presetSubtype="0" fill="hold" nodeType="withEffect">
                                  <p:stCondLst>
                                    <p:cond delay="0"/>
                                  </p:stCondLst>
                                  <p:childTnLst>
                                    <p:set>
                                      <p:cBhvr>
                                        <p:cTn id="80" dur="1" fill="hold">
                                          <p:stCondLst>
                                            <p:cond delay="0"/>
                                          </p:stCondLst>
                                        </p:cTn>
                                        <p:tgtEl>
                                          <p:spTgt spid="2996"/>
                                        </p:tgtEl>
                                        <p:attrNameLst>
                                          <p:attrName>style.visibility</p:attrName>
                                        </p:attrNameLst>
                                      </p:cBhvr>
                                      <p:to>
                                        <p:strVal val="visible"/>
                                      </p:to>
                                    </p:set>
                                    <p:animEffect transition="in" filter="fade">
                                      <p:cBhvr>
                                        <p:cTn id="81" dur="1"/>
                                        <p:tgtEl>
                                          <p:spTgt spid="2996"/>
                                        </p:tgtEl>
                                      </p:cBhvr>
                                    </p:animEffect>
                                  </p:childTnLst>
                                </p:cTn>
                              </p:par>
                              <p:par>
                                <p:cTn id="82" presetID="10" presetClass="entr" presetSubtype="0" fill="hold" nodeType="withEffect">
                                  <p:stCondLst>
                                    <p:cond delay="0"/>
                                  </p:stCondLst>
                                  <p:childTnLst>
                                    <p:set>
                                      <p:cBhvr>
                                        <p:cTn id="83" dur="1" fill="hold">
                                          <p:stCondLst>
                                            <p:cond delay="0"/>
                                          </p:stCondLst>
                                        </p:cTn>
                                        <p:tgtEl>
                                          <p:spTgt spid="2998"/>
                                        </p:tgtEl>
                                        <p:attrNameLst>
                                          <p:attrName>style.visibility</p:attrName>
                                        </p:attrNameLst>
                                      </p:cBhvr>
                                      <p:to>
                                        <p:strVal val="visible"/>
                                      </p:to>
                                    </p:set>
                                    <p:animEffect transition="in" filter="fade">
                                      <p:cBhvr>
                                        <p:cTn id="84" dur="1"/>
                                        <p:tgtEl>
                                          <p:spTgt spid="2998"/>
                                        </p:tgtEl>
                                      </p:cBhvr>
                                    </p:animEffect>
                                  </p:childTnLst>
                                </p:cTn>
                              </p:par>
                              <p:par>
                                <p:cTn id="85" presetID="10" presetClass="entr" presetSubtype="0" fill="hold" nodeType="withEffect">
                                  <p:stCondLst>
                                    <p:cond delay="0"/>
                                  </p:stCondLst>
                                  <p:childTnLst>
                                    <p:set>
                                      <p:cBhvr>
                                        <p:cTn id="86" dur="1" fill="hold">
                                          <p:stCondLst>
                                            <p:cond delay="0"/>
                                          </p:stCondLst>
                                        </p:cTn>
                                        <p:tgtEl>
                                          <p:spTgt spid="2999"/>
                                        </p:tgtEl>
                                        <p:attrNameLst>
                                          <p:attrName>style.visibility</p:attrName>
                                        </p:attrNameLst>
                                      </p:cBhvr>
                                      <p:to>
                                        <p:strVal val="visible"/>
                                      </p:to>
                                    </p:set>
                                    <p:animEffect transition="in" filter="fade">
                                      <p:cBhvr>
                                        <p:cTn id="87" dur="1"/>
                                        <p:tgtEl>
                                          <p:spTgt spid="299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001"/>
                                        </p:tgtEl>
                                        <p:attrNameLst>
                                          <p:attrName>style.visibility</p:attrName>
                                        </p:attrNameLst>
                                      </p:cBhvr>
                                      <p:to>
                                        <p:strVal val="visible"/>
                                      </p:to>
                                    </p:set>
                                    <p:animEffect transition="in" filter="fade">
                                      <p:cBhvr>
                                        <p:cTn id="92" dur="1"/>
                                        <p:tgtEl>
                                          <p:spTgt spid="3001"/>
                                        </p:tgtEl>
                                      </p:cBhvr>
                                    </p:animEffect>
                                  </p:childTnLst>
                                </p:cTn>
                              </p:par>
                              <p:par>
                                <p:cTn id="93" presetID="10" presetClass="entr" presetSubtype="0" fill="hold" nodeType="withEffect">
                                  <p:stCondLst>
                                    <p:cond delay="0"/>
                                  </p:stCondLst>
                                  <p:childTnLst>
                                    <p:set>
                                      <p:cBhvr>
                                        <p:cTn id="94" dur="1" fill="hold">
                                          <p:stCondLst>
                                            <p:cond delay="0"/>
                                          </p:stCondLst>
                                        </p:cTn>
                                        <p:tgtEl>
                                          <p:spTgt spid="3000"/>
                                        </p:tgtEl>
                                        <p:attrNameLst>
                                          <p:attrName>style.visibility</p:attrName>
                                        </p:attrNameLst>
                                      </p:cBhvr>
                                      <p:to>
                                        <p:strVal val="visible"/>
                                      </p:to>
                                    </p:set>
                                    <p:animEffect transition="in" filter="fade">
                                      <p:cBhvr>
                                        <p:cTn id="95" dur="1"/>
                                        <p:tgtEl>
                                          <p:spTgt spid="3000"/>
                                        </p:tgtEl>
                                      </p:cBhvr>
                                    </p:animEffect>
                                  </p:childTnLst>
                                </p:cTn>
                              </p:par>
                              <p:par>
                                <p:cTn id="96" presetID="10" presetClass="entr" presetSubtype="0" fill="hold" nodeType="withEffect">
                                  <p:stCondLst>
                                    <p:cond delay="0"/>
                                  </p:stCondLst>
                                  <p:childTnLst>
                                    <p:set>
                                      <p:cBhvr>
                                        <p:cTn id="97" dur="1" fill="hold">
                                          <p:stCondLst>
                                            <p:cond delay="0"/>
                                          </p:stCondLst>
                                        </p:cTn>
                                        <p:tgtEl>
                                          <p:spTgt spid="3013"/>
                                        </p:tgtEl>
                                        <p:attrNameLst>
                                          <p:attrName>style.visibility</p:attrName>
                                        </p:attrNameLst>
                                      </p:cBhvr>
                                      <p:to>
                                        <p:strVal val="visible"/>
                                      </p:to>
                                    </p:set>
                                    <p:animEffect transition="in" filter="fade">
                                      <p:cBhvr>
                                        <p:cTn id="98" dur="1"/>
                                        <p:tgtEl>
                                          <p:spTgt spid="3013"/>
                                        </p:tgtEl>
                                      </p:cBhvr>
                                    </p:animEffect>
                                  </p:childTnLst>
                                </p:cTn>
                              </p:par>
                              <p:par>
                                <p:cTn id="99" presetID="10" presetClass="entr" presetSubtype="0" fill="hold" nodeType="withEffect">
                                  <p:stCondLst>
                                    <p:cond delay="0"/>
                                  </p:stCondLst>
                                  <p:childTnLst>
                                    <p:set>
                                      <p:cBhvr>
                                        <p:cTn id="100" dur="1" fill="hold">
                                          <p:stCondLst>
                                            <p:cond delay="0"/>
                                          </p:stCondLst>
                                        </p:cTn>
                                        <p:tgtEl>
                                          <p:spTgt spid="3012"/>
                                        </p:tgtEl>
                                        <p:attrNameLst>
                                          <p:attrName>style.visibility</p:attrName>
                                        </p:attrNameLst>
                                      </p:cBhvr>
                                      <p:to>
                                        <p:strVal val="visible"/>
                                      </p:to>
                                    </p:set>
                                    <p:animEffect transition="in" filter="fade">
                                      <p:cBhvr>
                                        <p:cTn id="101" dur="1"/>
                                        <p:tgtEl>
                                          <p:spTgt spid="3012"/>
                                        </p:tgtEl>
                                      </p:cBhvr>
                                    </p:animEffect>
                                  </p:childTnLst>
                                </p:cTn>
                              </p:par>
                              <p:par>
                                <p:cTn id="102" presetID="10" presetClass="entr" presetSubtype="0" fill="hold" nodeType="withEffect">
                                  <p:stCondLst>
                                    <p:cond delay="0"/>
                                  </p:stCondLst>
                                  <p:childTnLst>
                                    <p:set>
                                      <p:cBhvr>
                                        <p:cTn id="103" dur="1" fill="hold">
                                          <p:stCondLst>
                                            <p:cond delay="0"/>
                                          </p:stCondLst>
                                        </p:cTn>
                                        <p:tgtEl>
                                          <p:spTgt spid="3014"/>
                                        </p:tgtEl>
                                        <p:attrNameLst>
                                          <p:attrName>style.visibility</p:attrName>
                                        </p:attrNameLst>
                                      </p:cBhvr>
                                      <p:to>
                                        <p:strVal val="visible"/>
                                      </p:to>
                                    </p:set>
                                    <p:animEffect transition="in" filter="fade">
                                      <p:cBhvr>
                                        <p:cTn id="104" dur="1"/>
                                        <p:tgtEl>
                                          <p:spTgt spid="3014"/>
                                        </p:tgtEl>
                                      </p:cBhvr>
                                    </p:animEffect>
                                  </p:childTnLst>
                                </p:cTn>
                              </p:par>
                              <p:par>
                                <p:cTn id="105" presetID="10" presetClass="entr" presetSubtype="0" fill="hold" nodeType="withEffect">
                                  <p:stCondLst>
                                    <p:cond delay="0"/>
                                  </p:stCondLst>
                                  <p:childTnLst>
                                    <p:set>
                                      <p:cBhvr>
                                        <p:cTn id="106" dur="1" fill="hold">
                                          <p:stCondLst>
                                            <p:cond delay="0"/>
                                          </p:stCondLst>
                                        </p:cTn>
                                        <p:tgtEl>
                                          <p:spTgt spid="3018"/>
                                        </p:tgtEl>
                                        <p:attrNameLst>
                                          <p:attrName>style.visibility</p:attrName>
                                        </p:attrNameLst>
                                      </p:cBhvr>
                                      <p:to>
                                        <p:strVal val="visible"/>
                                      </p:to>
                                    </p:set>
                                    <p:animEffect transition="in" filter="fade">
                                      <p:cBhvr>
                                        <p:cTn id="107" dur="1"/>
                                        <p:tgtEl>
                                          <p:spTgt spid="3018"/>
                                        </p:tgtEl>
                                      </p:cBhvr>
                                    </p:animEffect>
                                  </p:childTnLst>
                                </p:cTn>
                              </p:par>
                              <p:par>
                                <p:cTn id="108" presetID="10" presetClass="entr" presetSubtype="0" fill="hold" nodeType="withEffect">
                                  <p:stCondLst>
                                    <p:cond delay="0"/>
                                  </p:stCondLst>
                                  <p:childTnLst>
                                    <p:set>
                                      <p:cBhvr>
                                        <p:cTn id="109" dur="1" fill="hold">
                                          <p:stCondLst>
                                            <p:cond delay="0"/>
                                          </p:stCondLst>
                                        </p:cTn>
                                        <p:tgtEl>
                                          <p:spTgt spid="3017"/>
                                        </p:tgtEl>
                                        <p:attrNameLst>
                                          <p:attrName>style.visibility</p:attrName>
                                        </p:attrNameLst>
                                      </p:cBhvr>
                                      <p:to>
                                        <p:strVal val="visible"/>
                                      </p:to>
                                    </p:set>
                                    <p:animEffect transition="in" filter="fade">
                                      <p:cBhvr>
                                        <p:cTn id="110" dur="1"/>
                                        <p:tgtEl>
                                          <p:spTgt spid="3017"/>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3002"/>
                                        </p:tgtEl>
                                        <p:attrNameLst>
                                          <p:attrName>style.visibility</p:attrName>
                                        </p:attrNameLst>
                                      </p:cBhvr>
                                      <p:to>
                                        <p:strVal val="visible"/>
                                      </p:to>
                                    </p:set>
                                    <p:animEffect transition="in" filter="fade">
                                      <p:cBhvr>
                                        <p:cTn id="115" dur="500"/>
                                        <p:tgtEl>
                                          <p:spTgt spid="3002"/>
                                        </p:tgtEl>
                                      </p:cBhvr>
                                    </p:animEffect>
                                  </p:childTnLst>
                                </p:cTn>
                              </p:par>
                              <p:par>
                                <p:cTn id="116" presetID="10" presetClass="entr" presetSubtype="0" fill="hold" nodeType="withEffect">
                                  <p:stCondLst>
                                    <p:cond delay="0"/>
                                  </p:stCondLst>
                                  <p:childTnLst>
                                    <p:set>
                                      <p:cBhvr>
                                        <p:cTn id="117" dur="1" fill="hold">
                                          <p:stCondLst>
                                            <p:cond delay="0"/>
                                          </p:stCondLst>
                                        </p:cTn>
                                        <p:tgtEl>
                                          <p:spTgt spid="3004"/>
                                        </p:tgtEl>
                                        <p:attrNameLst>
                                          <p:attrName>style.visibility</p:attrName>
                                        </p:attrNameLst>
                                      </p:cBhvr>
                                      <p:to>
                                        <p:strVal val="visible"/>
                                      </p:to>
                                    </p:set>
                                    <p:animEffect transition="in" filter="fade">
                                      <p:cBhvr>
                                        <p:cTn id="118" dur="500"/>
                                        <p:tgtEl>
                                          <p:spTgt spid="3004"/>
                                        </p:tgtEl>
                                      </p:cBhvr>
                                    </p:animEffect>
                                  </p:childTnLst>
                                </p:cTn>
                              </p:par>
                              <p:par>
                                <p:cTn id="119" presetID="10" presetClass="entr" presetSubtype="0" fill="hold" nodeType="withEffect">
                                  <p:stCondLst>
                                    <p:cond delay="0"/>
                                  </p:stCondLst>
                                  <p:childTnLst>
                                    <p:set>
                                      <p:cBhvr>
                                        <p:cTn id="120" dur="1" fill="hold">
                                          <p:stCondLst>
                                            <p:cond delay="0"/>
                                          </p:stCondLst>
                                        </p:cTn>
                                        <p:tgtEl>
                                          <p:spTgt spid="3005"/>
                                        </p:tgtEl>
                                        <p:attrNameLst>
                                          <p:attrName>style.visibility</p:attrName>
                                        </p:attrNameLst>
                                      </p:cBhvr>
                                      <p:to>
                                        <p:strVal val="visible"/>
                                      </p:to>
                                    </p:set>
                                    <p:animEffect transition="in" filter="fade">
                                      <p:cBhvr>
                                        <p:cTn id="121" dur="500"/>
                                        <p:tgtEl>
                                          <p:spTgt spid="3005"/>
                                        </p:tgtEl>
                                      </p:cBhvr>
                                    </p:animEffect>
                                  </p:childTnLst>
                                </p:cTn>
                              </p:par>
                              <p:par>
                                <p:cTn id="122" presetID="10" presetClass="entr" presetSubtype="0" fill="hold" nodeType="withEffect">
                                  <p:stCondLst>
                                    <p:cond delay="0"/>
                                  </p:stCondLst>
                                  <p:childTnLst>
                                    <p:set>
                                      <p:cBhvr>
                                        <p:cTn id="123" dur="1" fill="hold">
                                          <p:stCondLst>
                                            <p:cond delay="0"/>
                                          </p:stCondLst>
                                        </p:cTn>
                                        <p:tgtEl>
                                          <p:spTgt spid="3003"/>
                                        </p:tgtEl>
                                        <p:attrNameLst>
                                          <p:attrName>style.visibility</p:attrName>
                                        </p:attrNameLst>
                                      </p:cBhvr>
                                      <p:to>
                                        <p:strVal val="visible"/>
                                      </p:to>
                                    </p:set>
                                    <p:animEffect transition="in" filter="fade">
                                      <p:cBhvr>
                                        <p:cTn id="124" dur="500"/>
                                        <p:tgtEl>
                                          <p:spTgt spid="3003"/>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3015"/>
                                        </p:tgtEl>
                                        <p:attrNameLst>
                                          <p:attrName>style.visibility</p:attrName>
                                        </p:attrNameLst>
                                      </p:cBhvr>
                                      <p:to>
                                        <p:strVal val="visible"/>
                                      </p:to>
                                    </p:set>
                                    <p:animEffect transition="in" filter="fade">
                                      <p:cBhvr>
                                        <p:cTn id="129" dur="500"/>
                                        <p:tgtEl>
                                          <p:spTgt spid="3015"/>
                                        </p:tgtEl>
                                      </p:cBhvr>
                                    </p:animEffect>
                                  </p:childTnLst>
                                </p:cTn>
                              </p:par>
                              <p:par>
                                <p:cTn id="130" presetID="10" presetClass="entr" presetSubtype="0" fill="hold" nodeType="withEffect">
                                  <p:stCondLst>
                                    <p:cond delay="0"/>
                                  </p:stCondLst>
                                  <p:childTnLst>
                                    <p:set>
                                      <p:cBhvr>
                                        <p:cTn id="131" dur="1" fill="hold">
                                          <p:stCondLst>
                                            <p:cond delay="0"/>
                                          </p:stCondLst>
                                        </p:cTn>
                                        <p:tgtEl>
                                          <p:spTgt spid="2992"/>
                                        </p:tgtEl>
                                        <p:attrNameLst>
                                          <p:attrName>style.visibility</p:attrName>
                                        </p:attrNameLst>
                                      </p:cBhvr>
                                      <p:to>
                                        <p:strVal val="visible"/>
                                      </p:to>
                                    </p:set>
                                    <p:animEffect transition="in" filter="fade">
                                      <p:cBhvr>
                                        <p:cTn id="132" dur="500"/>
                                        <p:tgtEl>
                                          <p:spTgt spid="2992"/>
                                        </p:tgtEl>
                                      </p:cBhvr>
                                    </p:animEffect>
                                  </p:childTnLst>
                                </p:cTn>
                              </p:par>
                              <p:par>
                                <p:cTn id="133" presetID="10" presetClass="entr" presetSubtype="0" fill="hold" nodeType="withEffect">
                                  <p:stCondLst>
                                    <p:cond delay="0"/>
                                  </p:stCondLst>
                                  <p:childTnLst>
                                    <p:set>
                                      <p:cBhvr>
                                        <p:cTn id="134" dur="1" fill="hold">
                                          <p:stCondLst>
                                            <p:cond delay="0"/>
                                          </p:stCondLst>
                                        </p:cTn>
                                        <p:tgtEl>
                                          <p:spTgt spid="3016"/>
                                        </p:tgtEl>
                                        <p:attrNameLst>
                                          <p:attrName>style.visibility</p:attrName>
                                        </p:attrNameLst>
                                      </p:cBhvr>
                                      <p:to>
                                        <p:strVal val="visible"/>
                                      </p:to>
                                    </p:set>
                                    <p:animEffect transition="in" filter="fade">
                                      <p:cBhvr>
                                        <p:cTn id="135" dur="500"/>
                                        <p:tgtEl>
                                          <p:spTgt spid="3016"/>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nodeType="clickEffect">
                                  <p:stCondLst>
                                    <p:cond delay="0"/>
                                  </p:stCondLst>
                                  <p:childTnLst>
                                    <p:set>
                                      <p:cBhvr>
                                        <p:cTn id="139" dur="1" fill="hold">
                                          <p:stCondLst>
                                            <p:cond delay="0"/>
                                          </p:stCondLst>
                                        </p:cTn>
                                        <p:tgtEl>
                                          <p:spTgt spid="3006"/>
                                        </p:tgtEl>
                                        <p:attrNameLst>
                                          <p:attrName>style.visibility</p:attrName>
                                        </p:attrNameLst>
                                      </p:cBhvr>
                                      <p:to>
                                        <p:strVal val="visible"/>
                                      </p:to>
                                    </p:set>
                                    <p:animEffect transition="in" filter="fade">
                                      <p:cBhvr>
                                        <p:cTn id="140" dur="1"/>
                                        <p:tgtEl>
                                          <p:spTgt spid="3006"/>
                                        </p:tgtEl>
                                      </p:cBhvr>
                                    </p:animEffect>
                                  </p:childTnLst>
                                </p:cTn>
                              </p:par>
                              <p:par>
                                <p:cTn id="141" presetID="10" presetClass="entr" presetSubtype="0" fill="hold" nodeType="withEffect">
                                  <p:stCondLst>
                                    <p:cond delay="0"/>
                                  </p:stCondLst>
                                  <p:childTnLst>
                                    <p:set>
                                      <p:cBhvr>
                                        <p:cTn id="142" dur="1" fill="hold">
                                          <p:stCondLst>
                                            <p:cond delay="0"/>
                                          </p:stCondLst>
                                        </p:cTn>
                                        <p:tgtEl>
                                          <p:spTgt spid="3007"/>
                                        </p:tgtEl>
                                        <p:attrNameLst>
                                          <p:attrName>style.visibility</p:attrName>
                                        </p:attrNameLst>
                                      </p:cBhvr>
                                      <p:to>
                                        <p:strVal val="visible"/>
                                      </p:to>
                                    </p:set>
                                    <p:animEffect transition="in" filter="fade">
                                      <p:cBhvr>
                                        <p:cTn id="143" dur="1"/>
                                        <p:tgtEl>
                                          <p:spTgt spid="3007"/>
                                        </p:tgtEl>
                                      </p:cBhvr>
                                    </p:animEffect>
                                  </p:childTnLst>
                                </p:cTn>
                              </p:par>
                              <p:par>
                                <p:cTn id="144" presetID="10" presetClass="entr" presetSubtype="0" fill="hold" nodeType="withEffect">
                                  <p:stCondLst>
                                    <p:cond delay="0"/>
                                  </p:stCondLst>
                                  <p:childTnLst>
                                    <p:set>
                                      <p:cBhvr>
                                        <p:cTn id="145" dur="1" fill="hold">
                                          <p:stCondLst>
                                            <p:cond delay="0"/>
                                          </p:stCondLst>
                                        </p:cTn>
                                        <p:tgtEl>
                                          <p:spTgt spid="3008"/>
                                        </p:tgtEl>
                                        <p:attrNameLst>
                                          <p:attrName>style.visibility</p:attrName>
                                        </p:attrNameLst>
                                      </p:cBhvr>
                                      <p:to>
                                        <p:strVal val="visible"/>
                                      </p:to>
                                    </p:set>
                                    <p:animEffect transition="in" filter="fade">
                                      <p:cBhvr>
                                        <p:cTn id="146" dur="1"/>
                                        <p:tgtEl>
                                          <p:spTgt spid="3008"/>
                                        </p:tgtEl>
                                      </p:cBhvr>
                                    </p:animEffect>
                                  </p:childTnLst>
                                </p:cTn>
                              </p:par>
                              <p:par>
                                <p:cTn id="147" presetID="10" presetClass="entr" presetSubtype="0" fill="hold" nodeType="withEffect">
                                  <p:stCondLst>
                                    <p:cond delay="0"/>
                                  </p:stCondLst>
                                  <p:childTnLst>
                                    <p:set>
                                      <p:cBhvr>
                                        <p:cTn id="148" dur="1" fill="hold">
                                          <p:stCondLst>
                                            <p:cond delay="0"/>
                                          </p:stCondLst>
                                        </p:cTn>
                                        <p:tgtEl>
                                          <p:spTgt spid="3009"/>
                                        </p:tgtEl>
                                        <p:attrNameLst>
                                          <p:attrName>style.visibility</p:attrName>
                                        </p:attrNameLst>
                                      </p:cBhvr>
                                      <p:to>
                                        <p:strVal val="visible"/>
                                      </p:to>
                                    </p:set>
                                    <p:animEffect transition="in" filter="fade">
                                      <p:cBhvr>
                                        <p:cTn id="149" dur="1"/>
                                        <p:tgtEl>
                                          <p:spTgt spid="3009"/>
                                        </p:tgtEl>
                                      </p:cBhvr>
                                    </p:animEffect>
                                  </p:childTnLst>
                                </p:cTn>
                              </p:par>
                              <p:par>
                                <p:cTn id="150" presetID="10" presetClass="entr" presetSubtype="0" fill="hold" nodeType="withEffect">
                                  <p:stCondLst>
                                    <p:cond delay="0"/>
                                  </p:stCondLst>
                                  <p:childTnLst>
                                    <p:set>
                                      <p:cBhvr>
                                        <p:cTn id="151" dur="1" fill="hold">
                                          <p:stCondLst>
                                            <p:cond delay="0"/>
                                          </p:stCondLst>
                                        </p:cTn>
                                        <p:tgtEl>
                                          <p:spTgt spid="3010"/>
                                        </p:tgtEl>
                                        <p:attrNameLst>
                                          <p:attrName>style.visibility</p:attrName>
                                        </p:attrNameLst>
                                      </p:cBhvr>
                                      <p:to>
                                        <p:strVal val="visible"/>
                                      </p:to>
                                    </p:set>
                                    <p:animEffect transition="in" filter="fade">
                                      <p:cBhvr>
                                        <p:cTn id="152" dur="1"/>
                                        <p:tgtEl>
                                          <p:spTgt spid="3010"/>
                                        </p:tgtEl>
                                      </p:cBhvr>
                                    </p:animEffect>
                                  </p:childTnLst>
                                </p:cTn>
                              </p:par>
                              <p:par>
                                <p:cTn id="153" presetID="10" presetClass="entr" presetSubtype="0" fill="hold" nodeType="withEffect">
                                  <p:stCondLst>
                                    <p:cond delay="0"/>
                                  </p:stCondLst>
                                  <p:childTnLst>
                                    <p:set>
                                      <p:cBhvr>
                                        <p:cTn id="154" dur="1" fill="hold">
                                          <p:stCondLst>
                                            <p:cond delay="0"/>
                                          </p:stCondLst>
                                        </p:cTn>
                                        <p:tgtEl>
                                          <p:spTgt spid="3011"/>
                                        </p:tgtEl>
                                        <p:attrNameLst>
                                          <p:attrName>style.visibility</p:attrName>
                                        </p:attrNameLst>
                                      </p:cBhvr>
                                      <p:to>
                                        <p:strVal val="visible"/>
                                      </p:to>
                                    </p:set>
                                    <p:animEffect transition="in" filter="fade">
                                      <p:cBhvr>
                                        <p:cTn id="155" dur="1"/>
                                        <p:tgtEl>
                                          <p:spTgt spid="3011"/>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nodeType="clickEffect">
                                  <p:stCondLst>
                                    <p:cond delay="0"/>
                                  </p:stCondLst>
                                  <p:childTnLst>
                                    <p:set>
                                      <p:cBhvr>
                                        <p:cTn id="159" dur="1" fill="hold">
                                          <p:stCondLst>
                                            <p:cond delay="0"/>
                                          </p:stCondLst>
                                        </p:cTn>
                                        <p:tgtEl>
                                          <p:spTgt spid="3019"/>
                                        </p:tgtEl>
                                        <p:attrNameLst>
                                          <p:attrName>style.visibility</p:attrName>
                                        </p:attrNameLst>
                                      </p:cBhvr>
                                      <p:to>
                                        <p:strVal val="visible"/>
                                      </p:to>
                                    </p:set>
                                    <p:animEffect transition="in" filter="fade">
                                      <p:cBhvr>
                                        <p:cTn id="160" dur="1"/>
                                        <p:tgtEl>
                                          <p:spTgt spid="3019"/>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nodeType="clickEffect">
                                  <p:stCondLst>
                                    <p:cond delay="0"/>
                                  </p:stCondLst>
                                  <p:childTnLst>
                                    <p:set>
                                      <p:cBhvr>
                                        <p:cTn id="164" dur="1" fill="hold">
                                          <p:stCondLst>
                                            <p:cond delay="0"/>
                                          </p:stCondLst>
                                        </p:cTn>
                                        <p:tgtEl>
                                          <p:spTgt spid="3020"/>
                                        </p:tgtEl>
                                        <p:attrNameLst>
                                          <p:attrName>style.visibility</p:attrName>
                                        </p:attrNameLst>
                                      </p:cBhvr>
                                      <p:to>
                                        <p:strVal val="visible"/>
                                      </p:to>
                                    </p:set>
                                    <p:animEffect transition="in" filter="fade">
                                      <p:cBhvr>
                                        <p:cTn id="165" dur="1"/>
                                        <p:tgtEl>
                                          <p:spTgt spid="3020"/>
                                        </p:tgtEl>
                                      </p:cBhvr>
                                    </p:animEffect>
                                  </p:childTnLst>
                                </p:cTn>
                              </p:par>
                              <p:par>
                                <p:cTn id="166" presetID="10" presetClass="entr" presetSubtype="0" fill="hold" nodeType="withEffect">
                                  <p:stCondLst>
                                    <p:cond delay="0"/>
                                  </p:stCondLst>
                                  <p:childTnLst>
                                    <p:set>
                                      <p:cBhvr>
                                        <p:cTn id="167" dur="1" fill="hold">
                                          <p:stCondLst>
                                            <p:cond delay="0"/>
                                          </p:stCondLst>
                                        </p:cTn>
                                        <p:tgtEl>
                                          <p:spTgt spid="3021"/>
                                        </p:tgtEl>
                                        <p:attrNameLst>
                                          <p:attrName>style.visibility</p:attrName>
                                        </p:attrNameLst>
                                      </p:cBhvr>
                                      <p:to>
                                        <p:strVal val="visible"/>
                                      </p:to>
                                    </p:set>
                                    <p:animEffect transition="in" filter="fade">
                                      <p:cBhvr>
                                        <p:cTn id="168" dur="1"/>
                                        <p:tgtEl>
                                          <p:spTgt spid="3021"/>
                                        </p:tgtEl>
                                      </p:cBhvr>
                                    </p:animEffect>
                                  </p:childTnLst>
                                </p:cTn>
                              </p:par>
                              <p:par>
                                <p:cTn id="169" presetID="10" presetClass="entr" presetSubtype="0" fill="hold" nodeType="withEffect">
                                  <p:stCondLst>
                                    <p:cond delay="0"/>
                                  </p:stCondLst>
                                  <p:childTnLst>
                                    <p:set>
                                      <p:cBhvr>
                                        <p:cTn id="170" dur="1" fill="hold">
                                          <p:stCondLst>
                                            <p:cond delay="0"/>
                                          </p:stCondLst>
                                        </p:cTn>
                                        <p:tgtEl>
                                          <p:spTgt spid="3022"/>
                                        </p:tgtEl>
                                        <p:attrNameLst>
                                          <p:attrName>style.visibility</p:attrName>
                                        </p:attrNameLst>
                                      </p:cBhvr>
                                      <p:to>
                                        <p:strVal val="visible"/>
                                      </p:to>
                                    </p:set>
                                    <p:animEffect transition="in" filter="fade">
                                      <p:cBhvr>
                                        <p:cTn id="171" dur="1"/>
                                        <p:tgtEl>
                                          <p:spTgt spid="3022"/>
                                        </p:tgtEl>
                                      </p:cBhvr>
                                    </p:animEffect>
                                  </p:childTnLst>
                                </p:cTn>
                              </p:par>
                              <p:par>
                                <p:cTn id="172" presetID="10" presetClass="entr" presetSubtype="0" fill="hold" nodeType="withEffect">
                                  <p:stCondLst>
                                    <p:cond delay="0"/>
                                  </p:stCondLst>
                                  <p:childTnLst>
                                    <p:set>
                                      <p:cBhvr>
                                        <p:cTn id="173" dur="1" fill="hold">
                                          <p:stCondLst>
                                            <p:cond delay="0"/>
                                          </p:stCondLst>
                                        </p:cTn>
                                        <p:tgtEl>
                                          <p:spTgt spid="3023"/>
                                        </p:tgtEl>
                                        <p:attrNameLst>
                                          <p:attrName>style.visibility</p:attrName>
                                        </p:attrNameLst>
                                      </p:cBhvr>
                                      <p:to>
                                        <p:strVal val="visible"/>
                                      </p:to>
                                    </p:set>
                                    <p:animEffect transition="in" filter="fade">
                                      <p:cBhvr>
                                        <p:cTn id="174" dur="1"/>
                                        <p:tgtEl>
                                          <p:spTgt spid="3023"/>
                                        </p:tgtEl>
                                      </p:cBhvr>
                                    </p:animEffect>
                                  </p:childTnLst>
                                </p:cTn>
                              </p:par>
                              <p:par>
                                <p:cTn id="175" presetID="10" presetClass="entr" presetSubtype="0" fill="hold" nodeType="withEffect">
                                  <p:stCondLst>
                                    <p:cond delay="0"/>
                                  </p:stCondLst>
                                  <p:childTnLst>
                                    <p:set>
                                      <p:cBhvr>
                                        <p:cTn id="176" dur="1" fill="hold">
                                          <p:stCondLst>
                                            <p:cond delay="0"/>
                                          </p:stCondLst>
                                        </p:cTn>
                                        <p:tgtEl>
                                          <p:spTgt spid="3024"/>
                                        </p:tgtEl>
                                        <p:attrNameLst>
                                          <p:attrName>style.visibility</p:attrName>
                                        </p:attrNameLst>
                                      </p:cBhvr>
                                      <p:to>
                                        <p:strVal val="visible"/>
                                      </p:to>
                                    </p:set>
                                    <p:animEffect transition="in" filter="fade">
                                      <p:cBhvr>
                                        <p:cTn id="177" dur="1"/>
                                        <p:tgtEl>
                                          <p:spTgt spid="3024"/>
                                        </p:tgtEl>
                                      </p:cBhvr>
                                    </p:animEffect>
                                  </p:childTnLst>
                                </p:cTn>
                              </p:par>
                              <p:par>
                                <p:cTn id="178" presetID="10" presetClass="entr" presetSubtype="0" fill="hold" nodeType="withEffect">
                                  <p:stCondLst>
                                    <p:cond delay="0"/>
                                  </p:stCondLst>
                                  <p:childTnLst>
                                    <p:set>
                                      <p:cBhvr>
                                        <p:cTn id="179" dur="1" fill="hold">
                                          <p:stCondLst>
                                            <p:cond delay="0"/>
                                          </p:stCondLst>
                                        </p:cTn>
                                        <p:tgtEl>
                                          <p:spTgt spid="3025"/>
                                        </p:tgtEl>
                                        <p:attrNameLst>
                                          <p:attrName>style.visibility</p:attrName>
                                        </p:attrNameLst>
                                      </p:cBhvr>
                                      <p:to>
                                        <p:strVal val="visible"/>
                                      </p:to>
                                    </p:set>
                                    <p:animEffect transition="in" filter="fade">
                                      <p:cBhvr>
                                        <p:cTn id="180" dur="1"/>
                                        <p:tgtEl>
                                          <p:spTgt spid="3025"/>
                                        </p:tgtEl>
                                      </p:cBhvr>
                                    </p:animEffect>
                                  </p:childTnLst>
                                </p:cTn>
                              </p:par>
                              <p:par>
                                <p:cTn id="181" presetID="10" presetClass="entr" presetSubtype="0" fill="hold" nodeType="withEffect">
                                  <p:stCondLst>
                                    <p:cond delay="0"/>
                                  </p:stCondLst>
                                  <p:childTnLst>
                                    <p:set>
                                      <p:cBhvr>
                                        <p:cTn id="182" dur="1" fill="hold">
                                          <p:stCondLst>
                                            <p:cond delay="0"/>
                                          </p:stCondLst>
                                        </p:cTn>
                                        <p:tgtEl>
                                          <p:spTgt spid="3026"/>
                                        </p:tgtEl>
                                        <p:attrNameLst>
                                          <p:attrName>style.visibility</p:attrName>
                                        </p:attrNameLst>
                                      </p:cBhvr>
                                      <p:to>
                                        <p:strVal val="visible"/>
                                      </p:to>
                                    </p:set>
                                    <p:animEffect transition="in" filter="fade">
                                      <p:cBhvr>
                                        <p:cTn id="183" dur="1"/>
                                        <p:tgtEl>
                                          <p:spTgt spid="3026"/>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nodeType="clickEffect">
                                  <p:stCondLst>
                                    <p:cond delay="0"/>
                                  </p:stCondLst>
                                  <p:childTnLst>
                                    <p:set>
                                      <p:cBhvr>
                                        <p:cTn id="187" dur="1" fill="hold">
                                          <p:stCondLst>
                                            <p:cond delay="0"/>
                                          </p:stCondLst>
                                        </p:cTn>
                                        <p:tgtEl>
                                          <p:spTgt spid="3028"/>
                                        </p:tgtEl>
                                        <p:attrNameLst>
                                          <p:attrName>style.visibility</p:attrName>
                                        </p:attrNameLst>
                                      </p:cBhvr>
                                      <p:to>
                                        <p:strVal val="visible"/>
                                      </p:to>
                                    </p:set>
                                    <p:animEffect transition="in" filter="fade">
                                      <p:cBhvr>
                                        <p:cTn id="188" dur="500"/>
                                        <p:tgtEl>
                                          <p:spTgt spid="3028"/>
                                        </p:tgtEl>
                                      </p:cBhvr>
                                    </p:animEffect>
                                  </p:childTnLst>
                                </p:cTn>
                              </p:par>
                              <p:par>
                                <p:cTn id="189" presetID="10" presetClass="entr" presetSubtype="0" fill="hold" nodeType="withEffect">
                                  <p:stCondLst>
                                    <p:cond delay="0"/>
                                  </p:stCondLst>
                                  <p:childTnLst>
                                    <p:set>
                                      <p:cBhvr>
                                        <p:cTn id="190" dur="1" fill="hold">
                                          <p:stCondLst>
                                            <p:cond delay="0"/>
                                          </p:stCondLst>
                                        </p:cTn>
                                        <p:tgtEl>
                                          <p:spTgt spid="3029"/>
                                        </p:tgtEl>
                                        <p:attrNameLst>
                                          <p:attrName>style.visibility</p:attrName>
                                        </p:attrNameLst>
                                      </p:cBhvr>
                                      <p:to>
                                        <p:strVal val="visible"/>
                                      </p:to>
                                    </p:set>
                                    <p:animEffect transition="in" filter="fade">
                                      <p:cBhvr>
                                        <p:cTn id="191" dur="500"/>
                                        <p:tgtEl>
                                          <p:spTgt spid="3029"/>
                                        </p:tgtEl>
                                      </p:cBhvr>
                                    </p:animEffect>
                                  </p:childTnLst>
                                </p:cTn>
                              </p:par>
                              <p:par>
                                <p:cTn id="192" presetID="10" presetClass="entr" presetSubtype="0" fill="hold" nodeType="withEffect">
                                  <p:stCondLst>
                                    <p:cond delay="0"/>
                                  </p:stCondLst>
                                  <p:childTnLst>
                                    <p:set>
                                      <p:cBhvr>
                                        <p:cTn id="193" dur="1" fill="hold">
                                          <p:stCondLst>
                                            <p:cond delay="0"/>
                                          </p:stCondLst>
                                        </p:cTn>
                                        <p:tgtEl>
                                          <p:spTgt spid="3030"/>
                                        </p:tgtEl>
                                        <p:attrNameLst>
                                          <p:attrName>style.visibility</p:attrName>
                                        </p:attrNameLst>
                                      </p:cBhvr>
                                      <p:to>
                                        <p:strVal val="visible"/>
                                      </p:to>
                                    </p:set>
                                    <p:animEffect transition="in" filter="fade">
                                      <p:cBhvr>
                                        <p:cTn id="194" dur="500"/>
                                        <p:tgtEl>
                                          <p:spTgt spid="3030"/>
                                        </p:tgtEl>
                                      </p:cBhvr>
                                    </p:animEffect>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nodeType="clickEffect">
                                  <p:stCondLst>
                                    <p:cond delay="0"/>
                                  </p:stCondLst>
                                  <p:childTnLst>
                                    <p:set>
                                      <p:cBhvr>
                                        <p:cTn id="198" dur="1" fill="hold">
                                          <p:stCondLst>
                                            <p:cond delay="0"/>
                                          </p:stCondLst>
                                        </p:cTn>
                                        <p:tgtEl>
                                          <p:spTgt spid="3031"/>
                                        </p:tgtEl>
                                        <p:attrNameLst>
                                          <p:attrName>style.visibility</p:attrName>
                                        </p:attrNameLst>
                                      </p:cBhvr>
                                      <p:to>
                                        <p:strVal val="visible"/>
                                      </p:to>
                                    </p:set>
                                    <p:animEffect transition="in" filter="fade">
                                      <p:cBhvr>
                                        <p:cTn id="199" dur="500"/>
                                        <p:tgtEl>
                                          <p:spTgt spid="3031"/>
                                        </p:tgtEl>
                                      </p:cBhvr>
                                    </p:animEffect>
                                  </p:childTnLst>
                                </p:cTn>
                              </p:par>
                              <p:par>
                                <p:cTn id="200" presetID="10" presetClass="entr" presetSubtype="0" fill="hold" nodeType="withEffect">
                                  <p:stCondLst>
                                    <p:cond delay="0"/>
                                  </p:stCondLst>
                                  <p:childTnLst>
                                    <p:set>
                                      <p:cBhvr>
                                        <p:cTn id="201" dur="1" fill="hold">
                                          <p:stCondLst>
                                            <p:cond delay="0"/>
                                          </p:stCondLst>
                                        </p:cTn>
                                        <p:tgtEl>
                                          <p:spTgt spid="3032"/>
                                        </p:tgtEl>
                                        <p:attrNameLst>
                                          <p:attrName>style.visibility</p:attrName>
                                        </p:attrNameLst>
                                      </p:cBhvr>
                                      <p:to>
                                        <p:strVal val="visible"/>
                                      </p:to>
                                    </p:set>
                                    <p:animEffect transition="in" filter="fade">
                                      <p:cBhvr>
                                        <p:cTn id="202" dur="500"/>
                                        <p:tgtEl>
                                          <p:spTgt spid="3032"/>
                                        </p:tgtEl>
                                      </p:cBhvr>
                                    </p:animEffect>
                                  </p:childTnLst>
                                </p:cTn>
                              </p:par>
                              <p:par>
                                <p:cTn id="203" presetID="10" presetClass="entr" presetSubtype="0" fill="hold" nodeType="withEffect">
                                  <p:stCondLst>
                                    <p:cond delay="0"/>
                                  </p:stCondLst>
                                  <p:childTnLst>
                                    <p:set>
                                      <p:cBhvr>
                                        <p:cTn id="204" dur="1" fill="hold">
                                          <p:stCondLst>
                                            <p:cond delay="0"/>
                                          </p:stCondLst>
                                        </p:cTn>
                                        <p:tgtEl>
                                          <p:spTgt spid="3033"/>
                                        </p:tgtEl>
                                        <p:attrNameLst>
                                          <p:attrName>style.visibility</p:attrName>
                                        </p:attrNameLst>
                                      </p:cBhvr>
                                      <p:to>
                                        <p:strVal val="visible"/>
                                      </p:to>
                                    </p:set>
                                    <p:animEffect transition="in" filter="fade">
                                      <p:cBhvr>
                                        <p:cTn id="205" dur="500"/>
                                        <p:tgtEl>
                                          <p:spTgt spid="3033"/>
                                        </p:tgtEl>
                                      </p:cBhvr>
                                    </p:animEffect>
                                  </p:childTnLst>
                                </p:cTn>
                              </p:par>
                            </p:childTnLst>
                          </p:cTn>
                        </p:par>
                      </p:childTnLst>
                    </p:cTn>
                  </p:par>
                  <p:par>
                    <p:cTn id="206" fill="hold">
                      <p:stCondLst>
                        <p:cond delay="indefinite"/>
                      </p:stCondLst>
                      <p:childTnLst>
                        <p:par>
                          <p:cTn id="207" fill="hold">
                            <p:stCondLst>
                              <p:cond delay="0"/>
                            </p:stCondLst>
                            <p:childTnLst>
                              <p:par>
                                <p:cTn id="208" presetID="10" presetClass="entr" presetSubtype="0" fill="hold" nodeType="clickEffect">
                                  <p:stCondLst>
                                    <p:cond delay="0"/>
                                  </p:stCondLst>
                                  <p:childTnLst>
                                    <p:set>
                                      <p:cBhvr>
                                        <p:cTn id="209" dur="1" fill="hold">
                                          <p:stCondLst>
                                            <p:cond delay="0"/>
                                          </p:stCondLst>
                                        </p:cTn>
                                        <p:tgtEl>
                                          <p:spTgt spid="3037"/>
                                        </p:tgtEl>
                                        <p:attrNameLst>
                                          <p:attrName>style.visibility</p:attrName>
                                        </p:attrNameLst>
                                      </p:cBhvr>
                                      <p:to>
                                        <p:strVal val="visible"/>
                                      </p:to>
                                    </p:set>
                                    <p:animEffect transition="in" filter="fade">
                                      <p:cBhvr>
                                        <p:cTn id="210" dur="1"/>
                                        <p:tgtEl>
                                          <p:spTgt spid="3037"/>
                                        </p:tgtEl>
                                      </p:cBhvr>
                                    </p:animEffect>
                                  </p:childTnLst>
                                </p:cTn>
                              </p:par>
                              <p:par>
                                <p:cTn id="211" presetID="10" presetClass="entr" presetSubtype="0" fill="hold" nodeType="withEffect">
                                  <p:stCondLst>
                                    <p:cond delay="0"/>
                                  </p:stCondLst>
                                  <p:childTnLst>
                                    <p:set>
                                      <p:cBhvr>
                                        <p:cTn id="212" dur="1" fill="hold">
                                          <p:stCondLst>
                                            <p:cond delay="0"/>
                                          </p:stCondLst>
                                        </p:cTn>
                                        <p:tgtEl>
                                          <p:spTgt spid="3036"/>
                                        </p:tgtEl>
                                        <p:attrNameLst>
                                          <p:attrName>style.visibility</p:attrName>
                                        </p:attrNameLst>
                                      </p:cBhvr>
                                      <p:to>
                                        <p:strVal val="visible"/>
                                      </p:to>
                                    </p:set>
                                    <p:animEffect transition="in" filter="fade">
                                      <p:cBhvr>
                                        <p:cTn id="213" dur="1"/>
                                        <p:tgtEl>
                                          <p:spTgt spid="3036"/>
                                        </p:tgtEl>
                                      </p:cBhvr>
                                    </p:animEffect>
                                  </p:childTnLst>
                                </p:cTn>
                              </p:par>
                              <p:par>
                                <p:cTn id="214" presetID="10" presetClass="entr" presetSubtype="0" fill="hold" nodeType="withEffect">
                                  <p:stCondLst>
                                    <p:cond delay="0"/>
                                  </p:stCondLst>
                                  <p:childTnLst>
                                    <p:set>
                                      <p:cBhvr>
                                        <p:cTn id="215" dur="1" fill="hold">
                                          <p:stCondLst>
                                            <p:cond delay="0"/>
                                          </p:stCondLst>
                                        </p:cTn>
                                        <p:tgtEl>
                                          <p:spTgt spid="3035"/>
                                        </p:tgtEl>
                                        <p:attrNameLst>
                                          <p:attrName>style.visibility</p:attrName>
                                        </p:attrNameLst>
                                      </p:cBhvr>
                                      <p:to>
                                        <p:strVal val="visible"/>
                                      </p:to>
                                    </p:set>
                                    <p:animEffect transition="in" filter="fade">
                                      <p:cBhvr>
                                        <p:cTn id="216" dur="1"/>
                                        <p:tgtEl>
                                          <p:spTgt spid="3035"/>
                                        </p:tgtEl>
                                      </p:cBhvr>
                                    </p:animEffect>
                                  </p:childTnLst>
                                </p:cTn>
                              </p:par>
                              <p:par>
                                <p:cTn id="217" presetID="10" presetClass="entr" presetSubtype="0" fill="hold" nodeType="withEffect">
                                  <p:stCondLst>
                                    <p:cond delay="0"/>
                                  </p:stCondLst>
                                  <p:childTnLst>
                                    <p:set>
                                      <p:cBhvr>
                                        <p:cTn id="218" dur="1" fill="hold">
                                          <p:stCondLst>
                                            <p:cond delay="0"/>
                                          </p:stCondLst>
                                        </p:cTn>
                                        <p:tgtEl>
                                          <p:spTgt spid="3034"/>
                                        </p:tgtEl>
                                        <p:attrNameLst>
                                          <p:attrName>style.visibility</p:attrName>
                                        </p:attrNameLst>
                                      </p:cBhvr>
                                      <p:to>
                                        <p:strVal val="visible"/>
                                      </p:to>
                                    </p:set>
                                    <p:animEffect transition="in" filter="fade">
                                      <p:cBhvr>
                                        <p:cTn id="219" dur="1"/>
                                        <p:tgtEl>
                                          <p:spTgt spid="3034"/>
                                        </p:tgtEl>
                                      </p:cBhvr>
                                    </p:animEffect>
                                  </p:childTnLst>
                                </p:cTn>
                              </p:par>
                              <p:par>
                                <p:cTn id="220" presetID="10" presetClass="entr" presetSubtype="0" fill="hold" nodeType="withEffect">
                                  <p:stCondLst>
                                    <p:cond delay="0"/>
                                  </p:stCondLst>
                                  <p:childTnLst>
                                    <p:set>
                                      <p:cBhvr>
                                        <p:cTn id="221" dur="1" fill="hold">
                                          <p:stCondLst>
                                            <p:cond delay="0"/>
                                          </p:stCondLst>
                                        </p:cTn>
                                        <p:tgtEl>
                                          <p:spTgt spid="3039"/>
                                        </p:tgtEl>
                                        <p:attrNameLst>
                                          <p:attrName>style.visibility</p:attrName>
                                        </p:attrNameLst>
                                      </p:cBhvr>
                                      <p:to>
                                        <p:strVal val="visible"/>
                                      </p:to>
                                    </p:set>
                                    <p:animEffect transition="in" filter="fade">
                                      <p:cBhvr>
                                        <p:cTn id="222" dur="1"/>
                                        <p:tgtEl>
                                          <p:spTgt spid="3039"/>
                                        </p:tgtEl>
                                      </p:cBhvr>
                                    </p:animEffect>
                                  </p:childTnLst>
                                </p:cTn>
                              </p:par>
                              <p:par>
                                <p:cTn id="223" presetID="10" presetClass="entr" presetSubtype="0" fill="hold" nodeType="withEffect">
                                  <p:stCondLst>
                                    <p:cond delay="0"/>
                                  </p:stCondLst>
                                  <p:childTnLst>
                                    <p:set>
                                      <p:cBhvr>
                                        <p:cTn id="224" dur="1" fill="hold">
                                          <p:stCondLst>
                                            <p:cond delay="0"/>
                                          </p:stCondLst>
                                        </p:cTn>
                                        <p:tgtEl>
                                          <p:spTgt spid="3038"/>
                                        </p:tgtEl>
                                        <p:attrNameLst>
                                          <p:attrName>style.visibility</p:attrName>
                                        </p:attrNameLst>
                                      </p:cBhvr>
                                      <p:to>
                                        <p:strVal val="visible"/>
                                      </p:to>
                                    </p:set>
                                    <p:animEffect transition="in" filter="fade">
                                      <p:cBhvr>
                                        <p:cTn id="225" dur="1"/>
                                        <p:tgtEl>
                                          <p:spTgt spid="3038"/>
                                        </p:tgtEl>
                                      </p:cBhvr>
                                    </p:animEffect>
                                  </p:childTnLst>
                                </p:cTn>
                              </p:par>
                            </p:childTnLst>
                          </p:cTn>
                        </p:par>
                      </p:childTnLst>
                    </p:cTn>
                  </p:par>
                  <p:par>
                    <p:cTn id="226" fill="hold">
                      <p:stCondLst>
                        <p:cond delay="indefinite"/>
                      </p:stCondLst>
                      <p:childTnLst>
                        <p:par>
                          <p:cTn id="227" fill="hold">
                            <p:stCondLst>
                              <p:cond delay="0"/>
                            </p:stCondLst>
                            <p:childTnLst>
                              <p:par>
                                <p:cTn id="228" presetID="10" presetClass="entr" presetSubtype="0" fill="hold" nodeType="clickEffect">
                                  <p:stCondLst>
                                    <p:cond delay="0"/>
                                  </p:stCondLst>
                                  <p:childTnLst>
                                    <p:set>
                                      <p:cBhvr>
                                        <p:cTn id="229" dur="1" fill="hold">
                                          <p:stCondLst>
                                            <p:cond delay="0"/>
                                          </p:stCondLst>
                                        </p:cTn>
                                        <p:tgtEl>
                                          <p:spTgt spid="3027"/>
                                        </p:tgtEl>
                                        <p:attrNameLst>
                                          <p:attrName>style.visibility</p:attrName>
                                        </p:attrNameLst>
                                      </p:cBhvr>
                                      <p:to>
                                        <p:strVal val="visible"/>
                                      </p:to>
                                    </p:set>
                                    <p:animEffect transition="in" filter="fade">
                                      <p:cBhvr>
                                        <p:cTn id="230" dur="1"/>
                                        <p:tgtEl>
                                          <p:spTgt spid="3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43"/>
        <p:cNvGrpSpPr/>
        <p:nvPr/>
      </p:nvGrpSpPr>
      <p:grpSpPr>
        <a:xfrm>
          <a:off x="0" y="0"/>
          <a:ext cx="0" cy="0"/>
          <a:chOff x="0" y="0"/>
          <a:chExt cx="0" cy="0"/>
        </a:xfrm>
      </p:grpSpPr>
      <p:sp>
        <p:nvSpPr>
          <p:cNvPr id="3044" name="Shape 3044"/>
          <p:cNvSpPr/>
          <p:nvPr/>
        </p:nvSpPr>
        <p:spPr>
          <a:xfrm>
            <a:off x="362803" y="448016"/>
            <a:ext cx="8305799" cy="1323439"/>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38"/>
            </a:pPr>
            <a:r>
              <a:rPr lang="en-US" sz="2000" b="1" i="0" u="none" strike="noStrike" cap="none" baseline="0">
                <a:solidFill>
                  <a:schemeClr val="dk1"/>
                </a:solidFill>
                <a:latin typeface="Calibri"/>
                <a:ea typeface="Calibri"/>
                <a:cs typeface="Calibri"/>
                <a:sym typeface="Calibri"/>
              </a:rPr>
              <a:t>A hexagonal lamina of sides 30mm is resting on HP with one of its corners in VP and its surface inclined at an angle of 30° with VP. The diagonal passing through that corner which is in VP is inclined at 45° to HP. Draw the projections of the lamina.</a:t>
            </a:r>
          </a:p>
        </p:txBody>
      </p:sp>
      <p:cxnSp>
        <p:nvCxnSpPr>
          <p:cNvPr id="3045" name="Shape 3045"/>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3046" name="Shape 3046"/>
          <p:cNvCxnSpPr/>
          <p:nvPr/>
        </p:nvCxnSpPr>
        <p:spPr>
          <a:xfrm rot="10800000">
            <a:off x="381000" y="1827211"/>
            <a:ext cx="8305799" cy="1588"/>
          </a:xfrm>
          <a:prstGeom prst="straightConnector1">
            <a:avLst/>
          </a:prstGeom>
          <a:noFill/>
          <a:ln w="9525" cap="flat" cmpd="sng">
            <a:solidFill>
              <a:srgbClr val="C4BD97"/>
            </a:solidFill>
            <a:prstDash val="solid"/>
            <a:round/>
            <a:headEnd type="none" w="med" len="med"/>
            <a:tailEnd type="none" w="med" len="med"/>
          </a:ln>
        </p:spPr>
      </p:cxnSp>
      <p:sp>
        <p:nvSpPr>
          <p:cNvPr id="3047" name="Shape 3047"/>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3048" name="Shape 3048"/>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sp>
        <p:nvSpPr>
          <p:cNvPr id="3049" name="Shape 3049"/>
          <p:cNvSpPr/>
          <p:nvPr/>
        </p:nvSpPr>
        <p:spPr>
          <a:xfrm rot="-3322186">
            <a:off x="6433483" y="3031893"/>
            <a:ext cx="1394840" cy="1429434"/>
          </a:xfrm>
          <a:prstGeom prst="hexagon">
            <a:avLst>
              <a:gd name="adj" fmla="val 25000"/>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3050" name="Shape 3050"/>
          <p:cNvCxnSpPr/>
          <p:nvPr/>
        </p:nvCxnSpPr>
        <p:spPr>
          <a:xfrm rot="10800000">
            <a:off x="685801" y="4456582"/>
            <a:ext cx="7696198" cy="0"/>
          </a:xfrm>
          <a:prstGeom prst="straightConnector1">
            <a:avLst/>
          </a:prstGeom>
          <a:noFill/>
          <a:ln w="9525" cap="flat" cmpd="sng">
            <a:solidFill>
              <a:schemeClr val="dk1"/>
            </a:solidFill>
            <a:prstDash val="solid"/>
            <a:round/>
            <a:headEnd type="none" w="med" len="med"/>
            <a:tailEnd type="none" w="med" len="med"/>
          </a:ln>
        </p:spPr>
      </p:cxnSp>
      <p:sp>
        <p:nvSpPr>
          <p:cNvPr id="3051" name="Shape 3051"/>
          <p:cNvSpPr txBox="1"/>
          <p:nvPr/>
        </p:nvSpPr>
        <p:spPr>
          <a:xfrm>
            <a:off x="362803" y="4284691"/>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3052" name="Shape 3052"/>
          <p:cNvSpPr txBox="1"/>
          <p:nvPr/>
        </p:nvSpPr>
        <p:spPr>
          <a:xfrm>
            <a:off x="8382000" y="4273505"/>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3053" name="Shape 3053"/>
          <p:cNvSpPr txBox="1"/>
          <p:nvPr/>
        </p:nvSpPr>
        <p:spPr>
          <a:xfrm>
            <a:off x="616193" y="4133417"/>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cxnSp>
        <p:nvCxnSpPr>
          <p:cNvPr id="3054" name="Shape 3054"/>
          <p:cNvCxnSpPr/>
          <p:nvPr/>
        </p:nvCxnSpPr>
        <p:spPr>
          <a:xfrm rot="10800000" flipH="1">
            <a:off x="2919241" y="3026291"/>
            <a:ext cx="2163873" cy="857"/>
          </a:xfrm>
          <a:prstGeom prst="straightConnector1">
            <a:avLst/>
          </a:prstGeom>
          <a:noFill/>
          <a:ln w="9525" cap="flat" cmpd="sng">
            <a:solidFill>
              <a:srgbClr val="C4BD97"/>
            </a:solidFill>
            <a:prstDash val="solid"/>
            <a:round/>
            <a:headEnd type="none" w="med" len="med"/>
            <a:tailEnd type="none" w="med" len="med"/>
          </a:ln>
        </p:spPr>
      </p:cxnSp>
      <p:cxnSp>
        <p:nvCxnSpPr>
          <p:cNvPr id="3055" name="Shape 3055"/>
          <p:cNvCxnSpPr/>
          <p:nvPr/>
        </p:nvCxnSpPr>
        <p:spPr>
          <a:xfrm rot="10800000">
            <a:off x="1611298" y="4468242"/>
            <a:ext cx="1676399" cy="0"/>
          </a:xfrm>
          <a:prstGeom prst="straightConnector1">
            <a:avLst/>
          </a:prstGeom>
          <a:noFill/>
          <a:ln w="28575" cap="flat" cmpd="sng">
            <a:solidFill>
              <a:schemeClr val="dk1"/>
            </a:solidFill>
            <a:prstDash val="solid"/>
            <a:round/>
            <a:headEnd type="none" w="med" len="med"/>
            <a:tailEnd type="none" w="med" len="med"/>
          </a:ln>
        </p:spPr>
      </p:cxnSp>
      <p:cxnSp>
        <p:nvCxnSpPr>
          <p:cNvPr id="3056" name="Shape 3056"/>
          <p:cNvCxnSpPr/>
          <p:nvPr/>
        </p:nvCxnSpPr>
        <p:spPr>
          <a:xfrm rot="10800000">
            <a:off x="1600200" y="3741865"/>
            <a:ext cx="0" cy="733082"/>
          </a:xfrm>
          <a:prstGeom prst="straightConnector1">
            <a:avLst/>
          </a:prstGeom>
          <a:noFill/>
          <a:ln w="9525" cap="flat" cmpd="sng">
            <a:solidFill>
              <a:srgbClr val="C4BD97"/>
            </a:solidFill>
            <a:prstDash val="solid"/>
            <a:round/>
            <a:headEnd type="none" w="med" len="med"/>
            <a:tailEnd type="none" w="med" len="med"/>
          </a:ln>
        </p:spPr>
      </p:cxnSp>
      <p:sp>
        <p:nvSpPr>
          <p:cNvPr id="3057" name="Shape 3057"/>
          <p:cNvSpPr txBox="1"/>
          <p:nvPr/>
        </p:nvSpPr>
        <p:spPr>
          <a:xfrm>
            <a:off x="1746793" y="4432698"/>
            <a:ext cx="48263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b(f)</a:t>
            </a:r>
          </a:p>
        </p:txBody>
      </p:sp>
      <p:sp>
        <p:nvSpPr>
          <p:cNvPr id="3058" name="Shape 3058"/>
          <p:cNvSpPr txBox="1"/>
          <p:nvPr/>
        </p:nvSpPr>
        <p:spPr>
          <a:xfrm>
            <a:off x="1283965" y="3596791"/>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3059" name="Shape 3059"/>
          <p:cNvSpPr txBox="1"/>
          <p:nvPr/>
        </p:nvSpPr>
        <p:spPr>
          <a:xfrm>
            <a:off x="1438698" y="4401978"/>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3060" name="Shape 3060"/>
          <p:cNvSpPr txBox="1"/>
          <p:nvPr/>
        </p:nvSpPr>
        <p:spPr>
          <a:xfrm>
            <a:off x="1819634" y="2695597"/>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3061" name="Shape 3061"/>
          <p:cNvSpPr txBox="1"/>
          <p:nvPr/>
        </p:nvSpPr>
        <p:spPr>
          <a:xfrm>
            <a:off x="2594497" y="4432698"/>
            <a:ext cx="50366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c(e)</a:t>
            </a:r>
          </a:p>
        </p:txBody>
      </p:sp>
      <p:grpSp>
        <p:nvGrpSpPr>
          <p:cNvPr id="3062" name="Shape 3062"/>
          <p:cNvGrpSpPr/>
          <p:nvPr/>
        </p:nvGrpSpPr>
        <p:grpSpPr>
          <a:xfrm rot="1672432">
            <a:off x="1292819" y="2861607"/>
            <a:ext cx="532755" cy="827511"/>
            <a:chOff x="1051041" y="4419600"/>
            <a:chExt cx="532755" cy="968180"/>
          </a:xfrm>
        </p:grpSpPr>
        <p:cxnSp>
          <p:nvCxnSpPr>
            <p:cNvPr id="3063" name="Shape 3063"/>
            <p:cNvCxnSpPr/>
            <p:nvPr/>
          </p:nvCxnSpPr>
          <p:spPr>
            <a:xfrm>
              <a:off x="1102023" y="4419600"/>
              <a:ext cx="0" cy="968180"/>
            </a:xfrm>
            <a:prstGeom prst="straightConnector1">
              <a:avLst/>
            </a:prstGeom>
            <a:noFill/>
            <a:ln w="9525" cap="flat" cmpd="sng">
              <a:solidFill>
                <a:srgbClr val="4A7DBB"/>
              </a:solidFill>
              <a:prstDash val="solid"/>
              <a:round/>
              <a:headEnd type="triangle" w="lg" len="lg"/>
              <a:tailEnd type="triangle" w="lg" len="lg"/>
            </a:ln>
          </p:spPr>
        </p:cxnSp>
        <p:cxnSp>
          <p:nvCxnSpPr>
            <p:cNvPr id="3064" name="Shape 3064"/>
            <p:cNvCxnSpPr/>
            <p:nvPr/>
          </p:nvCxnSpPr>
          <p:spPr>
            <a:xfrm>
              <a:off x="1051041" y="4419600"/>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3065" name="Shape 3065"/>
            <p:cNvCxnSpPr/>
            <p:nvPr/>
          </p:nvCxnSpPr>
          <p:spPr>
            <a:xfrm>
              <a:off x="1051041" y="5362575"/>
              <a:ext cx="532755" cy="0"/>
            </a:xfrm>
            <a:prstGeom prst="straightConnector1">
              <a:avLst/>
            </a:prstGeom>
            <a:noFill/>
            <a:ln w="9525" cap="flat" cmpd="sng">
              <a:solidFill>
                <a:srgbClr val="4A7DBB"/>
              </a:solidFill>
              <a:prstDash val="solid"/>
              <a:round/>
              <a:headEnd type="none" w="med" len="med"/>
              <a:tailEnd type="none" w="med" len="med"/>
            </a:ln>
          </p:spPr>
        </p:cxnSp>
      </p:grpSp>
      <p:sp>
        <p:nvSpPr>
          <p:cNvPr id="3066" name="Shape 3066"/>
          <p:cNvSpPr txBox="1"/>
          <p:nvPr/>
        </p:nvSpPr>
        <p:spPr>
          <a:xfrm>
            <a:off x="965996" y="2888614"/>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30</a:t>
            </a:r>
          </a:p>
        </p:txBody>
      </p:sp>
      <p:sp>
        <p:nvSpPr>
          <p:cNvPr id="3067" name="Shape 3067"/>
          <p:cNvSpPr txBox="1"/>
          <p:nvPr/>
        </p:nvSpPr>
        <p:spPr>
          <a:xfrm>
            <a:off x="4464626" y="4475796"/>
            <a:ext cx="49343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30°</a:t>
            </a:r>
          </a:p>
        </p:txBody>
      </p:sp>
      <p:sp>
        <p:nvSpPr>
          <p:cNvPr id="3068" name="Shape 3068"/>
          <p:cNvSpPr/>
          <p:nvPr/>
        </p:nvSpPr>
        <p:spPr>
          <a:xfrm rot="3081464">
            <a:off x="3824972" y="4166344"/>
            <a:ext cx="608723" cy="841944"/>
          </a:xfrm>
          <a:prstGeom prst="arc">
            <a:avLst>
              <a:gd name="adj1" fmla="val 17446589"/>
              <a:gd name="adj2" fmla="val 20214989"/>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3069" name="Shape 3069"/>
          <p:cNvCxnSpPr/>
          <p:nvPr/>
        </p:nvCxnSpPr>
        <p:spPr>
          <a:xfrm rot="10800000">
            <a:off x="1957558" y="3027148"/>
            <a:ext cx="0" cy="1429434"/>
          </a:xfrm>
          <a:prstGeom prst="straightConnector1">
            <a:avLst/>
          </a:prstGeom>
          <a:noFill/>
          <a:ln w="9525" cap="flat" cmpd="sng">
            <a:solidFill>
              <a:srgbClr val="C4BD97"/>
            </a:solidFill>
            <a:prstDash val="solid"/>
            <a:round/>
            <a:headEnd type="none" w="med" len="med"/>
            <a:tailEnd type="none" w="med" len="med"/>
          </a:ln>
        </p:spPr>
      </p:cxnSp>
      <p:cxnSp>
        <p:nvCxnSpPr>
          <p:cNvPr id="3070" name="Shape 3070"/>
          <p:cNvCxnSpPr/>
          <p:nvPr/>
        </p:nvCxnSpPr>
        <p:spPr>
          <a:xfrm rot="10800000">
            <a:off x="2919241" y="3027148"/>
            <a:ext cx="0" cy="1429434"/>
          </a:xfrm>
          <a:prstGeom prst="straightConnector1">
            <a:avLst/>
          </a:prstGeom>
          <a:noFill/>
          <a:ln w="9525" cap="flat" cmpd="sng">
            <a:solidFill>
              <a:srgbClr val="C4BD97"/>
            </a:solidFill>
            <a:prstDash val="solid"/>
            <a:round/>
            <a:headEnd type="none" w="med" len="med"/>
            <a:tailEnd type="none" w="med" len="med"/>
          </a:ln>
        </p:spPr>
      </p:cxnSp>
      <p:cxnSp>
        <p:nvCxnSpPr>
          <p:cNvPr id="3071" name="Shape 3071"/>
          <p:cNvCxnSpPr/>
          <p:nvPr/>
        </p:nvCxnSpPr>
        <p:spPr>
          <a:xfrm rot="10800000">
            <a:off x="3276600" y="3741864"/>
            <a:ext cx="0" cy="716306"/>
          </a:xfrm>
          <a:prstGeom prst="straightConnector1">
            <a:avLst/>
          </a:prstGeom>
          <a:noFill/>
          <a:ln w="9525" cap="flat" cmpd="sng">
            <a:solidFill>
              <a:srgbClr val="C4BD97"/>
            </a:solidFill>
            <a:prstDash val="solid"/>
            <a:round/>
            <a:headEnd type="none" w="med" len="med"/>
            <a:tailEnd type="none" w="med" len="med"/>
          </a:ln>
        </p:spPr>
      </p:cxnSp>
      <p:sp>
        <p:nvSpPr>
          <p:cNvPr id="3072" name="Shape 3072"/>
          <p:cNvSpPr txBox="1"/>
          <p:nvPr/>
        </p:nvSpPr>
        <p:spPr>
          <a:xfrm>
            <a:off x="2854326" y="2713405"/>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073" name="Shape 3073"/>
          <p:cNvSpPr txBox="1"/>
          <p:nvPr/>
        </p:nvSpPr>
        <p:spPr>
          <a:xfrm>
            <a:off x="3260524" y="3466441"/>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3074" name="Shape 3074"/>
          <p:cNvSpPr txBox="1"/>
          <p:nvPr/>
        </p:nvSpPr>
        <p:spPr>
          <a:xfrm>
            <a:off x="2971800" y="4170148"/>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075" name="Shape 3075"/>
          <p:cNvSpPr txBox="1"/>
          <p:nvPr/>
        </p:nvSpPr>
        <p:spPr>
          <a:xfrm>
            <a:off x="1612932" y="4170148"/>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3076" name="Shape 3076"/>
          <p:cNvSpPr txBox="1"/>
          <p:nvPr/>
        </p:nvSpPr>
        <p:spPr>
          <a:xfrm>
            <a:off x="3151800" y="4402651"/>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cxnSp>
        <p:nvCxnSpPr>
          <p:cNvPr id="3077" name="Shape 3077"/>
          <p:cNvCxnSpPr/>
          <p:nvPr/>
        </p:nvCxnSpPr>
        <p:spPr>
          <a:xfrm rot="10800000" flipH="1">
            <a:off x="1600200" y="3741007"/>
            <a:ext cx="3831086" cy="857"/>
          </a:xfrm>
          <a:prstGeom prst="straightConnector1">
            <a:avLst/>
          </a:prstGeom>
          <a:noFill/>
          <a:ln w="9525" cap="flat" cmpd="sng">
            <a:solidFill>
              <a:srgbClr val="C4BD97"/>
            </a:solidFill>
            <a:prstDash val="solid"/>
            <a:round/>
            <a:headEnd type="none" w="med" len="med"/>
            <a:tailEnd type="none" w="med" len="med"/>
          </a:ln>
        </p:spPr>
      </p:cxnSp>
      <p:cxnSp>
        <p:nvCxnSpPr>
          <p:cNvPr id="3078" name="Shape 3078"/>
          <p:cNvCxnSpPr/>
          <p:nvPr/>
        </p:nvCxnSpPr>
        <p:spPr>
          <a:xfrm rot="10800000">
            <a:off x="5431285" y="3741007"/>
            <a:ext cx="1" cy="1773682"/>
          </a:xfrm>
          <a:prstGeom prst="straightConnector1">
            <a:avLst/>
          </a:prstGeom>
          <a:noFill/>
          <a:ln w="9525" cap="flat" cmpd="sng">
            <a:solidFill>
              <a:srgbClr val="C4BD97"/>
            </a:solidFill>
            <a:prstDash val="solid"/>
            <a:round/>
            <a:headEnd type="none" w="med" len="med"/>
            <a:tailEnd type="none" w="med" len="med"/>
          </a:ln>
        </p:spPr>
      </p:cxnSp>
      <p:cxnSp>
        <p:nvCxnSpPr>
          <p:cNvPr id="3079" name="Shape 3079"/>
          <p:cNvCxnSpPr/>
          <p:nvPr/>
        </p:nvCxnSpPr>
        <p:spPr>
          <a:xfrm rot="10800000">
            <a:off x="4038600" y="3741008"/>
            <a:ext cx="0" cy="714717"/>
          </a:xfrm>
          <a:prstGeom prst="straightConnector1">
            <a:avLst/>
          </a:prstGeom>
          <a:noFill/>
          <a:ln w="9525" cap="flat" cmpd="sng">
            <a:solidFill>
              <a:srgbClr val="C4BD97"/>
            </a:solidFill>
            <a:prstDash val="solid"/>
            <a:round/>
            <a:headEnd type="none" w="med" len="med"/>
            <a:tailEnd type="none" w="med" len="med"/>
          </a:ln>
        </p:spPr>
      </p:cxnSp>
      <p:cxnSp>
        <p:nvCxnSpPr>
          <p:cNvPr id="3080" name="Shape 3080"/>
          <p:cNvCxnSpPr/>
          <p:nvPr/>
        </p:nvCxnSpPr>
        <p:spPr>
          <a:xfrm rot="10800000">
            <a:off x="4386771" y="3026291"/>
            <a:ext cx="0" cy="1719756"/>
          </a:xfrm>
          <a:prstGeom prst="straightConnector1">
            <a:avLst/>
          </a:prstGeom>
          <a:noFill/>
          <a:ln w="9525" cap="flat" cmpd="sng">
            <a:solidFill>
              <a:srgbClr val="C4BD97"/>
            </a:solidFill>
            <a:prstDash val="solid"/>
            <a:round/>
            <a:headEnd type="none" w="med" len="med"/>
            <a:tailEnd type="none" w="med" len="med"/>
          </a:ln>
        </p:spPr>
      </p:cxnSp>
      <p:cxnSp>
        <p:nvCxnSpPr>
          <p:cNvPr id="3081" name="Shape 3081"/>
          <p:cNvCxnSpPr/>
          <p:nvPr/>
        </p:nvCxnSpPr>
        <p:spPr>
          <a:xfrm rot="10800000">
            <a:off x="5083114" y="3026291"/>
            <a:ext cx="0" cy="2237120"/>
          </a:xfrm>
          <a:prstGeom prst="straightConnector1">
            <a:avLst/>
          </a:prstGeom>
          <a:noFill/>
          <a:ln w="9525" cap="flat" cmpd="sng">
            <a:solidFill>
              <a:srgbClr val="C4BD97"/>
            </a:solidFill>
            <a:prstDash val="solid"/>
            <a:round/>
            <a:headEnd type="none" w="med" len="med"/>
            <a:tailEnd type="none" w="med" len="med"/>
          </a:ln>
        </p:spPr>
      </p:cxnSp>
      <p:sp>
        <p:nvSpPr>
          <p:cNvPr id="3082" name="Shape 3082"/>
          <p:cNvSpPr/>
          <p:nvPr/>
        </p:nvSpPr>
        <p:spPr>
          <a:xfrm>
            <a:off x="4038600" y="3026291"/>
            <a:ext cx="1392685" cy="1429434"/>
          </a:xfrm>
          <a:prstGeom prst="hexagon">
            <a:avLst>
              <a:gd name="adj" fmla="val 25000"/>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083" name="Shape 3083"/>
          <p:cNvSpPr/>
          <p:nvPr/>
        </p:nvSpPr>
        <p:spPr>
          <a:xfrm>
            <a:off x="1600200" y="3027148"/>
            <a:ext cx="1676399" cy="1429434"/>
          </a:xfrm>
          <a:prstGeom prst="hexagon">
            <a:avLst>
              <a:gd name="adj" fmla="val 25000"/>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084" name="Shape 3084"/>
          <p:cNvSpPr txBox="1"/>
          <p:nvPr/>
        </p:nvSpPr>
        <p:spPr>
          <a:xfrm>
            <a:off x="3956701" y="4659064"/>
            <a:ext cx="48263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b(f)</a:t>
            </a:r>
          </a:p>
        </p:txBody>
      </p:sp>
      <p:sp>
        <p:nvSpPr>
          <p:cNvPr id="3085" name="Shape 3085"/>
          <p:cNvSpPr txBox="1"/>
          <p:nvPr/>
        </p:nvSpPr>
        <p:spPr>
          <a:xfrm>
            <a:off x="3779169" y="4381146"/>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3086" name="Shape 3086"/>
          <p:cNvSpPr txBox="1"/>
          <p:nvPr/>
        </p:nvSpPr>
        <p:spPr>
          <a:xfrm>
            <a:off x="4645328" y="5193853"/>
            <a:ext cx="50366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c(e)</a:t>
            </a:r>
          </a:p>
        </p:txBody>
      </p:sp>
      <p:sp>
        <p:nvSpPr>
          <p:cNvPr id="3087" name="Shape 3087"/>
          <p:cNvSpPr txBox="1"/>
          <p:nvPr/>
        </p:nvSpPr>
        <p:spPr>
          <a:xfrm>
            <a:off x="5190714" y="5498067"/>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3088" name="Shape 3088"/>
          <p:cNvSpPr txBox="1"/>
          <p:nvPr/>
        </p:nvSpPr>
        <p:spPr>
          <a:xfrm>
            <a:off x="3779169" y="3452794"/>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3089" name="Shape 3089"/>
          <p:cNvSpPr txBox="1"/>
          <p:nvPr/>
        </p:nvSpPr>
        <p:spPr>
          <a:xfrm>
            <a:off x="4154994" y="2740334"/>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3090" name="Shape 3090"/>
          <p:cNvSpPr txBox="1"/>
          <p:nvPr/>
        </p:nvSpPr>
        <p:spPr>
          <a:xfrm>
            <a:off x="4909378" y="2755327"/>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091" name="Shape 3091"/>
          <p:cNvSpPr txBox="1"/>
          <p:nvPr/>
        </p:nvSpPr>
        <p:spPr>
          <a:xfrm>
            <a:off x="5406367" y="3526794"/>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3092" name="Shape 3092"/>
          <p:cNvSpPr txBox="1"/>
          <p:nvPr/>
        </p:nvSpPr>
        <p:spPr>
          <a:xfrm>
            <a:off x="5094333" y="4178167"/>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093" name="Shape 3093"/>
          <p:cNvSpPr txBox="1"/>
          <p:nvPr/>
        </p:nvSpPr>
        <p:spPr>
          <a:xfrm>
            <a:off x="4044837" y="4178167"/>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cxnSp>
        <p:nvCxnSpPr>
          <p:cNvPr id="3094" name="Shape 3094"/>
          <p:cNvCxnSpPr/>
          <p:nvPr/>
        </p:nvCxnSpPr>
        <p:spPr>
          <a:xfrm rot="10800000" flipH="1">
            <a:off x="6637889" y="2864874"/>
            <a:ext cx="1515511" cy="1567823"/>
          </a:xfrm>
          <a:prstGeom prst="straightConnector1">
            <a:avLst/>
          </a:prstGeom>
          <a:noFill/>
          <a:ln w="9525" cap="flat" cmpd="sng">
            <a:solidFill>
              <a:srgbClr val="C4BD97"/>
            </a:solidFill>
            <a:prstDash val="solid"/>
            <a:round/>
            <a:headEnd type="none" w="med" len="med"/>
            <a:tailEnd type="none" w="med" len="med"/>
          </a:ln>
        </p:spPr>
      </p:cxnSp>
      <p:cxnSp>
        <p:nvCxnSpPr>
          <p:cNvPr id="3095" name="Shape 3095"/>
          <p:cNvCxnSpPr>
            <a:stCxn id="3049" idx="3"/>
          </p:cNvCxnSpPr>
          <p:nvPr/>
        </p:nvCxnSpPr>
        <p:spPr>
          <a:xfrm rot="10800000" flipH="1">
            <a:off x="6734575" y="3172672"/>
            <a:ext cx="1119900" cy="1147800"/>
          </a:xfrm>
          <a:prstGeom prst="straightConnector1">
            <a:avLst/>
          </a:prstGeom>
          <a:noFill/>
          <a:ln w="9525" cap="flat" cmpd="sng">
            <a:solidFill>
              <a:schemeClr val="dk1"/>
            </a:solidFill>
            <a:prstDash val="solid"/>
            <a:round/>
            <a:headEnd type="none" w="med" len="med"/>
            <a:tailEnd type="none" w="med" len="med"/>
          </a:ln>
        </p:spPr>
      </p:cxnSp>
      <p:cxnSp>
        <p:nvCxnSpPr>
          <p:cNvPr id="3096" name="Shape 3096"/>
          <p:cNvCxnSpPr>
            <a:stCxn id="3049" idx="3"/>
            <a:endCxn id="3049" idx="0"/>
          </p:cNvCxnSpPr>
          <p:nvPr/>
        </p:nvCxnSpPr>
        <p:spPr>
          <a:xfrm rot="10800000" flipH="1">
            <a:off x="6734575" y="3172672"/>
            <a:ext cx="792600" cy="1147800"/>
          </a:xfrm>
          <a:prstGeom prst="straightConnector1">
            <a:avLst/>
          </a:prstGeom>
          <a:noFill/>
          <a:ln w="9525" cap="flat" cmpd="sng">
            <a:solidFill>
              <a:schemeClr val="dk1"/>
            </a:solidFill>
            <a:prstDash val="solid"/>
            <a:round/>
            <a:headEnd type="none" w="med" len="med"/>
            <a:tailEnd type="none" w="med" len="med"/>
          </a:ln>
        </p:spPr>
      </p:cxnSp>
      <p:cxnSp>
        <p:nvCxnSpPr>
          <p:cNvPr id="3097" name="Shape 3097"/>
          <p:cNvCxnSpPr/>
          <p:nvPr/>
        </p:nvCxnSpPr>
        <p:spPr>
          <a:xfrm>
            <a:off x="6734575" y="3172747"/>
            <a:ext cx="1562099" cy="0"/>
          </a:xfrm>
          <a:prstGeom prst="straightConnector1">
            <a:avLst/>
          </a:prstGeom>
          <a:noFill/>
          <a:ln w="9525" cap="flat" cmpd="sng">
            <a:solidFill>
              <a:schemeClr val="dk1"/>
            </a:solidFill>
            <a:prstDash val="lgDashDot"/>
            <a:round/>
            <a:headEnd type="none" w="med" len="med"/>
            <a:tailEnd type="none" w="med" len="med"/>
          </a:ln>
        </p:spPr>
      </p:cxnSp>
      <p:cxnSp>
        <p:nvCxnSpPr>
          <p:cNvPr id="3098" name="Shape 3098"/>
          <p:cNvCxnSpPr>
            <a:endCxn id="3049" idx="4"/>
          </p:cNvCxnSpPr>
          <p:nvPr/>
        </p:nvCxnSpPr>
        <p:spPr>
          <a:xfrm rot="10800000">
            <a:off x="6344644" y="3627383"/>
            <a:ext cx="0" cy="1118100"/>
          </a:xfrm>
          <a:prstGeom prst="straightConnector1">
            <a:avLst/>
          </a:prstGeom>
          <a:noFill/>
          <a:ln w="9525" cap="flat" cmpd="sng">
            <a:solidFill>
              <a:srgbClr val="C4BD97"/>
            </a:solidFill>
            <a:prstDash val="solid"/>
            <a:round/>
            <a:headEnd type="none" w="med" len="med"/>
            <a:tailEnd type="none" w="med" len="med"/>
          </a:ln>
        </p:spPr>
      </p:cxnSp>
      <p:cxnSp>
        <p:nvCxnSpPr>
          <p:cNvPr id="3099" name="Shape 3099"/>
          <p:cNvCxnSpPr>
            <a:endCxn id="3049" idx="5"/>
          </p:cNvCxnSpPr>
          <p:nvPr/>
        </p:nvCxnSpPr>
        <p:spPr>
          <a:xfrm rot="10800000">
            <a:off x="6740973" y="3053520"/>
            <a:ext cx="28200" cy="2209800"/>
          </a:xfrm>
          <a:prstGeom prst="straightConnector1">
            <a:avLst/>
          </a:prstGeom>
          <a:noFill/>
          <a:ln w="9525" cap="flat" cmpd="sng">
            <a:solidFill>
              <a:srgbClr val="C4BD97"/>
            </a:solidFill>
            <a:prstDash val="solid"/>
            <a:round/>
            <a:headEnd type="none" w="med" len="med"/>
            <a:tailEnd type="none" w="med" len="med"/>
          </a:ln>
        </p:spPr>
      </p:cxnSp>
      <p:cxnSp>
        <p:nvCxnSpPr>
          <p:cNvPr id="3100" name="Shape 3100"/>
          <p:cNvCxnSpPr>
            <a:endCxn id="3049" idx="3"/>
          </p:cNvCxnSpPr>
          <p:nvPr/>
        </p:nvCxnSpPr>
        <p:spPr>
          <a:xfrm rot="10800000">
            <a:off x="6734575" y="4320472"/>
            <a:ext cx="0" cy="135300"/>
          </a:xfrm>
          <a:prstGeom prst="straightConnector1">
            <a:avLst/>
          </a:prstGeom>
          <a:noFill/>
          <a:ln w="9525" cap="flat" cmpd="sng">
            <a:solidFill>
              <a:srgbClr val="C4BD97"/>
            </a:solidFill>
            <a:prstDash val="solid"/>
            <a:round/>
            <a:headEnd type="none" w="med" len="med"/>
            <a:tailEnd type="none" w="med" len="med"/>
          </a:ln>
        </p:spPr>
      </p:cxnSp>
      <p:cxnSp>
        <p:nvCxnSpPr>
          <p:cNvPr id="3101" name="Shape 3101"/>
          <p:cNvCxnSpPr/>
          <p:nvPr/>
        </p:nvCxnSpPr>
        <p:spPr>
          <a:xfrm rot="10800000">
            <a:off x="7535516" y="3172747"/>
            <a:ext cx="16567" cy="2345978"/>
          </a:xfrm>
          <a:prstGeom prst="straightConnector1">
            <a:avLst/>
          </a:prstGeom>
          <a:noFill/>
          <a:ln w="9525" cap="flat" cmpd="sng">
            <a:solidFill>
              <a:srgbClr val="C4BD97"/>
            </a:solidFill>
            <a:prstDash val="solid"/>
            <a:round/>
            <a:headEnd type="none" w="med" len="med"/>
            <a:tailEnd type="none" w="med" len="med"/>
          </a:ln>
        </p:spPr>
      </p:cxnSp>
      <p:cxnSp>
        <p:nvCxnSpPr>
          <p:cNvPr id="3102" name="Shape 3102"/>
          <p:cNvCxnSpPr/>
          <p:nvPr/>
        </p:nvCxnSpPr>
        <p:spPr>
          <a:xfrm rot="10800000">
            <a:off x="7509230" y="4448220"/>
            <a:ext cx="6395" cy="302257"/>
          </a:xfrm>
          <a:prstGeom prst="straightConnector1">
            <a:avLst/>
          </a:prstGeom>
          <a:noFill/>
          <a:ln w="9525" cap="flat" cmpd="sng">
            <a:solidFill>
              <a:srgbClr val="C4BD97"/>
            </a:solidFill>
            <a:prstDash val="solid"/>
            <a:round/>
            <a:headEnd type="none" w="med" len="med"/>
            <a:tailEnd type="none" w="med" len="med"/>
          </a:ln>
        </p:spPr>
      </p:cxnSp>
      <p:cxnSp>
        <p:nvCxnSpPr>
          <p:cNvPr id="3103" name="Shape 3103"/>
          <p:cNvCxnSpPr>
            <a:endCxn id="3049" idx="1"/>
          </p:cNvCxnSpPr>
          <p:nvPr/>
        </p:nvCxnSpPr>
        <p:spPr>
          <a:xfrm rot="10800000">
            <a:off x="7917163" y="3865836"/>
            <a:ext cx="7500" cy="1406700"/>
          </a:xfrm>
          <a:prstGeom prst="straightConnector1">
            <a:avLst/>
          </a:prstGeom>
          <a:noFill/>
          <a:ln w="9525" cap="flat" cmpd="sng">
            <a:solidFill>
              <a:srgbClr val="C4BD97"/>
            </a:solidFill>
            <a:prstDash val="solid"/>
            <a:round/>
            <a:headEnd type="none" w="med" len="med"/>
            <a:tailEnd type="none" w="med" len="med"/>
          </a:ln>
        </p:spPr>
      </p:cxnSp>
      <p:cxnSp>
        <p:nvCxnSpPr>
          <p:cNvPr id="3104" name="Shape 3104"/>
          <p:cNvCxnSpPr/>
          <p:nvPr/>
        </p:nvCxnSpPr>
        <p:spPr>
          <a:xfrm>
            <a:off x="4386771" y="4746048"/>
            <a:ext cx="3128854" cy="0"/>
          </a:xfrm>
          <a:prstGeom prst="straightConnector1">
            <a:avLst/>
          </a:prstGeom>
          <a:noFill/>
          <a:ln w="9525" cap="flat" cmpd="sng">
            <a:solidFill>
              <a:srgbClr val="C4BD97"/>
            </a:solidFill>
            <a:prstDash val="solid"/>
            <a:round/>
            <a:headEnd type="none" w="med" len="med"/>
            <a:tailEnd type="none" w="med" len="med"/>
          </a:ln>
        </p:spPr>
      </p:cxnSp>
      <p:cxnSp>
        <p:nvCxnSpPr>
          <p:cNvPr id="3105" name="Shape 3105"/>
          <p:cNvCxnSpPr/>
          <p:nvPr/>
        </p:nvCxnSpPr>
        <p:spPr>
          <a:xfrm rot="10800000" flipH="1">
            <a:off x="5083114" y="5254663"/>
            <a:ext cx="2841684" cy="856"/>
          </a:xfrm>
          <a:prstGeom prst="straightConnector1">
            <a:avLst/>
          </a:prstGeom>
          <a:noFill/>
          <a:ln w="9525" cap="flat" cmpd="sng">
            <a:solidFill>
              <a:srgbClr val="C4BD97"/>
            </a:solidFill>
            <a:prstDash val="solid"/>
            <a:round/>
            <a:headEnd type="none" w="med" len="med"/>
            <a:tailEnd type="none" w="med" len="med"/>
          </a:ln>
        </p:spPr>
      </p:cxnSp>
      <p:cxnSp>
        <p:nvCxnSpPr>
          <p:cNvPr id="3106" name="Shape 3106"/>
          <p:cNvCxnSpPr/>
          <p:nvPr/>
        </p:nvCxnSpPr>
        <p:spPr>
          <a:xfrm rot="10800000" flipH="1">
            <a:off x="5437248" y="5516708"/>
            <a:ext cx="2114835" cy="2017"/>
          </a:xfrm>
          <a:prstGeom prst="straightConnector1">
            <a:avLst/>
          </a:prstGeom>
          <a:noFill/>
          <a:ln w="9525" cap="flat" cmpd="sng">
            <a:solidFill>
              <a:srgbClr val="C4BD97"/>
            </a:solidFill>
            <a:prstDash val="solid"/>
            <a:round/>
            <a:headEnd type="none" w="med" len="med"/>
            <a:tailEnd type="none" w="med" len="med"/>
          </a:ln>
        </p:spPr>
      </p:cxnSp>
      <p:cxnSp>
        <p:nvCxnSpPr>
          <p:cNvPr id="3107" name="Shape 3107"/>
          <p:cNvCxnSpPr/>
          <p:nvPr/>
        </p:nvCxnSpPr>
        <p:spPr>
          <a:xfrm rot="10800000">
            <a:off x="6344644" y="4746047"/>
            <a:ext cx="424602" cy="508617"/>
          </a:xfrm>
          <a:prstGeom prst="straightConnector1">
            <a:avLst/>
          </a:prstGeom>
          <a:noFill/>
          <a:ln w="28575" cap="flat" cmpd="sng">
            <a:solidFill>
              <a:schemeClr val="dk1"/>
            </a:solidFill>
            <a:prstDash val="solid"/>
            <a:round/>
            <a:headEnd type="none" w="med" len="med"/>
            <a:tailEnd type="none" w="med" len="med"/>
          </a:ln>
        </p:spPr>
      </p:cxnSp>
      <p:cxnSp>
        <p:nvCxnSpPr>
          <p:cNvPr id="3108" name="Shape 3108"/>
          <p:cNvCxnSpPr/>
          <p:nvPr/>
        </p:nvCxnSpPr>
        <p:spPr>
          <a:xfrm rot="10800000" flipH="1">
            <a:off x="6344644" y="4450658"/>
            <a:ext cx="384280" cy="295390"/>
          </a:xfrm>
          <a:prstGeom prst="straightConnector1">
            <a:avLst/>
          </a:prstGeom>
          <a:noFill/>
          <a:ln w="28575" cap="flat" cmpd="sng">
            <a:solidFill>
              <a:schemeClr val="dk1"/>
            </a:solidFill>
            <a:prstDash val="solid"/>
            <a:round/>
            <a:headEnd type="none" w="med" len="med"/>
            <a:tailEnd type="none" w="med" len="med"/>
          </a:ln>
        </p:spPr>
      </p:cxnSp>
      <p:cxnSp>
        <p:nvCxnSpPr>
          <p:cNvPr id="3109" name="Shape 3109"/>
          <p:cNvCxnSpPr/>
          <p:nvPr/>
        </p:nvCxnSpPr>
        <p:spPr>
          <a:xfrm rot="10800000">
            <a:off x="7515626" y="4739780"/>
            <a:ext cx="409173" cy="510311"/>
          </a:xfrm>
          <a:prstGeom prst="straightConnector1">
            <a:avLst/>
          </a:prstGeom>
          <a:noFill/>
          <a:ln w="28575" cap="flat" cmpd="sng">
            <a:solidFill>
              <a:schemeClr val="dk1"/>
            </a:solidFill>
            <a:prstDash val="solid"/>
            <a:round/>
            <a:headEnd type="none" w="med" len="med"/>
            <a:tailEnd type="none" w="med" len="med"/>
          </a:ln>
        </p:spPr>
      </p:cxnSp>
      <p:cxnSp>
        <p:nvCxnSpPr>
          <p:cNvPr id="3110" name="Shape 3110"/>
          <p:cNvCxnSpPr/>
          <p:nvPr/>
        </p:nvCxnSpPr>
        <p:spPr>
          <a:xfrm>
            <a:off x="6722517" y="4451560"/>
            <a:ext cx="797620" cy="294487"/>
          </a:xfrm>
          <a:prstGeom prst="straightConnector1">
            <a:avLst/>
          </a:prstGeom>
          <a:noFill/>
          <a:ln w="28575" cap="flat" cmpd="sng">
            <a:solidFill>
              <a:schemeClr val="dk1"/>
            </a:solidFill>
            <a:prstDash val="solid"/>
            <a:round/>
            <a:headEnd type="none" w="med" len="med"/>
            <a:tailEnd type="none" w="med" len="med"/>
          </a:ln>
        </p:spPr>
      </p:cxnSp>
      <p:cxnSp>
        <p:nvCxnSpPr>
          <p:cNvPr id="3111" name="Shape 3111"/>
          <p:cNvCxnSpPr/>
          <p:nvPr/>
        </p:nvCxnSpPr>
        <p:spPr>
          <a:xfrm>
            <a:off x="6767989" y="5250092"/>
            <a:ext cx="784094" cy="266616"/>
          </a:xfrm>
          <a:prstGeom prst="straightConnector1">
            <a:avLst/>
          </a:prstGeom>
          <a:noFill/>
          <a:ln w="28575" cap="flat" cmpd="sng">
            <a:solidFill>
              <a:schemeClr val="dk1"/>
            </a:solidFill>
            <a:prstDash val="solid"/>
            <a:round/>
            <a:headEnd type="none" w="med" len="med"/>
            <a:tailEnd type="none" w="med" len="med"/>
          </a:ln>
        </p:spPr>
      </p:cxnSp>
      <p:cxnSp>
        <p:nvCxnSpPr>
          <p:cNvPr id="3112" name="Shape 3112"/>
          <p:cNvCxnSpPr/>
          <p:nvPr/>
        </p:nvCxnSpPr>
        <p:spPr>
          <a:xfrm rot="10800000" flipH="1">
            <a:off x="7552084" y="5254664"/>
            <a:ext cx="372716" cy="260028"/>
          </a:xfrm>
          <a:prstGeom prst="straightConnector1">
            <a:avLst/>
          </a:prstGeom>
          <a:noFill/>
          <a:ln w="28575" cap="flat" cmpd="sng">
            <a:solidFill>
              <a:schemeClr val="dk1"/>
            </a:solidFill>
            <a:prstDash val="solid"/>
            <a:round/>
            <a:headEnd type="none" w="med" len="med"/>
            <a:tailEnd type="none" w="med" len="med"/>
          </a:ln>
        </p:spPr>
      </p:cxnSp>
      <p:sp>
        <p:nvSpPr>
          <p:cNvPr id="3113" name="Shape 3113"/>
          <p:cNvSpPr txBox="1"/>
          <p:nvPr/>
        </p:nvSpPr>
        <p:spPr>
          <a:xfrm>
            <a:off x="7490753" y="4396535"/>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3114" name="Shape 3114"/>
          <p:cNvSpPr txBox="1"/>
          <p:nvPr/>
        </p:nvSpPr>
        <p:spPr>
          <a:xfrm>
            <a:off x="6063514" y="3489050"/>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3115" name="Shape 3115"/>
          <p:cNvSpPr txBox="1"/>
          <p:nvPr/>
        </p:nvSpPr>
        <p:spPr>
          <a:xfrm>
            <a:off x="6517773" y="2755327"/>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116" name="Shape 3116"/>
          <p:cNvSpPr txBox="1"/>
          <p:nvPr/>
        </p:nvSpPr>
        <p:spPr>
          <a:xfrm>
            <a:off x="7903427" y="3696071"/>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117" name="Shape 3117"/>
          <p:cNvSpPr txBox="1"/>
          <p:nvPr/>
        </p:nvSpPr>
        <p:spPr>
          <a:xfrm>
            <a:off x="7366457" y="2864875"/>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3118" name="Shape 3118"/>
          <p:cNvSpPr txBox="1"/>
          <p:nvPr/>
        </p:nvSpPr>
        <p:spPr>
          <a:xfrm>
            <a:off x="6407242" y="4134353"/>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3119" name="Shape 3119"/>
          <p:cNvSpPr txBox="1"/>
          <p:nvPr/>
        </p:nvSpPr>
        <p:spPr>
          <a:xfrm>
            <a:off x="7708649" y="2857441"/>
            <a:ext cx="388248"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r>
              <a:rPr lang="en-US" sz="800" b="0" i="0" u="none" strike="noStrike" cap="none" baseline="0">
                <a:solidFill>
                  <a:schemeClr val="dk1"/>
                </a:solidFill>
                <a:latin typeface="Calibri"/>
                <a:ea typeface="Calibri"/>
                <a:cs typeface="Calibri"/>
                <a:sym typeface="Calibri"/>
              </a:rPr>
              <a:t>1</a:t>
            </a:r>
            <a:r>
              <a:rPr lang="en-US" sz="1600" b="0" i="0" u="none" strike="noStrike" cap="none" baseline="0">
                <a:solidFill>
                  <a:schemeClr val="dk1"/>
                </a:solidFill>
                <a:latin typeface="Calibri"/>
                <a:ea typeface="Calibri"/>
                <a:cs typeface="Calibri"/>
                <a:sym typeface="Calibri"/>
              </a:rPr>
              <a:t>'</a:t>
            </a:r>
          </a:p>
        </p:txBody>
      </p:sp>
      <p:sp>
        <p:nvSpPr>
          <p:cNvPr id="3120" name="Shape 3120"/>
          <p:cNvSpPr txBox="1"/>
          <p:nvPr/>
        </p:nvSpPr>
        <p:spPr>
          <a:xfrm>
            <a:off x="6584021" y="4373507"/>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3121" name="Shape 3121"/>
          <p:cNvSpPr txBox="1"/>
          <p:nvPr/>
        </p:nvSpPr>
        <p:spPr>
          <a:xfrm>
            <a:off x="6088405" y="4615883"/>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3122" name="Shape 3122"/>
          <p:cNvSpPr txBox="1"/>
          <p:nvPr/>
        </p:nvSpPr>
        <p:spPr>
          <a:xfrm>
            <a:off x="6556945" y="5157664"/>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3123" name="Shape 3123"/>
          <p:cNvSpPr txBox="1"/>
          <p:nvPr/>
        </p:nvSpPr>
        <p:spPr>
          <a:xfrm>
            <a:off x="7406310" y="5439371"/>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3124" name="Shape 3124"/>
          <p:cNvSpPr txBox="1"/>
          <p:nvPr/>
        </p:nvSpPr>
        <p:spPr>
          <a:xfrm>
            <a:off x="7902772" y="5066773"/>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sp>
        <p:nvSpPr>
          <p:cNvPr id="3125" name="Shape 3125"/>
          <p:cNvSpPr txBox="1"/>
          <p:nvPr/>
        </p:nvSpPr>
        <p:spPr>
          <a:xfrm>
            <a:off x="7509231" y="4587317"/>
            <a:ext cx="3139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3126" name="Shape 3126"/>
          <p:cNvSpPr txBox="1"/>
          <p:nvPr/>
        </p:nvSpPr>
        <p:spPr>
          <a:xfrm>
            <a:off x="7867435" y="3119446"/>
            <a:ext cx="83067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Locus of D</a:t>
            </a:r>
          </a:p>
        </p:txBody>
      </p:sp>
      <p:sp>
        <p:nvSpPr>
          <p:cNvPr id="3127" name="Shape 3127"/>
          <p:cNvSpPr txBox="1"/>
          <p:nvPr/>
        </p:nvSpPr>
        <p:spPr>
          <a:xfrm>
            <a:off x="6959613" y="4061614"/>
            <a:ext cx="49343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45°</a:t>
            </a:r>
          </a:p>
        </p:txBody>
      </p:sp>
      <p:sp>
        <p:nvSpPr>
          <p:cNvPr id="3128" name="Shape 3128"/>
          <p:cNvSpPr/>
          <p:nvPr/>
        </p:nvSpPr>
        <p:spPr>
          <a:xfrm rot="-209909">
            <a:off x="6378693" y="3678814"/>
            <a:ext cx="1033381" cy="1611154"/>
          </a:xfrm>
          <a:prstGeom prst="arc">
            <a:avLst>
              <a:gd name="adj1" fmla="val 17436080"/>
              <a:gd name="adj2" fmla="val 4396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129" name="Shape 3129"/>
          <p:cNvSpPr/>
          <p:nvPr/>
        </p:nvSpPr>
        <p:spPr>
          <a:xfrm rot="-209909">
            <a:off x="6381070" y="4020761"/>
            <a:ext cx="690686" cy="1025894"/>
          </a:xfrm>
          <a:prstGeom prst="arc">
            <a:avLst>
              <a:gd name="adj1" fmla="val 17972990"/>
              <a:gd name="adj2" fmla="val 21000638"/>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130" name="Shape 3130"/>
          <p:cNvSpPr txBox="1"/>
          <p:nvPr/>
        </p:nvSpPr>
        <p:spPr>
          <a:xfrm>
            <a:off x="7325697" y="3953673"/>
            <a:ext cx="30168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α</a:t>
            </a:r>
          </a:p>
        </p:txBody>
      </p:sp>
      <p:cxnSp>
        <p:nvCxnSpPr>
          <p:cNvPr id="3131" name="Shape 3131"/>
          <p:cNvCxnSpPr/>
          <p:nvPr/>
        </p:nvCxnSpPr>
        <p:spPr>
          <a:xfrm rot="10800000">
            <a:off x="4038599" y="4468241"/>
            <a:ext cx="1398648" cy="1058754"/>
          </a:xfrm>
          <a:prstGeom prst="straightConnector1">
            <a:avLst/>
          </a:prstGeom>
          <a:noFill/>
          <a:ln w="28575" cap="flat" cmpd="sng">
            <a:solidFill>
              <a:schemeClr val="dk1"/>
            </a:solidFill>
            <a:prstDash val="solid"/>
            <a:round/>
            <a:headEnd type="none" w="med" len="med"/>
            <a:tailEnd type="none" w="med" len="med"/>
          </a:ln>
        </p:spPr>
      </p:cxnSp>
      <p:sp>
        <p:nvSpPr>
          <p:cNvPr id="3132" name="Shape 3132"/>
          <p:cNvSpPr txBox="1"/>
          <p:nvPr/>
        </p:nvSpPr>
        <p:spPr>
          <a:xfrm>
            <a:off x="6279869" y="1961584"/>
            <a:ext cx="2483132" cy="738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Make a note that some portion of lamina must touch XY line as lamina rests on HP</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44"/>
                                        </p:tgtEl>
                                        <p:attrNameLst>
                                          <p:attrName>style.visibility</p:attrName>
                                        </p:attrNameLst>
                                      </p:cBhvr>
                                      <p:to>
                                        <p:strVal val="visible"/>
                                      </p:to>
                                    </p:set>
                                    <p:anim calcmode="lin" valueType="num">
                                      <p:cBhvr additive="base">
                                        <p:cTn id="7" dur="500"/>
                                        <p:tgtEl>
                                          <p:spTgt spid="3044"/>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51"/>
                                        </p:tgtEl>
                                        <p:attrNameLst>
                                          <p:attrName>style.visibility</p:attrName>
                                        </p:attrNameLst>
                                      </p:cBhvr>
                                      <p:to>
                                        <p:strVal val="visible"/>
                                      </p:to>
                                    </p:set>
                                    <p:animEffect transition="in" filter="fade">
                                      <p:cBhvr>
                                        <p:cTn id="12" dur="1"/>
                                        <p:tgtEl>
                                          <p:spTgt spid="3051"/>
                                        </p:tgtEl>
                                      </p:cBhvr>
                                    </p:animEffect>
                                  </p:childTnLst>
                                </p:cTn>
                              </p:par>
                              <p:par>
                                <p:cTn id="13" presetID="10" presetClass="entr" presetSubtype="0" fill="hold" nodeType="withEffect">
                                  <p:stCondLst>
                                    <p:cond delay="0"/>
                                  </p:stCondLst>
                                  <p:childTnLst>
                                    <p:set>
                                      <p:cBhvr>
                                        <p:cTn id="14" dur="1" fill="hold">
                                          <p:stCondLst>
                                            <p:cond delay="0"/>
                                          </p:stCondLst>
                                        </p:cTn>
                                        <p:tgtEl>
                                          <p:spTgt spid="3050"/>
                                        </p:tgtEl>
                                        <p:attrNameLst>
                                          <p:attrName>style.visibility</p:attrName>
                                        </p:attrNameLst>
                                      </p:cBhvr>
                                      <p:to>
                                        <p:strVal val="visible"/>
                                      </p:to>
                                    </p:set>
                                    <p:animEffect transition="in" filter="fade">
                                      <p:cBhvr>
                                        <p:cTn id="15" dur="1"/>
                                        <p:tgtEl>
                                          <p:spTgt spid="3050"/>
                                        </p:tgtEl>
                                      </p:cBhvr>
                                    </p:animEffect>
                                  </p:childTnLst>
                                </p:cTn>
                              </p:par>
                              <p:par>
                                <p:cTn id="16" presetID="10" presetClass="entr" presetSubtype="0" fill="hold" nodeType="withEffect">
                                  <p:stCondLst>
                                    <p:cond delay="0"/>
                                  </p:stCondLst>
                                  <p:childTnLst>
                                    <p:set>
                                      <p:cBhvr>
                                        <p:cTn id="17" dur="1" fill="hold">
                                          <p:stCondLst>
                                            <p:cond delay="0"/>
                                          </p:stCondLst>
                                        </p:cTn>
                                        <p:tgtEl>
                                          <p:spTgt spid="3052"/>
                                        </p:tgtEl>
                                        <p:attrNameLst>
                                          <p:attrName>style.visibility</p:attrName>
                                        </p:attrNameLst>
                                      </p:cBhvr>
                                      <p:to>
                                        <p:strVal val="visible"/>
                                      </p:to>
                                    </p:set>
                                    <p:animEffect transition="in" filter="fade">
                                      <p:cBhvr>
                                        <p:cTn id="18" dur="1"/>
                                        <p:tgtEl>
                                          <p:spTgt spid="3052"/>
                                        </p:tgtEl>
                                      </p:cBhvr>
                                    </p:animEffect>
                                  </p:childTnLst>
                                </p:cTn>
                              </p:par>
                              <p:par>
                                <p:cTn id="19" presetID="10" presetClass="entr" presetSubtype="0" fill="hold" nodeType="withEffect">
                                  <p:stCondLst>
                                    <p:cond delay="0"/>
                                  </p:stCondLst>
                                  <p:childTnLst>
                                    <p:set>
                                      <p:cBhvr>
                                        <p:cTn id="20" dur="1" fill="hold">
                                          <p:stCondLst>
                                            <p:cond delay="0"/>
                                          </p:stCondLst>
                                        </p:cTn>
                                        <p:tgtEl>
                                          <p:spTgt spid="3053"/>
                                        </p:tgtEl>
                                        <p:attrNameLst>
                                          <p:attrName>style.visibility</p:attrName>
                                        </p:attrNameLst>
                                      </p:cBhvr>
                                      <p:to>
                                        <p:strVal val="visible"/>
                                      </p:to>
                                    </p:set>
                                    <p:animEffect transition="in" filter="fade">
                                      <p:cBhvr>
                                        <p:cTn id="21" dur="1"/>
                                        <p:tgtEl>
                                          <p:spTgt spid="305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083"/>
                                        </p:tgtEl>
                                        <p:attrNameLst>
                                          <p:attrName>style.visibility</p:attrName>
                                        </p:attrNameLst>
                                      </p:cBhvr>
                                      <p:to>
                                        <p:strVal val="visible"/>
                                      </p:to>
                                    </p:set>
                                    <p:animEffect transition="in" filter="fade">
                                      <p:cBhvr>
                                        <p:cTn id="26" dur="1"/>
                                        <p:tgtEl>
                                          <p:spTgt spid="308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062"/>
                                        </p:tgtEl>
                                        <p:attrNameLst>
                                          <p:attrName>style.visibility</p:attrName>
                                        </p:attrNameLst>
                                      </p:cBhvr>
                                      <p:to>
                                        <p:strVal val="visible"/>
                                      </p:to>
                                    </p:set>
                                    <p:animEffect transition="in" filter="fade">
                                      <p:cBhvr>
                                        <p:cTn id="31" dur="1"/>
                                        <p:tgtEl>
                                          <p:spTgt spid="3062"/>
                                        </p:tgtEl>
                                      </p:cBhvr>
                                    </p:animEffect>
                                  </p:childTnLst>
                                </p:cTn>
                              </p:par>
                              <p:par>
                                <p:cTn id="32" presetID="10" presetClass="entr" presetSubtype="0" fill="hold" nodeType="withEffect">
                                  <p:stCondLst>
                                    <p:cond delay="0"/>
                                  </p:stCondLst>
                                  <p:childTnLst>
                                    <p:set>
                                      <p:cBhvr>
                                        <p:cTn id="33" dur="1" fill="hold">
                                          <p:stCondLst>
                                            <p:cond delay="0"/>
                                          </p:stCondLst>
                                        </p:cTn>
                                        <p:tgtEl>
                                          <p:spTgt spid="3066"/>
                                        </p:tgtEl>
                                        <p:attrNameLst>
                                          <p:attrName>style.visibility</p:attrName>
                                        </p:attrNameLst>
                                      </p:cBhvr>
                                      <p:to>
                                        <p:strVal val="visible"/>
                                      </p:to>
                                    </p:set>
                                    <p:animEffect transition="in" filter="fade">
                                      <p:cBhvr>
                                        <p:cTn id="34" dur="1"/>
                                        <p:tgtEl>
                                          <p:spTgt spid="306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058"/>
                                        </p:tgtEl>
                                        <p:attrNameLst>
                                          <p:attrName>style.visibility</p:attrName>
                                        </p:attrNameLst>
                                      </p:cBhvr>
                                      <p:to>
                                        <p:strVal val="visible"/>
                                      </p:to>
                                    </p:set>
                                    <p:animEffect transition="in" filter="fade">
                                      <p:cBhvr>
                                        <p:cTn id="39" dur="1"/>
                                        <p:tgtEl>
                                          <p:spTgt spid="3058"/>
                                        </p:tgtEl>
                                      </p:cBhvr>
                                    </p:animEffect>
                                  </p:childTnLst>
                                </p:cTn>
                              </p:par>
                              <p:par>
                                <p:cTn id="40" presetID="10" presetClass="entr" presetSubtype="0" fill="hold" nodeType="withEffect">
                                  <p:stCondLst>
                                    <p:cond delay="0"/>
                                  </p:stCondLst>
                                  <p:childTnLst>
                                    <p:set>
                                      <p:cBhvr>
                                        <p:cTn id="41" dur="1" fill="hold">
                                          <p:stCondLst>
                                            <p:cond delay="0"/>
                                          </p:stCondLst>
                                        </p:cTn>
                                        <p:tgtEl>
                                          <p:spTgt spid="3060"/>
                                        </p:tgtEl>
                                        <p:attrNameLst>
                                          <p:attrName>style.visibility</p:attrName>
                                        </p:attrNameLst>
                                      </p:cBhvr>
                                      <p:to>
                                        <p:strVal val="visible"/>
                                      </p:to>
                                    </p:set>
                                    <p:animEffect transition="in" filter="fade">
                                      <p:cBhvr>
                                        <p:cTn id="42" dur="1"/>
                                        <p:tgtEl>
                                          <p:spTgt spid="3060"/>
                                        </p:tgtEl>
                                      </p:cBhvr>
                                    </p:animEffect>
                                  </p:childTnLst>
                                </p:cTn>
                              </p:par>
                              <p:par>
                                <p:cTn id="43" presetID="10" presetClass="entr" presetSubtype="0" fill="hold" nodeType="withEffect">
                                  <p:stCondLst>
                                    <p:cond delay="0"/>
                                  </p:stCondLst>
                                  <p:childTnLst>
                                    <p:set>
                                      <p:cBhvr>
                                        <p:cTn id="44" dur="1" fill="hold">
                                          <p:stCondLst>
                                            <p:cond delay="0"/>
                                          </p:stCondLst>
                                        </p:cTn>
                                        <p:tgtEl>
                                          <p:spTgt spid="3072"/>
                                        </p:tgtEl>
                                        <p:attrNameLst>
                                          <p:attrName>style.visibility</p:attrName>
                                        </p:attrNameLst>
                                      </p:cBhvr>
                                      <p:to>
                                        <p:strVal val="visible"/>
                                      </p:to>
                                    </p:set>
                                    <p:animEffect transition="in" filter="fade">
                                      <p:cBhvr>
                                        <p:cTn id="45" dur="1"/>
                                        <p:tgtEl>
                                          <p:spTgt spid="3072"/>
                                        </p:tgtEl>
                                      </p:cBhvr>
                                    </p:animEffect>
                                  </p:childTnLst>
                                </p:cTn>
                              </p:par>
                              <p:par>
                                <p:cTn id="46" presetID="10" presetClass="entr" presetSubtype="0" fill="hold" nodeType="withEffect">
                                  <p:stCondLst>
                                    <p:cond delay="0"/>
                                  </p:stCondLst>
                                  <p:childTnLst>
                                    <p:set>
                                      <p:cBhvr>
                                        <p:cTn id="47" dur="1" fill="hold">
                                          <p:stCondLst>
                                            <p:cond delay="0"/>
                                          </p:stCondLst>
                                        </p:cTn>
                                        <p:tgtEl>
                                          <p:spTgt spid="3073"/>
                                        </p:tgtEl>
                                        <p:attrNameLst>
                                          <p:attrName>style.visibility</p:attrName>
                                        </p:attrNameLst>
                                      </p:cBhvr>
                                      <p:to>
                                        <p:strVal val="visible"/>
                                      </p:to>
                                    </p:set>
                                    <p:animEffect transition="in" filter="fade">
                                      <p:cBhvr>
                                        <p:cTn id="48" dur="1"/>
                                        <p:tgtEl>
                                          <p:spTgt spid="3073"/>
                                        </p:tgtEl>
                                      </p:cBhvr>
                                    </p:animEffect>
                                  </p:childTnLst>
                                </p:cTn>
                              </p:par>
                              <p:par>
                                <p:cTn id="49" presetID="10" presetClass="entr" presetSubtype="0" fill="hold" nodeType="withEffect">
                                  <p:stCondLst>
                                    <p:cond delay="0"/>
                                  </p:stCondLst>
                                  <p:childTnLst>
                                    <p:set>
                                      <p:cBhvr>
                                        <p:cTn id="50" dur="1" fill="hold">
                                          <p:stCondLst>
                                            <p:cond delay="0"/>
                                          </p:stCondLst>
                                        </p:cTn>
                                        <p:tgtEl>
                                          <p:spTgt spid="3074"/>
                                        </p:tgtEl>
                                        <p:attrNameLst>
                                          <p:attrName>style.visibility</p:attrName>
                                        </p:attrNameLst>
                                      </p:cBhvr>
                                      <p:to>
                                        <p:strVal val="visible"/>
                                      </p:to>
                                    </p:set>
                                    <p:animEffect transition="in" filter="fade">
                                      <p:cBhvr>
                                        <p:cTn id="51" dur="1"/>
                                        <p:tgtEl>
                                          <p:spTgt spid="3074"/>
                                        </p:tgtEl>
                                      </p:cBhvr>
                                    </p:animEffect>
                                  </p:childTnLst>
                                </p:cTn>
                              </p:par>
                              <p:par>
                                <p:cTn id="52" presetID="10" presetClass="entr" presetSubtype="0" fill="hold" nodeType="withEffect">
                                  <p:stCondLst>
                                    <p:cond delay="0"/>
                                  </p:stCondLst>
                                  <p:childTnLst>
                                    <p:set>
                                      <p:cBhvr>
                                        <p:cTn id="53" dur="1" fill="hold">
                                          <p:stCondLst>
                                            <p:cond delay="0"/>
                                          </p:stCondLst>
                                        </p:cTn>
                                        <p:tgtEl>
                                          <p:spTgt spid="3075"/>
                                        </p:tgtEl>
                                        <p:attrNameLst>
                                          <p:attrName>style.visibility</p:attrName>
                                        </p:attrNameLst>
                                      </p:cBhvr>
                                      <p:to>
                                        <p:strVal val="visible"/>
                                      </p:to>
                                    </p:set>
                                    <p:animEffect transition="in" filter="fade">
                                      <p:cBhvr>
                                        <p:cTn id="54" dur="1"/>
                                        <p:tgtEl>
                                          <p:spTgt spid="307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056"/>
                                        </p:tgtEl>
                                        <p:attrNameLst>
                                          <p:attrName>style.visibility</p:attrName>
                                        </p:attrNameLst>
                                      </p:cBhvr>
                                      <p:to>
                                        <p:strVal val="visible"/>
                                      </p:to>
                                    </p:set>
                                    <p:animEffect transition="in" filter="fade">
                                      <p:cBhvr>
                                        <p:cTn id="59" dur="500"/>
                                        <p:tgtEl>
                                          <p:spTgt spid="3056"/>
                                        </p:tgtEl>
                                      </p:cBhvr>
                                    </p:animEffect>
                                  </p:childTnLst>
                                </p:cTn>
                              </p:par>
                              <p:par>
                                <p:cTn id="60" presetID="10" presetClass="entr" presetSubtype="0" fill="hold" nodeType="withEffect">
                                  <p:stCondLst>
                                    <p:cond delay="0"/>
                                  </p:stCondLst>
                                  <p:childTnLst>
                                    <p:set>
                                      <p:cBhvr>
                                        <p:cTn id="61" dur="1" fill="hold">
                                          <p:stCondLst>
                                            <p:cond delay="0"/>
                                          </p:stCondLst>
                                        </p:cTn>
                                        <p:tgtEl>
                                          <p:spTgt spid="3069"/>
                                        </p:tgtEl>
                                        <p:attrNameLst>
                                          <p:attrName>style.visibility</p:attrName>
                                        </p:attrNameLst>
                                      </p:cBhvr>
                                      <p:to>
                                        <p:strVal val="visible"/>
                                      </p:to>
                                    </p:set>
                                    <p:animEffect transition="in" filter="fade">
                                      <p:cBhvr>
                                        <p:cTn id="62" dur="500"/>
                                        <p:tgtEl>
                                          <p:spTgt spid="3069"/>
                                        </p:tgtEl>
                                      </p:cBhvr>
                                    </p:animEffect>
                                  </p:childTnLst>
                                </p:cTn>
                              </p:par>
                              <p:par>
                                <p:cTn id="63" presetID="10" presetClass="entr" presetSubtype="0" fill="hold" nodeType="withEffect">
                                  <p:stCondLst>
                                    <p:cond delay="0"/>
                                  </p:stCondLst>
                                  <p:childTnLst>
                                    <p:set>
                                      <p:cBhvr>
                                        <p:cTn id="64" dur="1" fill="hold">
                                          <p:stCondLst>
                                            <p:cond delay="0"/>
                                          </p:stCondLst>
                                        </p:cTn>
                                        <p:tgtEl>
                                          <p:spTgt spid="3070"/>
                                        </p:tgtEl>
                                        <p:attrNameLst>
                                          <p:attrName>style.visibility</p:attrName>
                                        </p:attrNameLst>
                                      </p:cBhvr>
                                      <p:to>
                                        <p:strVal val="visible"/>
                                      </p:to>
                                    </p:set>
                                    <p:animEffect transition="in" filter="fade">
                                      <p:cBhvr>
                                        <p:cTn id="65" dur="500"/>
                                        <p:tgtEl>
                                          <p:spTgt spid="3070"/>
                                        </p:tgtEl>
                                      </p:cBhvr>
                                    </p:animEffect>
                                  </p:childTnLst>
                                </p:cTn>
                              </p:par>
                              <p:par>
                                <p:cTn id="66" presetID="10" presetClass="entr" presetSubtype="0" fill="hold" nodeType="withEffect">
                                  <p:stCondLst>
                                    <p:cond delay="0"/>
                                  </p:stCondLst>
                                  <p:childTnLst>
                                    <p:set>
                                      <p:cBhvr>
                                        <p:cTn id="67" dur="1" fill="hold">
                                          <p:stCondLst>
                                            <p:cond delay="0"/>
                                          </p:stCondLst>
                                        </p:cTn>
                                        <p:tgtEl>
                                          <p:spTgt spid="3071"/>
                                        </p:tgtEl>
                                        <p:attrNameLst>
                                          <p:attrName>style.visibility</p:attrName>
                                        </p:attrNameLst>
                                      </p:cBhvr>
                                      <p:to>
                                        <p:strVal val="visible"/>
                                      </p:to>
                                    </p:set>
                                    <p:animEffect transition="in" filter="fade">
                                      <p:cBhvr>
                                        <p:cTn id="68" dur="500"/>
                                        <p:tgtEl>
                                          <p:spTgt spid="3071"/>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055"/>
                                        </p:tgtEl>
                                        <p:attrNameLst>
                                          <p:attrName>style.visibility</p:attrName>
                                        </p:attrNameLst>
                                      </p:cBhvr>
                                      <p:to>
                                        <p:strVal val="visible"/>
                                      </p:to>
                                    </p:set>
                                    <p:animEffect transition="in" filter="fade">
                                      <p:cBhvr>
                                        <p:cTn id="73" dur="1"/>
                                        <p:tgtEl>
                                          <p:spTgt spid="305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059"/>
                                        </p:tgtEl>
                                        <p:attrNameLst>
                                          <p:attrName>style.visibility</p:attrName>
                                        </p:attrNameLst>
                                      </p:cBhvr>
                                      <p:to>
                                        <p:strVal val="visible"/>
                                      </p:to>
                                    </p:set>
                                    <p:animEffect transition="in" filter="fade">
                                      <p:cBhvr>
                                        <p:cTn id="78" dur="1"/>
                                        <p:tgtEl>
                                          <p:spTgt spid="3059"/>
                                        </p:tgtEl>
                                      </p:cBhvr>
                                    </p:animEffect>
                                  </p:childTnLst>
                                </p:cTn>
                              </p:par>
                              <p:par>
                                <p:cTn id="79" presetID="10" presetClass="entr" presetSubtype="0" fill="hold" nodeType="withEffect">
                                  <p:stCondLst>
                                    <p:cond delay="0"/>
                                  </p:stCondLst>
                                  <p:childTnLst>
                                    <p:set>
                                      <p:cBhvr>
                                        <p:cTn id="80" dur="1" fill="hold">
                                          <p:stCondLst>
                                            <p:cond delay="0"/>
                                          </p:stCondLst>
                                        </p:cTn>
                                        <p:tgtEl>
                                          <p:spTgt spid="3057"/>
                                        </p:tgtEl>
                                        <p:attrNameLst>
                                          <p:attrName>style.visibility</p:attrName>
                                        </p:attrNameLst>
                                      </p:cBhvr>
                                      <p:to>
                                        <p:strVal val="visible"/>
                                      </p:to>
                                    </p:set>
                                    <p:animEffect transition="in" filter="fade">
                                      <p:cBhvr>
                                        <p:cTn id="81" dur="1"/>
                                        <p:tgtEl>
                                          <p:spTgt spid="3057"/>
                                        </p:tgtEl>
                                      </p:cBhvr>
                                    </p:animEffect>
                                  </p:childTnLst>
                                </p:cTn>
                              </p:par>
                              <p:par>
                                <p:cTn id="82" presetID="10" presetClass="entr" presetSubtype="0" fill="hold" nodeType="withEffect">
                                  <p:stCondLst>
                                    <p:cond delay="0"/>
                                  </p:stCondLst>
                                  <p:childTnLst>
                                    <p:set>
                                      <p:cBhvr>
                                        <p:cTn id="83" dur="1" fill="hold">
                                          <p:stCondLst>
                                            <p:cond delay="0"/>
                                          </p:stCondLst>
                                        </p:cTn>
                                        <p:tgtEl>
                                          <p:spTgt spid="3061"/>
                                        </p:tgtEl>
                                        <p:attrNameLst>
                                          <p:attrName>style.visibility</p:attrName>
                                        </p:attrNameLst>
                                      </p:cBhvr>
                                      <p:to>
                                        <p:strVal val="visible"/>
                                      </p:to>
                                    </p:set>
                                    <p:animEffect transition="in" filter="fade">
                                      <p:cBhvr>
                                        <p:cTn id="84" dur="1"/>
                                        <p:tgtEl>
                                          <p:spTgt spid="3061"/>
                                        </p:tgtEl>
                                      </p:cBhvr>
                                    </p:animEffect>
                                  </p:childTnLst>
                                </p:cTn>
                              </p:par>
                              <p:par>
                                <p:cTn id="85" presetID="10" presetClass="entr" presetSubtype="0" fill="hold" nodeType="withEffect">
                                  <p:stCondLst>
                                    <p:cond delay="0"/>
                                  </p:stCondLst>
                                  <p:childTnLst>
                                    <p:set>
                                      <p:cBhvr>
                                        <p:cTn id="86" dur="1" fill="hold">
                                          <p:stCondLst>
                                            <p:cond delay="0"/>
                                          </p:stCondLst>
                                        </p:cTn>
                                        <p:tgtEl>
                                          <p:spTgt spid="3076"/>
                                        </p:tgtEl>
                                        <p:attrNameLst>
                                          <p:attrName>style.visibility</p:attrName>
                                        </p:attrNameLst>
                                      </p:cBhvr>
                                      <p:to>
                                        <p:strVal val="visible"/>
                                      </p:to>
                                    </p:set>
                                    <p:animEffect transition="in" filter="fade">
                                      <p:cBhvr>
                                        <p:cTn id="87" dur="1"/>
                                        <p:tgtEl>
                                          <p:spTgt spid="307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131"/>
                                        </p:tgtEl>
                                        <p:attrNameLst>
                                          <p:attrName>style.visibility</p:attrName>
                                        </p:attrNameLst>
                                      </p:cBhvr>
                                      <p:to>
                                        <p:strVal val="visible"/>
                                      </p:to>
                                    </p:set>
                                    <p:animEffect transition="in" filter="fade">
                                      <p:cBhvr>
                                        <p:cTn id="92" dur="1"/>
                                        <p:tgtEl>
                                          <p:spTgt spid="3131"/>
                                        </p:tgtEl>
                                      </p:cBhvr>
                                    </p:animEffect>
                                  </p:childTnLst>
                                </p:cTn>
                              </p:par>
                              <p:par>
                                <p:cTn id="93" presetID="10" presetClass="entr" presetSubtype="0" fill="hold" nodeType="withEffect">
                                  <p:stCondLst>
                                    <p:cond delay="0"/>
                                  </p:stCondLst>
                                  <p:childTnLst>
                                    <p:set>
                                      <p:cBhvr>
                                        <p:cTn id="94" dur="1" fill="hold">
                                          <p:stCondLst>
                                            <p:cond delay="0"/>
                                          </p:stCondLst>
                                        </p:cTn>
                                        <p:tgtEl>
                                          <p:spTgt spid="3068"/>
                                        </p:tgtEl>
                                        <p:attrNameLst>
                                          <p:attrName>style.visibility</p:attrName>
                                        </p:attrNameLst>
                                      </p:cBhvr>
                                      <p:to>
                                        <p:strVal val="visible"/>
                                      </p:to>
                                    </p:set>
                                    <p:animEffect transition="in" filter="fade">
                                      <p:cBhvr>
                                        <p:cTn id="95" dur="1"/>
                                        <p:tgtEl>
                                          <p:spTgt spid="3068"/>
                                        </p:tgtEl>
                                      </p:cBhvr>
                                    </p:animEffect>
                                  </p:childTnLst>
                                </p:cTn>
                              </p:par>
                              <p:par>
                                <p:cTn id="96" presetID="10" presetClass="entr" presetSubtype="0" fill="hold" nodeType="withEffect">
                                  <p:stCondLst>
                                    <p:cond delay="0"/>
                                  </p:stCondLst>
                                  <p:childTnLst>
                                    <p:set>
                                      <p:cBhvr>
                                        <p:cTn id="97" dur="1" fill="hold">
                                          <p:stCondLst>
                                            <p:cond delay="0"/>
                                          </p:stCondLst>
                                        </p:cTn>
                                        <p:tgtEl>
                                          <p:spTgt spid="3067"/>
                                        </p:tgtEl>
                                        <p:attrNameLst>
                                          <p:attrName>style.visibility</p:attrName>
                                        </p:attrNameLst>
                                      </p:cBhvr>
                                      <p:to>
                                        <p:strVal val="visible"/>
                                      </p:to>
                                    </p:set>
                                    <p:animEffect transition="in" filter="fade">
                                      <p:cBhvr>
                                        <p:cTn id="98" dur="1"/>
                                        <p:tgtEl>
                                          <p:spTgt spid="3067"/>
                                        </p:tgtEl>
                                      </p:cBhvr>
                                    </p:animEffect>
                                  </p:childTnLst>
                                </p:cTn>
                              </p:par>
                              <p:par>
                                <p:cTn id="99" presetID="10" presetClass="entr" presetSubtype="0" fill="hold" nodeType="withEffect">
                                  <p:stCondLst>
                                    <p:cond delay="0"/>
                                  </p:stCondLst>
                                  <p:childTnLst>
                                    <p:set>
                                      <p:cBhvr>
                                        <p:cTn id="100" dur="1" fill="hold">
                                          <p:stCondLst>
                                            <p:cond delay="0"/>
                                          </p:stCondLst>
                                        </p:cTn>
                                        <p:tgtEl>
                                          <p:spTgt spid="3085"/>
                                        </p:tgtEl>
                                        <p:attrNameLst>
                                          <p:attrName>style.visibility</p:attrName>
                                        </p:attrNameLst>
                                      </p:cBhvr>
                                      <p:to>
                                        <p:strVal val="visible"/>
                                      </p:to>
                                    </p:set>
                                    <p:animEffect transition="in" filter="fade">
                                      <p:cBhvr>
                                        <p:cTn id="101" dur="1"/>
                                        <p:tgtEl>
                                          <p:spTgt spid="3085"/>
                                        </p:tgtEl>
                                      </p:cBhvr>
                                    </p:animEffect>
                                  </p:childTnLst>
                                </p:cTn>
                              </p:par>
                              <p:par>
                                <p:cTn id="102" presetID="10" presetClass="entr" presetSubtype="0" fill="hold" nodeType="withEffect">
                                  <p:stCondLst>
                                    <p:cond delay="0"/>
                                  </p:stCondLst>
                                  <p:childTnLst>
                                    <p:set>
                                      <p:cBhvr>
                                        <p:cTn id="103" dur="1" fill="hold">
                                          <p:stCondLst>
                                            <p:cond delay="0"/>
                                          </p:stCondLst>
                                        </p:cTn>
                                        <p:tgtEl>
                                          <p:spTgt spid="3084"/>
                                        </p:tgtEl>
                                        <p:attrNameLst>
                                          <p:attrName>style.visibility</p:attrName>
                                        </p:attrNameLst>
                                      </p:cBhvr>
                                      <p:to>
                                        <p:strVal val="visible"/>
                                      </p:to>
                                    </p:set>
                                    <p:animEffect transition="in" filter="fade">
                                      <p:cBhvr>
                                        <p:cTn id="104" dur="1"/>
                                        <p:tgtEl>
                                          <p:spTgt spid="3084"/>
                                        </p:tgtEl>
                                      </p:cBhvr>
                                    </p:animEffect>
                                  </p:childTnLst>
                                </p:cTn>
                              </p:par>
                              <p:par>
                                <p:cTn id="105" presetID="10" presetClass="entr" presetSubtype="0" fill="hold" nodeType="withEffect">
                                  <p:stCondLst>
                                    <p:cond delay="0"/>
                                  </p:stCondLst>
                                  <p:childTnLst>
                                    <p:set>
                                      <p:cBhvr>
                                        <p:cTn id="106" dur="1" fill="hold">
                                          <p:stCondLst>
                                            <p:cond delay="0"/>
                                          </p:stCondLst>
                                        </p:cTn>
                                        <p:tgtEl>
                                          <p:spTgt spid="3086"/>
                                        </p:tgtEl>
                                        <p:attrNameLst>
                                          <p:attrName>style.visibility</p:attrName>
                                        </p:attrNameLst>
                                      </p:cBhvr>
                                      <p:to>
                                        <p:strVal val="visible"/>
                                      </p:to>
                                    </p:set>
                                    <p:animEffect transition="in" filter="fade">
                                      <p:cBhvr>
                                        <p:cTn id="107" dur="1"/>
                                        <p:tgtEl>
                                          <p:spTgt spid="3086"/>
                                        </p:tgtEl>
                                      </p:cBhvr>
                                    </p:animEffect>
                                  </p:childTnLst>
                                </p:cTn>
                              </p:par>
                              <p:par>
                                <p:cTn id="108" presetID="10" presetClass="entr" presetSubtype="0" fill="hold" nodeType="withEffect">
                                  <p:stCondLst>
                                    <p:cond delay="0"/>
                                  </p:stCondLst>
                                  <p:childTnLst>
                                    <p:set>
                                      <p:cBhvr>
                                        <p:cTn id="109" dur="1" fill="hold">
                                          <p:stCondLst>
                                            <p:cond delay="0"/>
                                          </p:stCondLst>
                                        </p:cTn>
                                        <p:tgtEl>
                                          <p:spTgt spid="3087"/>
                                        </p:tgtEl>
                                        <p:attrNameLst>
                                          <p:attrName>style.visibility</p:attrName>
                                        </p:attrNameLst>
                                      </p:cBhvr>
                                      <p:to>
                                        <p:strVal val="visible"/>
                                      </p:to>
                                    </p:set>
                                    <p:animEffect transition="in" filter="fade">
                                      <p:cBhvr>
                                        <p:cTn id="110" dur="1"/>
                                        <p:tgtEl>
                                          <p:spTgt spid="3087"/>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3077"/>
                                        </p:tgtEl>
                                        <p:attrNameLst>
                                          <p:attrName>style.visibility</p:attrName>
                                        </p:attrNameLst>
                                      </p:cBhvr>
                                      <p:to>
                                        <p:strVal val="visible"/>
                                      </p:to>
                                    </p:set>
                                    <p:animEffect transition="in" filter="fade">
                                      <p:cBhvr>
                                        <p:cTn id="115" dur="500"/>
                                        <p:tgtEl>
                                          <p:spTgt spid="3077"/>
                                        </p:tgtEl>
                                      </p:cBhvr>
                                    </p:animEffect>
                                  </p:childTnLst>
                                </p:cTn>
                              </p:par>
                              <p:par>
                                <p:cTn id="116" presetID="10" presetClass="entr" presetSubtype="0" fill="hold" nodeType="withEffect">
                                  <p:stCondLst>
                                    <p:cond delay="0"/>
                                  </p:stCondLst>
                                  <p:childTnLst>
                                    <p:set>
                                      <p:cBhvr>
                                        <p:cTn id="117" dur="1" fill="hold">
                                          <p:stCondLst>
                                            <p:cond delay="0"/>
                                          </p:stCondLst>
                                        </p:cTn>
                                        <p:tgtEl>
                                          <p:spTgt spid="3054"/>
                                        </p:tgtEl>
                                        <p:attrNameLst>
                                          <p:attrName>style.visibility</p:attrName>
                                        </p:attrNameLst>
                                      </p:cBhvr>
                                      <p:to>
                                        <p:strVal val="visible"/>
                                      </p:to>
                                    </p:set>
                                    <p:animEffect transition="in" filter="fade">
                                      <p:cBhvr>
                                        <p:cTn id="118" dur="500"/>
                                        <p:tgtEl>
                                          <p:spTgt spid="3054"/>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3079"/>
                                        </p:tgtEl>
                                        <p:attrNameLst>
                                          <p:attrName>style.visibility</p:attrName>
                                        </p:attrNameLst>
                                      </p:cBhvr>
                                      <p:to>
                                        <p:strVal val="visible"/>
                                      </p:to>
                                    </p:set>
                                    <p:animEffect transition="in" filter="fade">
                                      <p:cBhvr>
                                        <p:cTn id="123" dur="500"/>
                                        <p:tgtEl>
                                          <p:spTgt spid="3079"/>
                                        </p:tgtEl>
                                      </p:cBhvr>
                                    </p:animEffect>
                                  </p:childTnLst>
                                </p:cTn>
                              </p:par>
                              <p:par>
                                <p:cTn id="124" presetID="10" presetClass="entr" presetSubtype="0" fill="hold" nodeType="withEffect">
                                  <p:stCondLst>
                                    <p:cond delay="0"/>
                                  </p:stCondLst>
                                  <p:childTnLst>
                                    <p:set>
                                      <p:cBhvr>
                                        <p:cTn id="125" dur="1" fill="hold">
                                          <p:stCondLst>
                                            <p:cond delay="0"/>
                                          </p:stCondLst>
                                        </p:cTn>
                                        <p:tgtEl>
                                          <p:spTgt spid="3080"/>
                                        </p:tgtEl>
                                        <p:attrNameLst>
                                          <p:attrName>style.visibility</p:attrName>
                                        </p:attrNameLst>
                                      </p:cBhvr>
                                      <p:to>
                                        <p:strVal val="visible"/>
                                      </p:to>
                                    </p:set>
                                    <p:animEffect transition="in" filter="fade">
                                      <p:cBhvr>
                                        <p:cTn id="126" dur="500"/>
                                        <p:tgtEl>
                                          <p:spTgt spid="3080"/>
                                        </p:tgtEl>
                                      </p:cBhvr>
                                    </p:animEffect>
                                  </p:childTnLst>
                                </p:cTn>
                              </p:par>
                              <p:par>
                                <p:cTn id="127" presetID="10" presetClass="entr" presetSubtype="0" fill="hold" nodeType="withEffect">
                                  <p:stCondLst>
                                    <p:cond delay="0"/>
                                  </p:stCondLst>
                                  <p:childTnLst>
                                    <p:set>
                                      <p:cBhvr>
                                        <p:cTn id="128" dur="1" fill="hold">
                                          <p:stCondLst>
                                            <p:cond delay="0"/>
                                          </p:stCondLst>
                                        </p:cTn>
                                        <p:tgtEl>
                                          <p:spTgt spid="3081"/>
                                        </p:tgtEl>
                                        <p:attrNameLst>
                                          <p:attrName>style.visibility</p:attrName>
                                        </p:attrNameLst>
                                      </p:cBhvr>
                                      <p:to>
                                        <p:strVal val="visible"/>
                                      </p:to>
                                    </p:set>
                                    <p:animEffect transition="in" filter="fade">
                                      <p:cBhvr>
                                        <p:cTn id="129" dur="500"/>
                                        <p:tgtEl>
                                          <p:spTgt spid="3081"/>
                                        </p:tgtEl>
                                      </p:cBhvr>
                                    </p:animEffect>
                                  </p:childTnLst>
                                </p:cTn>
                              </p:par>
                              <p:par>
                                <p:cTn id="130" presetID="10" presetClass="entr" presetSubtype="0" fill="hold" nodeType="withEffect">
                                  <p:stCondLst>
                                    <p:cond delay="0"/>
                                  </p:stCondLst>
                                  <p:childTnLst>
                                    <p:set>
                                      <p:cBhvr>
                                        <p:cTn id="131" dur="1" fill="hold">
                                          <p:stCondLst>
                                            <p:cond delay="0"/>
                                          </p:stCondLst>
                                        </p:cTn>
                                        <p:tgtEl>
                                          <p:spTgt spid="3078"/>
                                        </p:tgtEl>
                                        <p:attrNameLst>
                                          <p:attrName>style.visibility</p:attrName>
                                        </p:attrNameLst>
                                      </p:cBhvr>
                                      <p:to>
                                        <p:strVal val="visible"/>
                                      </p:to>
                                    </p:set>
                                    <p:animEffect transition="in" filter="fade">
                                      <p:cBhvr>
                                        <p:cTn id="132" dur="500"/>
                                        <p:tgtEl>
                                          <p:spTgt spid="3078"/>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3088"/>
                                        </p:tgtEl>
                                        <p:attrNameLst>
                                          <p:attrName>style.visibility</p:attrName>
                                        </p:attrNameLst>
                                      </p:cBhvr>
                                      <p:to>
                                        <p:strVal val="visible"/>
                                      </p:to>
                                    </p:set>
                                    <p:animEffect transition="in" filter="fade">
                                      <p:cBhvr>
                                        <p:cTn id="137" dur="1"/>
                                        <p:tgtEl>
                                          <p:spTgt spid="3088"/>
                                        </p:tgtEl>
                                      </p:cBhvr>
                                    </p:animEffect>
                                  </p:childTnLst>
                                </p:cTn>
                              </p:par>
                              <p:par>
                                <p:cTn id="138" presetID="10" presetClass="entr" presetSubtype="0" fill="hold" nodeType="withEffect">
                                  <p:stCondLst>
                                    <p:cond delay="0"/>
                                  </p:stCondLst>
                                  <p:childTnLst>
                                    <p:set>
                                      <p:cBhvr>
                                        <p:cTn id="139" dur="1" fill="hold">
                                          <p:stCondLst>
                                            <p:cond delay="0"/>
                                          </p:stCondLst>
                                        </p:cTn>
                                        <p:tgtEl>
                                          <p:spTgt spid="3089"/>
                                        </p:tgtEl>
                                        <p:attrNameLst>
                                          <p:attrName>style.visibility</p:attrName>
                                        </p:attrNameLst>
                                      </p:cBhvr>
                                      <p:to>
                                        <p:strVal val="visible"/>
                                      </p:to>
                                    </p:set>
                                    <p:animEffect transition="in" filter="fade">
                                      <p:cBhvr>
                                        <p:cTn id="140" dur="1"/>
                                        <p:tgtEl>
                                          <p:spTgt spid="3089"/>
                                        </p:tgtEl>
                                      </p:cBhvr>
                                    </p:animEffect>
                                  </p:childTnLst>
                                </p:cTn>
                              </p:par>
                              <p:par>
                                <p:cTn id="141" presetID="10" presetClass="entr" presetSubtype="0" fill="hold" nodeType="withEffect">
                                  <p:stCondLst>
                                    <p:cond delay="0"/>
                                  </p:stCondLst>
                                  <p:childTnLst>
                                    <p:set>
                                      <p:cBhvr>
                                        <p:cTn id="142" dur="1" fill="hold">
                                          <p:stCondLst>
                                            <p:cond delay="0"/>
                                          </p:stCondLst>
                                        </p:cTn>
                                        <p:tgtEl>
                                          <p:spTgt spid="3090"/>
                                        </p:tgtEl>
                                        <p:attrNameLst>
                                          <p:attrName>style.visibility</p:attrName>
                                        </p:attrNameLst>
                                      </p:cBhvr>
                                      <p:to>
                                        <p:strVal val="visible"/>
                                      </p:to>
                                    </p:set>
                                    <p:animEffect transition="in" filter="fade">
                                      <p:cBhvr>
                                        <p:cTn id="143" dur="1"/>
                                        <p:tgtEl>
                                          <p:spTgt spid="3090"/>
                                        </p:tgtEl>
                                      </p:cBhvr>
                                    </p:animEffect>
                                  </p:childTnLst>
                                </p:cTn>
                              </p:par>
                              <p:par>
                                <p:cTn id="144" presetID="10" presetClass="entr" presetSubtype="0" fill="hold" nodeType="withEffect">
                                  <p:stCondLst>
                                    <p:cond delay="0"/>
                                  </p:stCondLst>
                                  <p:childTnLst>
                                    <p:set>
                                      <p:cBhvr>
                                        <p:cTn id="145" dur="1" fill="hold">
                                          <p:stCondLst>
                                            <p:cond delay="0"/>
                                          </p:stCondLst>
                                        </p:cTn>
                                        <p:tgtEl>
                                          <p:spTgt spid="3091"/>
                                        </p:tgtEl>
                                        <p:attrNameLst>
                                          <p:attrName>style.visibility</p:attrName>
                                        </p:attrNameLst>
                                      </p:cBhvr>
                                      <p:to>
                                        <p:strVal val="visible"/>
                                      </p:to>
                                    </p:set>
                                    <p:animEffect transition="in" filter="fade">
                                      <p:cBhvr>
                                        <p:cTn id="146" dur="1"/>
                                        <p:tgtEl>
                                          <p:spTgt spid="3091"/>
                                        </p:tgtEl>
                                      </p:cBhvr>
                                    </p:animEffect>
                                  </p:childTnLst>
                                </p:cTn>
                              </p:par>
                              <p:par>
                                <p:cTn id="147" presetID="10" presetClass="entr" presetSubtype="0" fill="hold" nodeType="withEffect">
                                  <p:stCondLst>
                                    <p:cond delay="0"/>
                                  </p:stCondLst>
                                  <p:childTnLst>
                                    <p:set>
                                      <p:cBhvr>
                                        <p:cTn id="148" dur="1" fill="hold">
                                          <p:stCondLst>
                                            <p:cond delay="0"/>
                                          </p:stCondLst>
                                        </p:cTn>
                                        <p:tgtEl>
                                          <p:spTgt spid="3092"/>
                                        </p:tgtEl>
                                        <p:attrNameLst>
                                          <p:attrName>style.visibility</p:attrName>
                                        </p:attrNameLst>
                                      </p:cBhvr>
                                      <p:to>
                                        <p:strVal val="visible"/>
                                      </p:to>
                                    </p:set>
                                    <p:animEffect transition="in" filter="fade">
                                      <p:cBhvr>
                                        <p:cTn id="149" dur="1"/>
                                        <p:tgtEl>
                                          <p:spTgt spid="3092"/>
                                        </p:tgtEl>
                                      </p:cBhvr>
                                    </p:animEffect>
                                  </p:childTnLst>
                                </p:cTn>
                              </p:par>
                              <p:par>
                                <p:cTn id="150" presetID="10" presetClass="entr" presetSubtype="0" fill="hold" nodeType="withEffect">
                                  <p:stCondLst>
                                    <p:cond delay="0"/>
                                  </p:stCondLst>
                                  <p:childTnLst>
                                    <p:set>
                                      <p:cBhvr>
                                        <p:cTn id="151" dur="1" fill="hold">
                                          <p:stCondLst>
                                            <p:cond delay="0"/>
                                          </p:stCondLst>
                                        </p:cTn>
                                        <p:tgtEl>
                                          <p:spTgt spid="3093"/>
                                        </p:tgtEl>
                                        <p:attrNameLst>
                                          <p:attrName>style.visibility</p:attrName>
                                        </p:attrNameLst>
                                      </p:cBhvr>
                                      <p:to>
                                        <p:strVal val="visible"/>
                                      </p:to>
                                    </p:set>
                                    <p:animEffect transition="in" filter="fade">
                                      <p:cBhvr>
                                        <p:cTn id="152" dur="1"/>
                                        <p:tgtEl>
                                          <p:spTgt spid="3093"/>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3082"/>
                                        </p:tgtEl>
                                        <p:attrNameLst>
                                          <p:attrName>style.visibility</p:attrName>
                                        </p:attrNameLst>
                                      </p:cBhvr>
                                      <p:to>
                                        <p:strVal val="visible"/>
                                      </p:to>
                                    </p:set>
                                    <p:animEffect transition="in" filter="fade">
                                      <p:cBhvr>
                                        <p:cTn id="157" dur="1"/>
                                        <p:tgtEl>
                                          <p:spTgt spid="3082"/>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nodeType="clickEffect">
                                  <p:stCondLst>
                                    <p:cond delay="0"/>
                                  </p:stCondLst>
                                  <p:childTnLst>
                                    <p:set>
                                      <p:cBhvr>
                                        <p:cTn id="161" dur="1" fill="hold">
                                          <p:stCondLst>
                                            <p:cond delay="0"/>
                                          </p:stCondLst>
                                        </p:cTn>
                                        <p:tgtEl>
                                          <p:spTgt spid="3094"/>
                                        </p:tgtEl>
                                        <p:attrNameLst>
                                          <p:attrName>style.visibility</p:attrName>
                                        </p:attrNameLst>
                                      </p:cBhvr>
                                      <p:to>
                                        <p:strVal val="visible"/>
                                      </p:to>
                                    </p:set>
                                    <p:animEffect transition="in" filter="fade">
                                      <p:cBhvr>
                                        <p:cTn id="162" dur="1"/>
                                        <p:tgtEl>
                                          <p:spTgt spid="3094"/>
                                        </p:tgtEl>
                                      </p:cBhvr>
                                    </p:animEffect>
                                  </p:childTnLst>
                                </p:cTn>
                              </p:par>
                              <p:par>
                                <p:cTn id="163" presetID="10" presetClass="entr" presetSubtype="0" fill="hold" nodeType="withEffect">
                                  <p:stCondLst>
                                    <p:cond delay="0"/>
                                  </p:stCondLst>
                                  <p:childTnLst>
                                    <p:set>
                                      <p:cBhvr>
                                        <p:cTn id="164" dur="1" fill="hold">
                                          <p:stCondLst>
                                            <p:cond delay="0"/>
                                          </p:stCondLst>
                                        </p:cTn>
                                        <p:tgtEl>
                                          <p:spTgt spid="3129"/>
                                        </p:tgtEl>
                                        <p:attrNameLst>
                                          <p:attrName>style.visibility</p:attrName>
                                        </p:attrNameLst>
                                      </p:cBhvr>
                                      <p:to>
                                        <p:strVal val="visible"/>
                                      </p:to>
                                    </p:set>
                                    <p:animEffect transition="in" filter="fade">
                                      <p:cBhvr>
                                        <p:cTn id="165" dur="1"/>
                                        <p:tgtEl>
                                          <p:spTgt spid="3129"/>
                                        </p:tgtEl>
                                      </p:cBhvr>
                                    </p:animEffect>
                                  </p:childTnLst>
                                </p:cTn>
                              </p:par>
                              <p:par>
                                <p:cTn id="166" presetID="10" presetClass="entr" presetSubtype="0" fill="hold" nodeType="withEffect">
                                  <p:stCondLst>
                                    <p:cond delay="0"/>
                                  </p:stCondLst>
                                  <p:childTnLst>
                                    <p:set>
                                      <p:cBhvr>
                                        <p:cTn id="167" dur="1" fill="hold">
                                          <p:stCondLst>
                                            <p:cond delay="0"/>
                                          </p:stCondLst>
                                        </p:cTn>
                                        <p:tgtEl>
                                          <p:spTgt spid="3127"/>
                                        </p:tgtEl>
                                        <p:attrNameLst>
                                          <p:attrName>style.visibility</p:attrName>
                                        </p:attrNameLst>
                                      </p:cBhvr>
                                      <p:to>
                                        <p:strVal val="visible"/>
                                      </p:to>
                                    </p:set>
                                    <p:animEffect transition="in" filter="fade">
                                      <p:cBhvr>
                                        <p:cTn id="168" dur="1"/>
                                        <p:tgtEl>
                                          <p:spTgt spid="3127"/>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nodeType="clickEffect">
                                  <p:stCondLst>
                                    <p:cond delay="0"/>
                                  </p:stCondLst>
                                  <p:childTnLst>
                                    <p:set>
                                      <p:cBhvr>
                                        <p:cTn id="172" dur="1" fill="hold">
                                          <p:stCondLst>
                                            <p:cond delay="0"/>
                                          </p:stCondLst>
                                        </p:cTn>
                                        <p:tgtEl>
                                          <p:spTgt spid="3095"/>
                                        </p:tgtEl>
                                        <p:attrNameLst>
                                          <p:attrName>style.visibility</p:attrName>
                                        </p:attrNameLst>
                                      </p:cBhvr>
                                      <p:to>
                                        <p:strVal val="visible"/>
                                      </p:to>
                                    </p:set>
                                    <p:animEffect transition="in" filter="fade">
                                      <p:cBhvr>
                                        <p:cTn id="173" dur="1"/>
                                        <p:tgtEl>
                                          <p:spTgt spid="3095"/>
                                        </p:tgtEl>
                                      </p:cBhvr>
                                    </p:animEffect>
                                  </p:childTnLst>
                                </p:cTn>
                              </p:par>
                            </p:childTnLst>
                          </p:cTn>
                        </p:par>
                      </p:childTnLst>
                    </p:cTn>
                  </p:par>
                  <p:par>
                    <p:cTn id="174" fill="hold">
                      <p:stCondLst>
                        <p:cond delay="indefinite"/>
                      </p:stCondLst>
                      <p:childTnLst>
                        <p:par>
                          <p:cTn id="175" fill="hold">
                            <p:stCondLst>
                              <p:cond delay="0"/>
                            </p:stCondLst>
                            <p:childTnLst>
                              <p:par>
                                <p:cTn id="176" presetID="10" presetClass="entr" presetSubtype="0" fill="hold" nodeType="clickEffect">
                                  <p:stCondLst>
                                    <p:cond delay="0"/>
                                  </p:stCondLst>
                                  <p:childTnLst>
                                    <p:set>
                                      <p:cBhvr>
                                        <p:cTn id="177" dur="1" fill="hold">
                                          <p:stCondLst>
                                            <p:cond delay="0"/>
                                          </p:stCondLst>
                                        </p:cTn>
                                        <p:tgtEl>
                                          <p:spTgt spid="3118"/>
                                        </p:tgtEl>
                                        <p:attrNameLst>
                                          <p:attrName>style.visibility</p:attrName>
                                        </p:attrNameLst>
                                      </p:cBhvr>
                                      <p:to>
                                        <p:strVal val="visible"/>
                                      </p:to>
                                    </p:set>
                                    <p:animEffect transition="in" filter="fade">
                                      <p:cBhvr>
                                        <p:cTn id="178" dur="1"/>
                                        <p:tgtEl>
                                          <p:spTgt spid="3118"/>
                                        </p:tgtEl>
                                      </p:cBhvr>
                                    </p:animEffect>
                                  </p:childTnLst>
                                </p:cTn>
                              </p:par>
                              <p:par>
                                <p:cTn id="179" presetID="10" presetClass="entr" presetSubtype="0" fill="hold" nodeType="withEffect">
                                  <p:stCondLst>
                                    <p:cond delay="0"/>
                                  </p:stCondLst>
                                  <p:childTnLst>
                                    <p:set>
                                      <p:cBhvr>
                                        <p:cTn id="180" dur="1" fill="hold">
                                          <p:stCondLst>
                                            <p:cond delay="0"/>
                                          </p:stCondLst>
                                        </p:cTn>
                                        <p:tgtEl>
                                          <p:spTgt spid="3119"/>
                                        </p:tgtEl>
                                        <p:attrNameLst>
                                          <p:attrName>style.visibility</p:attrName>
                                        </p:attrNameLst>
                                      </p:cBhvr>
                                      <p:to>
                                        <p:strVal val="visible"/>
                                      </p:to>
                                    </p:set>
                                    <p:animEffect transition="in" filter="fade">
                                      <p:cBhvr>
                                        <p:cTn id="181" dur="1"/>
                                        <p:tgtEl>
                                          <p:spTgt spid="3119"/>
                                        </p:tgtEl>
                                      </p:cBhvr>
                                    </p:animEffec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nodeType="clickEffect">
                                  <p:stCondLst>
                                    <p:cond delay="0"/>
                                  </p:stCondLst>
                                  <p:childTnLst>
                                    <p:set>
                                      <p:cBhvr>
                                        <p:cTn id="185" dur="1" fill="hold">
                                          <p:stCondLst>
                                            <p:cond delay="0"/>
                                          </p:stCondLst>
                                        </p:cTn>
                                        <p:tgtEl>
                                          <p:spTgt spid="3126"/>
                                        </p:tgtEl>
                                        <p:attrNameLst>
                                          <p:attrName>style.visibility</p:attrName>
                                        </p:attrNameLst>
                                      </p:cBhvr>
                                      <p:to>
                                        <p:strVal val="visible"/>
                                      </p:to>
                                    </p:set>
                                    <p:animEffect transition="in" filter="fade">
                                      <p:cBhvr>
                                        <p:cTn id="186" dur="1"/>
                                        <p:tgtEl>
                                          <p:spTgt spid="3126"/>
                                        </p:tgtEl>
                                      </p:cBhvr>
                                    </p:animEffect>
                                  </p:childTnLst>
                                </p:cTn>
                              </p:par>
                              <p:par>
                                <p:cTn id="187" presetID="10" presetClass="entr" presetSubtype="0" fill="hold" nodeType="withEffect">
                                  <p:stCondLst>
                                    <p:cond delay="0"/>
                                  </p:stCondLst>
                                  <p:childTnLst>
                                    <p:set>
                                      <p:cBhvr>
                                        <p:cTn id="188" dur="1" fill="hold">
                                          <p:stCondLst>
                                            <p:cond delay="0"/>
                                          </p:stCondLst>
                                        </p:cTn>
                                        <p:tgtEl>
                                          <p:spTgt spid="3097"/>
                                        </p:tgtEl>
                                        <p:attrNameLst>
                                          <p:attrName>style.visibility</p:attrName>
                                        </p:attrNameLst>
                                      </p:cBhvr>
                                      <p:to>
                                        <p:strVal val="visible"/>
                                      </p:to>
                                    </p:set>
                                    <p:animEffect transition="in" filter="fade">
                                      <p:cBhvr>
                                        <p:cTn id="189" dur="1"/>
                                        <p:tgtEl>
                                          <p:spTgt spid="3097"/>
                                        </p:tgtEl>
                                      </p:cBhvr>
                                    </p:animEffect>
                                  </p:childTnLst>
                                </p:cTn>
                              </p:par>
                            </p:childTnLst>
                          </p:cTn>
                        </p:par>
                      </p:childTnLst>
                    </p:cTn>
                  </p:par>
                  <p:par>
                    <p:cTn id="190" fill="hold">
                      <p:stCondLst>
                        <p:cond delay="indefinite"/>
                      </p:stCondLst>
                      <p:childTnLst>
                        <p:par>
                          <p:cTn id="191" fill="hold">
                            <p:stCondLst>
                              <p:cond delay="0"/>
                            </p:stCondLst>
                            <p:childTnLst>
                              <p:par>
                                <p:cTn id="192" presetID="10" presetClass="entr" presetSubtype="0" fill="hold" nodeType="clickEffect">
                                  <p:stCondLst>
                                    <p:cond delay="0"/>
                                  </p:stCondLst>
                                  <p:childTnLst>
                                    <p:set>
                                      <p:cBhvr>
                                        <p:cTn id="193" dur="1" fill="hold">
                                          <p:stCondLst>
                                            <p:cond delay="0"/>
                                          </p:stCondLst>
                                        </p:cTn>
                                        <p:tgtEl>
                                          <p:spTgt spid="3096"/>
                                        </p:tgtEl>
                                        <p:attrNameLst>
                                          <p:attrName>style.visibility</p:attrName>
                                        </p:attrNameLst>
                                      </p:cBhvr>
                                      <p:to>
                                        <p:strVal val="visible"/>
                                      </p:to>
                                    </p:set>
                                    <p:animEffect transition="in" filter="fade">
                                      <p:cBhvr>
                                        <p:cTn id="194" dur="1"/>
                                        <p:tgtEl>
                                          <p:spTgt spid="3096"/>
                                        </p:tgtEl>
                                      </p:cBhvr>
                                    </p:animEffect>
                                  </p:childTnLst>
                                </p:cTn>
                              </p:par>
                              <p:par>
                                <p:cTn id="195" presetID="10" presetClass="entr" presetSubtype="0" fill="hold" nodeType="withEffect">
                                  <p:stCondLst>
                                    <p:cond delay="0"/>
                                  </p:stCondLst>
                                  <p:childTnLst>
                                    <p:set>
                                      <p:cBhvr>
                                        <p:cTn id="196" dur="1" fill="hold">
                                          <p:stCondLst>
                                            <p:cond delay="0"/>
                                          </p:stCondLst>
                                        </p:cTn>
                                        <p:tgtEl>
                                          <p:spTgt spid="3117"/>
                                        </p:tgtEl>
                                        <p:attrNameLst>
                                          <p:attrName>style.visibility</p:attrName>
                                        </p:attrNameLst>
                                      </p:cBhvr>
                                      <p:to>
                                        <p:strVal val="visible"/>
                                      </p:to>
                                    </p:set>
                                    <p:animEffect transition="in" filter="fade">
                                      <p:cBhvr>
                                        <p:cTn id="197" dur="1"/>
                                        <p:tgtEl>
                                          <p:spTgt spid="3117"/>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nodeType="clickEffect">
                                  <p:stCondLst>
                                    <p:cond delay="0"/>
                                  </p:stCondLst>
                                  <p:childTnLst>
                                    <p:set>
                                      <p:cBhvr>
                                        <p:cTn id="201" dur="1" fill="hold">
                                          <p:stCondLst>
                                            <p:cond delay="0"/>
                                          </p:stCondLst>
                                        </p:cTn>
                                        <p:tgtEl>
                                          <p:spTgt spid="3128"/>
                                        </p:tgtEl>
                                        <p:attrNameLst>
                                          <p:attrName>style.visibility</p:attrName>
                                        </p:attrNameLst>
                                      </p:cBhvr>
                                      <p:to>
                                        <p:strVal val="visible"/>
                                      </p:to>
                                    </p:set>
                                    <p:animEffect transition="in" filter="fade">
                                      <p:cBhvr>
                                        <p:cTn id="202" dur="1"/>
                                        <p:tgtEl>
                                          <p:spTgt spid="3128"/>
                                        </p:tgtEl>
                                      </p:cBhvr>
                                    </p:animEffect>
                                  </p:childTnLst>
                                </p:cTn>
                              </p:par>
                              <p:par>
                                <p:cTn id="203" presetID="10" presetClass="entr" presetSubtype="0" fill="hold" nodeType="withEffect">
                                  <p:stCondLst>
                                    <p:cond delay="0"/>
                                  </p:stCondLst>
                                  <p:childTnLst>
                                    <p:set>
                                      <p:cBhvr>
                                        <p:cTn id="204" dur="1" fill="hold">
                                          <p:stCondLst>
                                            <p:cond delay="0"/>
                                          </p:stCondLst>
                                        </p:cTn>
                                        <p:tgtEl>
                                          <p:spTgt spid="3130"/>
                                        </p:tgtEl>
                                        <p:attrNameLst>
                                          <p:attrName>style.visibility</p:attrName>
                                        </p:attrNameLst>
                                      </p:cBhvr>
                                      <p:to>
                                        <p:strVal val="visible"/>
                                      </p:to>
                                    </p:set>
                                    <p:animEffect transition="in" filter="fade">
                                      <p:cBhvr>
                                        <p:cTn id="205" dur="1"/>
                                        <p:tgtEl>
                                          <p:spTgt spid="3130"/>
                                        </p:tgtEl>
                                      </p:cBhvr>
                                    </p:animEffect>
                                  </p:childTnLst>
                                </p:cTn>
                              </p:par>
                            </p:childTnLst>
                          </p:cTn>
                        </p:par>
                      </p:childTnLst>
                    </p:cTn>
                  </p:par>
                  <p:par>
                    <p:cTn id="206" fill="hold">
                      <p:stCondLst>
                        <p:cond delay="indefinite"/>
                      </p:stCondLst>
                      <p:childTnLst>
                        <p:par>
                          <p:cTn id="207" fill="hold">
                            <p:stCondLst>
                              <p:cond delay="0"/>
                            </p:stCondLst>
                            <p:childTnLst>
                              <p:par>
                                <p:cTn id="208" presetID="10" presetClass="entr" presetSubtype="0" fill="hold" nodeType="clickEffect">
                                  <p:stCondLst>
                                    <p:cond delay="0"/>
                                  </p:stCondLst>
                                  <p:childTnLst>
                                    <p:set>
                                      <p:cBhvr>
                                        <p:cTn id="209" dur="1" fill="hold">
                                          <p:stCondLst>
                                            <p:cond delay="0"/>
                                          </p:stCondLst>
                                        </p:cTn>
                                        <p:tgtEl>
                                          <p:spTgt spid="3049"/>
                                        </p:tgtEl>
                                        <p:attrNameLst>
                                          <p:attrName>style.visibility</p:attrName>
                                        </p:attrNameLst>
                                      </p:cBhvr>
                                      <p:to>
                                        <p:strVal val="visible"/>
                                      </p:to>
                                    </p:set>
                                    <p:animEffect transition="in" filter="fade">
                                      <p:cBhvr>
                                        <p:cTn id="210" dur="1100"/>
                                        <p:tgtEl>
                                          <p:spTgt spid="3049"/>
                                        </p:tgtEl>
                                      </p:cBhvr>
                                    </p:animEffect>
                                  </p:childTnLst>
                                </p:cTn>
                              </p:par>
                            </p:childTnLst>
                          </p:cTn>
                        </p:par>
                      </p:childTnLst>
                    </p:cTn>
                  </p:par>
                  <p:par>
                    <p:cTn id="211" fill="hold">
                      <p:stCondLst>
                        <p:cond delay="indefinite"/>
                      </p:stCondLst>
                      <p:childTnLst>
                        <p:par>
                          <p:cTn id="212" fill="hold">
                            <p:stCondLst>
                              <p:cond delay="0"/>
                            </p:stCondLst>
                            <p:childTnLst>
                              <p:par>
                                <p:cTn id="213" presetID="10" presetClass="entr" presetSubtype="0" fill="hold" nodeType="clickEffect">
                                  <p:stCondLst>
                                    <p:cond delay="0"/>
                                  </p:stCondLst>
                                  <p:childTnLst>
                                    <p:set>
                                      <p:cBhvr>
                                        <p:cTn id="214" dur="1" fill="hold">
                                          <p:stCondLst>
                                            <p:cond delay="0"/>
                                          </p:stCondLst>
                                        </p:cTn>
                                        <p:tgtEl>
                                          <p:spTgt spid="3114"/>
                                        </p:tgtEl>
                                        <p:attrNameLst>
                                          <p:attrName>style.visibility</p:attrName>
                                        </p:attrNameLst>
                                      </p:cBhvr>
                                      <p:to>
                                        <p:strVal val="visible"/>
                                      </p:to>
                                    </p:set>
                                    <p:animEffect transition="in" filter="fade">
                                      <p:cBhvr>
                                        <p:cTn id="215" dur="1"/>
                                        <p:tgtEl>
                                          <p:spTgt spid="3114"/>
                                        </p:tgtEl>
                                      </p:cBhvr>
                                    </p:animEffect>
                                  </p:childTnLst>
                                </p:cTn>
                              </p:par>
                              <p:par>
                                <p:cTn id="216" presetID="10" presetClass="entr" presetSubtype="0" fill="hold" nodeType="withEffect">
                                  <p:stCondLst>
                                    <p:cond delay="0"/>
                                  </p:stCondLst>
                                  <p:childTnLst>
                                    <p:set>
                                      <p:cBhvr>
                                        <p:cTn id="217" dur="1" fill="hold">
                                          <p:stCondLst>
                                            <p:cond delay="0"/>
                                          </p:stCondLst>
                                        </p:cTn>
                                        <p:tgtEl>
                                          <p:spTgt spid="3113"/>
                                        </p:tgtEl>
                                        <p:attrNameLst>
                                          <p:attrName>style.visibility</p:attrName>
                                        </p:attrNameLst>
                                      </p:cBhvr>
                                      <p:to>
                                        <p:strVal val="visible"/>
                                      </p:to>
                                    </p:set>
                                    <p:animEffect transition="in" filter="fade">
                                      <p:cBhvr>
                                        <p:cTn id="218" dur="1"/>
                                        <p:tgtEl>
                                          <p:spTgt spid="3113"/>
                                        </p:tgtEl>
                                      </p:cBhvr>
                                    </p:animEffect>
                                  </p:childTnLst>
                                </p:cTn>
                              </p:par>
                              <p:par>
                                <p:cTn id="219" presetID="10" presetClass="entr" presetSubtype="0" fill="hold" nodeType="withEffect">
                                  <p:stCondLst>
                                    <p:cond delay="0"/>
                                  </p:stCondLst>
                                  <p:childTnLst>
                                    <p:set>
                                      <p:cBhvr>
                                        <p:cTn id="220" dur="1" fill="hold">
                                          <p:stCondLst>
                                            <p:cond delay="0"/>
                                          </p:stCondLst>
                                        </p:cTn>
                                        <p:tgtEl>
                                          <p:spTgt spid="3115"/>
                                        </p:tgtEl>
                                        <p:attrNameLst>
                                          <p:attrName>style.visibility</p:attrName>
                                        </p:attrNameLst>
                                      </p:cBhvr>
                                      <p:to>
                                        <p:strVal val="visible"/>
                                      </p:to>
                                    </p:set>
                                    <p:animEffect transition="in" filter="fade">
                                      <p:cBhvr>
                                        <p:cTn id="221" dur="1"/>
                                        <p:tgtEl>
                                          <p:spTgt spid="3115"/>
                                        </p:tgtEl>
                                      </p:cBhvr>
                                    </p:animEffect>
                                  </p:childTnLst>
                                </p:cTn>
                              </p:par>
                              <p:par>
                                <p:cTn id="222" presetID="10" presetClass="entr" presetSubtype="0" fill="hold" nodeType="withEffect">
                                  <p:stCondLst>
                                    <p:cond delay="0"/>
                                  </p:stCondLst>
                                  <p:childTnLst>
                                    <p:set>
                                      <p:cBhvr>
                                        <p:cTn id="223" dur="1" fill="hold">
                                          <p:stCondLst>
                                            <p:cond delay="0"/>
                                          </p:stCondLst>
                                        </p:cTn>
                                        <p:tgtEl>
                                          <p:spTgt spid="3116"/>
                                        </p:tgtEl>
                                        <p:attrNameLst>
                                          <p:attrName>style.visibility</p:attrName>
                                        </p:attrNameLst>
                                      </p:cBhvr>
                                      <p:to>
                                        <p:strVal val="visible"/>
                                      </p:to>
                                    </p:set>
                                    <p:animEffect transition="in" filter="fade">
                                      <p:cBhvr>
                                        <p:cTn id="224" dur="1"/>
                                        <p:tgtEl>
                                          <p:spTgt spid="3116"/>
                                        </p:tgtEl>
                                      </p:cBhvr>
                                    </p:animEffect>
                                  </p:childTnLst>
                                </p:cTn>
                              </p:par>
                            </p:childTnLst>
                          </p:cTn>
                        </p:par>
                      </p:childTnLst>
                    </p:cTn>
                  </p:par>
                  <p:par>
                    <p:cTn id="225" fill="hold">
                      <p:stCondLst>
                        <p:cond delay="indefinite"/>
                      </p:stCondLst>
                      <p:childTnLst>
                        <p:par>
                          <p:cTn id="226" fill="hold">
                            <p:stCondLst>
                              <p:cond delay="0"/>
                            </p:stCondLst>
                            <p:childTnLst>
                              <p:par>
                                <p:cTn id="227" presetID="10" presetClass="entr" presetSubtype="0" fill="hold" nodeType="clickEffect">
                                  <p:stCondLst>
                                    <p:cond delay="0"/>
                                  </p:stCondLst>
                                  <p:childTnLst>
                                    <p:set>
                                      <p:cBhvr>
                                        <p:cTn id="228" dur="1" fill="hold">
                                          <p:stCondLst>
                                            <p:cond delay="0"/>
                                          </p:stCondLst>
                                        </p:cTn>
                                        <p:tgtEl>
                                          <p:spTgt spid="3098"/>
                                        </p:tgtEl>
                                        <p:attrNameLst>
                                          <p:attrName>style.visibility</p:attrName>
                                        </p:attrNameLst>
                                      </p:cBhvr>
                                      <p:to>
                                        <p:strVal val="visible"/>
                                      </p:to>
                                    </p:set>
                                    <p:animEffect transition="in" filter="fade">
                                      <p:cBhvr>
                                        <p:cTn id="229" dur="500"/>
                                        <p:tgtEl>
                                          <p:spTgt spid="3098"/>
                                        </p:tgtEl>
                                      </p:cBhvr>
                                    </p:animEffect>
                                  </p:childTnLst>
                                </p:cTn>
                              </p:par>
                              <p:par>
                                <p:cTn id="230" presetID="10" presetClass="entr" presetSubtype="0" fill="hold" nodeType="withEffect">
                                  <p:stCondLst>
                                    <p:cond delay="0"/>
                                  </p:stCondLst>
                                  <p:childTnLst>
                                    <p:set>
                                      <p:cBhvr>
                                        <p:cTn id="231" dur="1" fill="hold">
                                          <p:stCondLst>
                                            <p:cond delay="0"/>
                                          </p:stCondLst>
                                        </p:cTn>
                                        <p:tgtEl>
                                          <p:spTgt spid="3099"/>
                                        </p:tgtEl>
                                        <p:attrNameLst>
                                          <p:attrName>style.visibility</p:attrName>
                                        </p:attrNameLst>
                                      </p:cBhvr>
                                      <p:to>
                                        <p:strVal val="visible"/>
                                      </p:to>
                                    </p:set>
                                    <p:animEffect transition="in" filter="fade">
                                      <p:cBhvr>
                                        <p:cTn id="232" dur="500"/>
                                        <p:tgtEl>
                                          <p:spTgt spid="3099"/>
                                        </p:tgtEl>
                                      </p:cBhvr>
                                    </p:animEffect>
                                  </p:childTnLst>
                                </p:cTn>
                              </p:par>
                              <p:par>
                                <p:cTn id="233" presetID="10" presetClass="entr" presetSubtype="0" fill="hold" nodeType="withEffect">
                                  <p:stCondLst>
                                    <p:cond delay="0"/>
                                  </p:stCondLst>
                                  <p:childTnLst>
                                    <p:set>
                                      <p:cBhvr>
                                        <p:cTn id="234" dur="1" fill="hold">
                                          <p:stCondLst>
                                            <p:cond delay="0"/>
                                          </p:stCondLst>
                                        </p:cTn>
                                        <p:tgtEl>
                                          <p:spTgt spid="3101"/>
                                        </p:tgtEl>
                                        <p:attrNameLst>
                                          <p:attrName>style.visibility</p:attrName>
                                        </p:attrNameLst>
                                      </p:cBhvr>
                                      <p:to>
                                        <p:strVal val="visible"/>
                                      </p:to>
                                    </p:set>
                                    <p:animEffect transition="in" filter="fade">
                                      <p:cBhvr>
                                        <p:cTn id="235" dur="500"/>
                                        <p:tgtEl>
                                          <p:spTgt spid="3101"/>
                                        </p:tgtEl>
                                      </p:cBhvr>
                                    </p:animEffect>
                                  </p:childTnLst>
                                </p:cTn>
                              </p:par>
                              <p:par>
                                <p:cTn id="236" presetID="10" presetClass="entr" presetSubtype="0" fill="hold" nodeType="withEffect">
                                  <p:stCondLst>
                                    <p:cond delay="0"/>
                                  </p:stCondLst>
                                  <p:childTnLst>
                                    <p:set>
                                      <p:cBhvr>
                                        <p:cTn id="237" dur="1" fill="hold">
                                          <p:stCondLst>
                                            <p:cond delay="0"/>
                                          </p:stCondLst>
                                        </p:cTn>
                                        <p:tgtEl>
                                          <p:spTgt spid="3103"/>
                                        </p:tgtEl>
                                        <p:attrNameLst>
                                          <p:attrName>style.visibility</p:attrName>
                                        </p:attrNameLst>
                                      </p:cBhvr>
                                      <p:to>
                                        <p:strVal val="visible"/>
                                      </p:to>
                                    </p:set>
                                    <p:animEffect transition="in" filter="fade">
                                      <p:cBhvr>
                                        <p:cTn id="238" dur="500"/>
                                        <p:tgtEl>
                                          <p:spTgt spid="3103"/>
                                        </p:tgtEl>
                                      </p:cBhvr>
                                    </p:animEffect>
                                  </p:childTnLst>
                                </p:cTn>
                              </p:par>
                              <p:par>
                                <p:cTn id="239" presetID="10" presetClass="entr" presetSubtype="0" fill="hold" nodeType="withEffect">
                                  <p:stCondLst>
                                    <p:cond delay="0"/>
                                  </p:stCondLst>
                                  <p:childTnLst>
                                    <p:set>
                                      <p:cBhvr>
                                        <p:cTn id="240" dur="1" fill="hold">
                                          <p:stCondLst>
                                            <p:cond delay="0"/>
                                          </p:stCondLst>
                                        </p:cTn>
                                        <p:tgtEl>
                                          <p:spTgt spid="3102"/>
                                        </p:tgtEl>
                                        <p:attrNameLst>
                                          <p:attrName>style.visibility</p:attrName>
                                        </p:attrNameLst>
                                      </p:cBhvr>
                                      <p:to>
                                        <p:strVal val="visible"/>
                                      </p:to>
                                    </p:set>
                                    <p:animEffect transition="in" filter="fade">
                                      <p:cBhvr>
                                        <p:cTn id="241" dur="500"/>
                                        <p:tgtEl>
                                          <p:spTgt spid="3102"/>
                                        </p:tgtEl>
                                      </p:cBhvr>
                                    </p:animEffect>
                                  </p:childTnLst>
                                </p:cTn>
                              </p:par>
                              <p:par>
                                <p:cTn id="242" presetID="10" presetClass="entr" presetSubtype="0" fill="hold" nodeType="withEffect">
                                  <p:stCondLst>
                                    <p:cond delay="0"/>
                                  </p:stCondLst>
                                  <p:childTnLst>
                                    <p:set>
                                      <p:cBhvr>
                                        <p:cTn id="243" dur="1" fill="hold">
                                          <p:stCondLst>
                                            <p:cond delay="0"/>
                                          </p:stCondLst>
                                        </p:cTn>
                                        <p:tgtEl>
                                          <p:spTgt spid="3100"/>
                                        </p:tgtEl>
                                        <p:attrNameLst>
                                          <p:attrName>style.visibility</p:attrName>
                                        </p:attrNameLst>
                                      </p:cBhvr>
                                      <p:to>
                                        <p:strVal val="visible"/>
                                      </p:to>
                                    </p:set>
                                    <p:animEffect transition="in" filter="fade">
                                      <p:cBhvr>
                                        <p:cTn id="244" dur="500"/>
                                        <p:tgtEl>
                                          <p:spTgt spid="3100"/>
                                        </p:tgtEl>
                                      </p:cBhvr>
                                    </p:animEffect>
                                  </p:childTnLst>
                                </p:cTn>
                              </p:par>
                            </p:childTnLst>
                          </p:cTn>
                        </p:par>
                      </p:childTnLst>
                    </p:cTn>
                  </p:par>
                  <p:par>
                    <p:cTn id="245" fill="hold">
                      <p:stCondLst>
                        <p:cond delay="indefinite"/>
                      </p:stCondLst>
                      <p:childTnLst>
                        <p:par>
                          <p:cTn id="246" fill="hold">
                            <p:stCondLst>
                              <p:cond delay="0"/>
                            </p:stCondLst>
                            <p:childTnLst>
                              <p:par>
                                <p:cTn id="247" presetID="10" presetClass="entr" presetSubtype="0" fill="hold" nodeType="clickEffect">
                                  <p:stCondLst>
                                    <p:cond delay="0"/>
                                  </p:stCondLst>
                                  <p:childTnLst>
                                    <p:set>
                                      <p:cBhvr>
                                        <p:cTn id="248" dur="1" fill="hold">
                                          <p:stCondLst>
                                            <p:cond delay="0"/>
                                          </p:stCondLst>
                                        </p:cTn>
                                        <p:tgtEl>
                                          <p:spTgt spid="3104"/>
                                        </p:tgtEl>
                                        <p:attrNameLst>
                                          <p:attrName>style.visibility</p:attrName>
                                        </p:attrNameLst>
                                      </p:cBhvr>
                                      <p:to>
                                        <p:strVal val="visible"/>
                                      </p:to>
                                    </p:set>
                                    <p:animEffect transition="in" filter="fade">
                                      <p:cBhvr>
                                        <p:cTn id="249" dur="500"/>
                                        <p:tgtEl>
                                          <p:spTgt spid="3104"/>
                                        </p:tgtEl>
                                      </p:cBhvr>
                                    </p:animEffect>
                                  </p:childTnLst>
                                </p:cTn>
                              </p:par>
                              <p:par>
                                <p:cTn id="250" presetID="10" presetClass="entr" presetSubtype="0" fill="hold" nodeType="withEffect">
                                  <p:stCondLst>
                                    <p:cond delay="0"/>
                                  </p:stCondLst>
                                  <p:childTnLst>
                                    <p:set>
                                      <p:cBhvr>
                                        <p:cTn id="251" dur="1" fill="hold">
                                          <p:stCondLst>
                                            <p:cond delay="0"/>
                                          </p:stCondLst>
                                        </p:cTn>
                                        <p:tgtEl>
                                          <p:spTgt spid="3105"/>
                                        </p:tgtEl>
                                        <p:attrNameLst>
                                          <p:attrName>style.visibility</p:attrName>
                                        </p:attrNameLst>
                                      </p:cBhvr>
                                      <p:to>
                                        <p:strVal val="visible"/>
                                      </p:to>
                                    </p:set>
                                    <p:animEffect transition="in" filter="fade">
                                      <p:cBhvr>
                                        <p:cTn id="252" dur="500"/>
                                        <p:tgtEl>
                                          <p:spTgt spid="3105"/>
                                        </p:tgtEl>
                                      </p:cBhvr>
                                    </p:animEffect>
                                  </p:childTnLst>
                                </p:cTn>
                              </p:par>
                              <p:par>
                                <p:cTn id="253" presetID="10" presetClass="entr" presetSubtype="0" fill="hold" nodeType="withEffect">
                                  <p:stCondLst>
                                    <p:cond delay="0"/>
                                  </p:stCondLst>
                                  <p:childTnLst>
                                    <p:set>
                                      <p:cBhvr>
                                        <p:cTn id="254" dur="1" fill="hold">
                                          <p:stCondLst>
                                            <p:cond delay="0"/>
                                          </p:stCondLst>
                                        </p:cTn>
                                        <p:tgtEl>
                                          <p:spTgt spid="3106"/>
                                        </p:tgtEl>
                                        <p:attrNameLst>
                                          <p:attrName>style.visibility</p:attrName>
                                        </p:attrNameLst>
                                      </p:cBhvr>
                                      <p:to>
                                        <p:strVal val="visible"/>
                                      </p:to>
                                    </p:set>
                                    <p:animEffect transition="in" filter="fade">
                                      <p:cBhvr>
                                        <p:cTn id="255" dur="500"/>
                                        <p:tgtEl>
                                          <p:spTgt spid="3106"/>
                                        </p:tgtEl>
                                      </p:cBhvr>
                                    </p:animEffect>
                                  </p:childTnLst>
                                </p:cTn>
                              </p:par>
                            </p:childTnLst>
                          </p:cTn>
                        </p:par>
                      </p:childTnLst>
                    </p:cTn>
                  </p:par>
                  <p:par>
                    <p:cTn id="256" fill="hold">
                      <p:stCondLst>
                        <p:cond delay="indefinite"/>
                      </p:stCondLst>
                      <p:childTnLst>
                        <p:par>
                          <p:cTn id="257" fill="hold">
                            <p:stCondLst>
                              <p:cond delay="0"/>
                            </p:stCondLst>
                            <p:childTnLst>
                              <p:par>
                                <p:cTn id="258" presetID="10" presetClass="entr" presetSubtype="0" fill="hold" nodeType="clickEffect">
                                  <p:stCondLst>
                                    <p:cond delay="0"/>
                                  </p:stCondLst>
                                  <p:childTnLst>
                                    <p:set>
                                      <p:cBhvr>
                                        <p:cTn id="259" dur="1" fill="hold">
                                          <p:stCondLst>
                                            <p:cond delay="0"/>
                                          </p:stCondLst>
                                        </p:cTn>
                                        <p:tgtEl>
                                          <p:spTgt spid="3125"/>
                                        </p:tgtEl>
                                        <p:attrNameLst>
                                          <p:attrName>style.visibility</p:attrName>
                                        </p:attrNameLst>
                                      </p:cBhvr>
                                      <p:to>
                                        <p:strVal val="visible"/>
                                      </p:to>
                                    </p:set>
                                    <p:animEffect transition="in" filter="fade">
                                      <p:cBhvr>
                                        <p:cTn id="260" dur="1"/>
                                        <p:tgtEl>
                                          <p:spTgt spid="3125"/>
                                        </p:tgtEl>
                                      </p:cBhvr>
                                    </p:animEffect>
                                  </p:childTnLst>
                                </p:cTn>
                              </p:par>
                              <p:par>
                                <p:cTn id="261" presetID="10" presetClass="entr" presetSubtype="0" fill="hold" nodeType="withEffect">
                                  <p:stCondLst>
                                    <p:cond delay="0"/>
                                  </p:stCondLst>
                                  <p:childTnLst>
                                    <p:set>
                                      <p:cBhvr>
                                        <p:cTn id="262" dur="1" fill="hold">
                                          <p:stCondLst>
                                            <p:cond delay="0"/>
                                          </p:stCondLst>
                                        </p:cTn>
                                        <p:tgtEl>
                                          <p:spTgt spid="3124"/>
                                        </p:tgtEl>
                                        <p:attrNameLst>
                                          <p:attrName>style.visibility</p:attrName>
                                        </p:attrNameLst>
                                      </p:cBhvr>
                                      <p:to>
                                        <p:strVal val="visible"/>
                                      </p:to>
                                    </p:set>
                                    <p:animEffect transition="in" filter="fade">
                                      <p:cBhvr>
                                        <p:cTn id="263" dur="1"/>
                                        <p:tgtEl>
                                          <p:spTgt spid="3124"/>
                                        </p:tgtEl>
                                      </p:cBhvr>
                                    </p:animEffect>
                                  </p:childTnLst>
                                </p:cTn>
                              </p:par>
                              <p:par>
                                <p:cTn id="264" presetID="10" presetClass="entr" presetSubtype="0" fill="hold" nodeType="withEffect">
                                  <p:stCondLst>
                                    <p:cond delay="0"/>
                                  </p:stCondLst>
                                  <p:childTnLst>
                                    <p:set>
                                      <p:cBhvr>
                                        <p:cTn id="265" dur="1" fill="hold">
                                          <p:stCondLst>
                                            <p:cond delay="0"/>
                                          </p:stCondLst>
                                        </p:cTn>
                                        <p:tgtEl>
                                          <p:spTgt spid="3123"/>
                                        </p:tgtEl>
                                        <p:attrNameLst>
                                          <p:attrName>style.visibility</p:attrName>
                                        </p:attrNameLst>
                                      </p:cBhvr>
                                      <p:to>
                                        <p:strVal val="visible"/>
                                      </p:to>
                                    </p:set>
                                    <p:animEffect transition="in" filter="fade">
                                      <p:cBhvr>
                                        <p:cTn id="266" dur="1"/>
                                        <p:tgtEl>
                                          <p:spTgt spid="3123"/>
                                        </p:tgtEl>
                                      </p:cBhvr>
                                    </p:animEffect>
                                  </p:childTnLst>
                                </p:cTn>
                              </p:par>
                              <p:par>
                                <p:cTn id="267" presetID="10" presetClass="entr" presetSubtype="0" fill="hold" nodeType="withEffect">
                                  <p:stCondLst>
                                    <p:cond delay="0"/>
                                  </p:stCondLst>
                                  <p:childTnLst>
                                    <p:set>
                                      <p:cBhvr>
                                        <p:cTn id="268" dur="1" fill="hold">
                                          <p:stCondLst>
                                            <p:cond delay="0"/>
                                          </p:stCondLst>
                                        </p:cTn>
                                        <p:tgtEl>
                                          <p:spTgt spid="3122"/>
                                        </p:tgtEl>
                                        <p:attrNameLst>
                                          <p:attrName>style.visibility</p:attrName>
                                        </p:attrNameLst>
                                      </p:cBhvr>
                                      <p:to>
                                        <p:strVal val="visible"/>
                                      </p:to>
                                    </p:set>
                                    <p:animEffect transition="in" filter="fade">
                                      <p:cBhvr>
                                        <p:cTn id="269" dur="1"/>
                                        <p:tgtEl>
                                          <p:spTgt spid="3122"/>
                                        </p:tgtEl>
                                      </p:cBhvr>
                                    </p:animEffect>
                                  </p:childTnLst>
                                </p:cTn>
                              </p:par>
                              <p:par>
                                <p:cTn id="270" presetID="10" presetClass="entr" presetSubtype="0" fill="hold" nodeType="withEffect">
                                  <p:stCondLst>
                                    <p:cond delay="0"/>
                                  </p:stCondLst>
                                  <p:childTnLst>
                                    <p:set>
                                      <p:cBhvr>
                                        <p:cTn id="271" dur="1" fill="hold">
                                          <p:stCondLst>
                                            <p:cond delay="0"/>
                                          </p:stCondLst>
                                        </p:cTn>
                                        <p:tgtEl>
                                          <p:spTgt spid="3121"/>
                                        </p:tgtEl>
                                        <p:attrNameLst>
                                          <p:attrName>style.visibility</p:attrName>
                                        </p:attrNameLst>
                                      </p:cBhvr>
                                      <p:to>
                                        <p:strVal val="visible"/>
                                      </p:to>
                                    </p:set>
                                    <p:animEffect transition="in" filter="fade">
                                      <p:cBhvr>
                                        <p:cTn id="272" dur="1"/>
                                        <p:tgtEl>
                                          <p:spTgt spid="3121"/>
                                        </p:tgtEl>
                                      </p:cBhvr>
                                    </p:animEffect>
                                  </p:childTnLst>
                                </p:cTn>
                              </p:par>
                              <p:par>
                                <p:cTn id="273" presetID="10" presetClass="entr" presetSubtype="0" fill="hold" nodeType="withEffect">
                                  <p:stCondLst>
                                    <p:cond delay="0"/>
                                  </p:stCondLst>
                                  <p:childTnLst>
                                    <p:set>
                                      <p:cBhvr>
                                        <p:cTn id="274" dur="1" fill="hold">
                                          <p:stCondLst>
                                            <p:cond delay="0"/>
                                          </p:stCondLst>
                                        </p:cTn>
                                        <p:tgtEl>
                                          <p:spTgt spid="3120"/>
                                        </p:tgtEl>
                                        <p:attrNameLst>
                                          <p:attrName>style.visibility</p:attrName>
                                        </p:attrNameLst>
                                      </p:cBhvr>
                                      <p:to>
                                        <p:strVal val="visible"/>
                                      </p:to>
                                    </p:set>
                                    <p:animEffect transition="in" filter="fade">
                                      <p:cBhvr>
                                        <p:cTn id="275" dur="1"/>
                                        <p:tgtEl>
                                          <p:spTgt spid="3120"/>
                                        </p:tgtEl>
                                      </p:cBhvr>
                                    </p:animEffect>
                                  </p:childTnLst>
                                </p:cTn>
                              </p:par>
                            </p:childTnLst>
                          </p:cTn>
                        </p:par>
                      </p:childTnLst>
                    </p:cTn>
                  </p:par>
                  <p:par>
                    <p:cTn id="276" fill="hold">
                      <p:stCondLst>
                        <p:cond delay="indefinite"/>
                      </p:stCondLst>
                      <p:childTnLst>
                        <p:par>
                          <p:cTn id="277" fill="hold">
                            <p:stCondLst>
                              <p:cond delay="0"/>
                            </p:stCondLst>
                            <p:childTnLst>
                              <p:par>
                                <p:cTn id="278" presetID="10" presetClass="entr" presetSubtype="0" fill="hold" nodeType="clickEffect">
                                  <p:stCondLst>
                                    <p:cond delay="0"/>
                                  </p:stCondLst>
                                  <p:childTnLst>
                                    <p:set>
                                      <p:cBhvr>
                                        <p:cTn id="279" dur="1" fill="hold">
                                          <p:stCondLst>
                                            <p:cond delay="0"/>
                                          </p:stCondLst>
                                        </p:cTn>
                                        <p:tgtEl>
                                          <p:spTgt spid="3107"/>
                                        </p:tgtEl>
                                        <p:attrNameLst>
                                          <p:attrName>style.visibility</p:attrName>
                                        </p:attrNameLst>
                                      </p:cBhvr>
                                      <p:to>
                                        <p:strVal val="visible"/>
                                      </p:to>
                                    </p:set>
                                    <p:animEffect transition="in" filter="fade">
                                      <p:cBhvr>
                                        <p:cTn id="280" dur="1"/>
                                        <p:tgtEl>
                                          <p:spTgt spid="3107"/>
                                        </p:tgtEl>
                                      </p:cBhvr>
                                    </p:animEffect>
                                  </p:childTnLst>
                                </p:cTn>
                              </p:par>
                              <p:par>
                                <p:cTn id="281" presetID="10" presetClass="entr" presetSubtype="0" fill="hold" nodeType="withEffect">
                                  <p:stCondLst>
                                    <p:cond delay="0"/>
                                  </p:stCondLst>
                                  <p:childTnLst>
                                    <p:set>
                                      <p:cBhvr>
                                        <p:cTn id="282" dur="1" fill="hold">
                                          <p:stCondLst>
                                            <p:cond delay="0"/>
                                          </p:stCondLst>
                                        </p:cTn>
                                        <p:tgtEl>
                                          <p:spTgt spid="3111"/>
                                        </p:tgtEl>
                                        <p:attrNameLst>
                                          <p:attrName>style.visibility</p:attrName>
                                        </p:attrNameLst>
                                      </p:cBhvr>
                                      <p:to>
                                        <p:strVal val="visible"/>
                                      </p:to>
                                    </p:set>
                                    <p:animEffect transition="in" filter="fade">
                                      <p:cBhvr>
                                        <p:cTn id="283" dur="1"/>
                                        <p:tgtEl>
                                          <p:spTgt spid="3111"/>
                                        </p:tgtEl>
                                      </p:cBhvr>
                                    </p:animEffect>
                                  </p:childTnLst>
                                </p:cTn>
                              </p:par>
                              <p:par>
                                <p:cTn id="284" presetID="10" presetClass="entr" presetSubtype="0" fill="hold" nodeType="withEffect">
                                  <p:stCondLst>
                                    <p:cond delay="0"/>
                                  </p:stCondLst>
                                  <p:childTnLst>
                                    <p:set>
                                      <p:cBhvr>
                                        <p:cTn id="285" dur="1" fill="hold">
                                          <p:stCondLst>
                                            <p:cond delay="0"/>
                                          </p:stCondLst>
                                        </p:cTn>
                                        <p:tgtEl>
                                          <p:spTgt spid="3112"/>
                                        </p:tgtEl>
                                        <p:attrNameLst>
                                          <p:attrName>style.visibility</p:attrName>
                                        </p:attrNameLst>
                                      </p:cBhvr>
                                      <p:to>
                                        <p:strVal val="visible"/>
                                      </p:to>
                                    </p:set>
                                    <p:animEffect transition="in" filter="fade">
                                      <p:cBhvr>
                                        <p:cTn id="286" dur="1"/>
                                        <p:tgtEl>
                                          <p:spTgt spid="3112"/>
                                        </p:tgtEl>
                                      </p:cBhvr>
                                    </p:animEffect>
                                  </p:childTnLst>
                                </p:cTn>
                              </p:par>
                              <p:par>
                                <p:cTn id="287" presetID="10" presetClass="entr" presetSubtype="0" fill="hold" nodeType="withEffect">
                                  <p:stCondLst>
                                    <p:cond delay="0"/>
                                  </p:stCondLst>
                                  <p:childTnLst>
                                    <p:set>
                                      <p:cBhvr>
                                        <p:cTn id="288" dur="1" fill="hold">
                                          <p:stCondLst>
                                            <p:cond delay="0"/>
                                          </p:stCondLst>
                                        </p:cTn>
                                        <p:tgtEl>
                                          <p:spTgt spid="3109"/>
                                        </p:tgtEl>
                                        <p:attrNameLst>
                                          <p:attrName>style.visibility</p:attrName>
                                        </p:attrNameLst>
                                      </p:cBhvr>
                                      <p:to>
                                        <p:strVal val="visible"/>
                                      </p:to>
                                    </p:set>
                                    <p:animEffect transition="in" filter="fade">
                                      <p:cBhvr>
                                        <p:cTn id="289" dur="1"/>
                                        <p:tgtEl>
                                          <p:spTgt spid="3109"/>
                                        </p:tgtEl>
                                      </p:cBhvr>
                                    </p:animEffect>
                                  </p:childTnLst>
                                </p:cTn>
                              </p:par>
                              <p:par>
                                <p:cTn id="290" presetID="10" presetClass="entr" presetSubtype="0" fill="hold" nodeType="withEffect">
                                  <p:stCondLst>
                                    <p:cond delay="0"/>
                                  </p:stCondLst>
                                  <p:childTnLst>
                                    <p:set>
                                      <p:cBhvr>
                                        <p:cTn id="291" dur="1" fill="hold">
                                          <p:stCondLst>
                                            <p:cond delay="0"/>
                                          </p:stCondLst>
                                        </p:cTn>
                                        <p:tgtEl>
                                          <p:spTgt spid="3110"/>
                                        </p:tgtEl>
                                        <p:attrNameLst>
                                          <p:attrName>style.visibility</p:attrName>
                                        </p:attrNameLst>
                                      </p:cBhvr>
                                      <p:to>
                                        <p:strVal val="visible"/>
                                      </p:to>
                                    </p:set>
                                    <p:animEffect transition="in" filter="fade">
                                      <p:cBhvr>
                                        <p:cTn id="292" dur="1"/>
                                        <p:tgtEl>
                                          <p:spTgt spid="3110"/>
                                        </p:tgtEl>
                                      </p:cBhvr>
                                    </p:animEffect>
                                  </p:childTnLst>
                                </p:cTn>
                              </p:par>
                              <p:par>
                                <p:cTn id="293" presetID="10" presetClass="entr" presetSubtype="0" fill="hold" nodeType="withEffect">
                                  <p:stCondLst>
                                    <p:cond delay="0"/>
                                  </p:stCondLst>
                                  <p:childTnLst>
                                    <p:set>
                                      <p:cBhvr>
                                        <p:cTn id="294" dur="1" fill="hold">
                                          <p:stCondLst>
                                            <p:cond delay="0"/>
                                          </p:stCondLst>
                                        </p:cTn>
                                        <p:tgtEl>
                                          <p:spTgt spid="3108"/>
                                        </p:tgtEl>
                                        <p:attrNameLst>
                                          <p:attrName>style.visibility</p:attrName>
                                        </p:attrNameLst>
                                      </p:cBhvr>
                                      <p:to>
                                        <p:strVal val="visible"/>
                                      </p:to>
                                    </p:set>
                                    <p:animEffect transition="in" filter="fade">
                                      <p:cBhvr>
                                        <p:cTn id="295" dur="1"/>
                                        <p:tgtEl>
                                          <p:spTgt spid="3108"/>
                                        </p:tgtEl>
                                      </p:cBhvr>
                                    </p:animEffect>
                                  </p:childTnLst>
                                </p:cTn>
                              </p:par>
                            </p:childTnLst>
                          </p:cTn>
                        </p:par>
                      </p:childTnLst>
                    </p:cTn>
                  </p:par>
                  <p:par>
                    <p:cTn id="296" fill="hold">
                      <p:stCondLst>
                        <p:cond delay="indefinite"/>
                      </p:stCondLst>
                      <p:childTnLst>
                        <p:par>
                          <p:cTn id="297" fill="hold">
                            <p:stCondLst>
                              <p:cond delay="0"/>
                            </p:stCondLst>
                            <p:childTnLst>
                              <p:par>
                                <p:cTn id="298" presetID="10" presetClass="entr" presetSubtype="0" fill="hold" nodeType="clickEffect">
                                  <p:stCondLst>
                                    <p:cond delay="0"/>
                                  </p:stCondLst>
                                  <p:childTnLst>
                                    <p:set>
                                      <p:cBhvr>
                                        <p:cTn id="299" dur="1" fill="hold">
                                          <p:stCondLst>
                                            <p:cond delay="0"/>
                                          </p:stCondLst>
                                        </p:cTn>
                                        <p:tgtEl>
                                          <p:spTgt spid="3132"/>
                                        </p:tgtEl>
                                        <p:attrNameLst>
                                          <p:attrName>style.visibility</p:attrName>
                                        </p:attrNameLst>
                                      </p:cBhvr>
                                      <p:to>
                                        <p:strVal val="visible"/>
                                      </p:to>
                                    </p:set>
                                    <p:animEffect transition="in" filter="fade">
                                      <p:cBhvr>
                                        <p:cTn id="300" dur="1"/>
                                        <p:tgtEl>
                                          <p:spTgt spid="3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cxnSp>
        <p:nvCxnSpPr>
          <p:cNvPr id="233" name="Shape 233"/>
          <p:cNvCxnSpPr/>
          <p:nvPr/>
        </p:nvCxnSpPr>
        <p:spPr>
          <a:xfrm flipH="1">
            <a:off x="5943599" y="3226815"/>
            <a:ext cx="1124669" cy="1046274"/>
          </a:xfrm>
          <a:prstGeom prst="straightConnector1">
            <a:avLst/>
          </a:prstGeom>
          <a:noFill/>
          <a:ln w="9525" cap="flat" cmpd="sng">
            <a:solidFill>
              <a:srgbClr val="C4BD97"/>
            </a:solidFill>
            <a:prstDash val="solid"/>
            <a:round/>
            <a:headEnd type="none" w="med" len="med"/>
            <a:tailEnd type="none" w="med" len="med"/>
          </a:ln>
        </p:spPr>
      </p:cxnSp>
      <p:cxnSp>
        <p:nvCxnSpPr>
          <p:cNvPr id="234" name="Shape 234"/>
          <p:cNvCxnSpPr/>
          <p:nvPr/>
        </p:nvCxnSpPr>
        <p:spPr>
          <a:xfrm rot="10800000" flipH="1">
            <a:off x="4754905" y="4876799"/>
            <a:ext cx="2685065" cy="0"/>
          </a:xfrm>
          <a:prstGeom prst="straightConnector1">
            <a:avLst/>
          </a:prstGeom>
          <a:noFill/>
          <a:ln w="9525" cap="flat" cmpd="sng">
            <a:solidFill>
              <a:srgbClr val="C4BD97"/>
            </a:solidFill>
            <a:prstDash val="solid"/>
            <a:round/>
            <a:headEnd type="none" w="med" len="med"/>
            <a:tailEnd type="none" w="med" len="med"/>
          </a:ln>
        </p:spPr>
      </p:cxnSp>
      <p:sp>
        <p:nvSpPr>
          <p:cNvPr id="235" name="Shape 235"/>
          <p:cNvSpPr/>
          <p:nvPr/>
        </p:nvSpPr>
        <p:spPr>
          <a:xfrm>
            <a:off x="362803" y="448016"/>
            <a:ext cx="8305799" cy="1015662"/>
          </a:xfrm>
          <a:prstGeom prst="rect">
            <a:avLst/>
          </a:prstGeom>
          <a:noFill/>
          <a:ln>
            <a:noFill/>
          </a:ln>
        </p:spPr>
        <p:txBody>
          <a:bodyPr lIns="91425" tIns="45700" rIns="91425" bIns="45700" anchor="t" anchorCtr="0">
            <a:noAutofit/>
          </a:bodyPr>
          <a:lstStyle/>
          <a:p>
            <a:pPr marL="341313" marR="0" lvl="0" indent="-341313" algn="just" rtl="0">
              <a:spcBef>
                <a:spcPts val="0"/>
              </a:spcBef>
              <a:buClr>
                <a:schemeClr val="dk1"/>
              </a:buClr>
              <a:buSzPct val="100000"/>
              <a:buFont typeface="Calibri"/>
              <a:buAutoNum type="arabicPeriod" startAt="3"/>
            </a:pPr>
            <a:r>
              <a:rPr lang="en-US" sz="2000" b="1" i="0" u="none" strike="noStrike" cap="none" baseline="0">
                <a:solidFill>
                  <a:schemeClr val="dk1"/>
                </a:solidFill>
                <a:latin typeface="Calibri"/>
                <a:ea typeface="Calibri"/>
                <a:cs typeface="Calibri"/>
                <a:sym typeface="Calibri"/>
              </a:rPr>
              <a:t>A triangular lamina of 25mm sides rests on one of its corners on VP such that the median passing through the corner on which it rests is inclined at 30° to HP and 45° to VP. Draw its projections. </a:t>
            </a:r>
          </a:p>
        </p:txBody>
      </p:sp>
      <p:cxnSp>
        <p:nvCxnSpPr>
          <p:cNvPr id="236" name="Shape 236"/>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237" name="Shape 237"/>
          <p:cNvCxnSpPr/>
          <p:nvPr/>
        </p:nvCxnSpPr>
        <p:spPr>
          <a:xfrm rot="10800000">
            <a:off x="457200" y="16764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238" name="Shape 238"/>
          <p:cNvCxnSpPr/>
          <p:nvPr/>
        </p:nvCxnSpPr>
        <p:spPr>
          <a:xfrm rot="10800000">
            <a:off x="685801" y="4271500"/>
            <a:ext cx="7696198" cy="0"/>
          </a:xfrm>
          <a:prstGeom prst="straightConnector1">
            <a:avLst/>
          </a:prstGeom>
          <a:noFill/>
          <a:ln w="9525" cap="flat" cmpd="sng">
            <a:solidFill>
              <a:schemeClr val="dk1"/>
            </a:solidFill>
            <a:prstDash val="solid"/>
            <a:round/>
            <a:headEnd type="none" w="med" len="med"/>
            <a:tailEnd type="none" w="med" len="med"/>
          </a:ln>
        </p:spPr>
      </p:cxnSp>
      <p:cxnSp>
        <p:nvCxnSpPr>
          <p:cNvPr id="239" name="Shape 239"/>
          <p:cNvCxnSpPr/>
          <p:nvPr/>
        </p:nvCxnSpPr>
        <p:spPr>
          <a:xfrm rot="10800000">
            <a:off x="2590800" y="3573456"/>
            <a:ext cx="0" cy="699632"/>
          </a:xfrm>
          <a:prstGeom prst="straightConnector1">
            <a:avLst/>
          </a:prstGeom>
          <a:noFill/>
          <a:ln w="9525" cap="flat" cmpd="sng">
            <a:solidFill>
              <a:srgbClr val="C4BD97"/>
            </a:solidFill>
            <a:prstDash val="solid"/>
            <a:round/>
            <a:headEnd type="none" w="med" len="med"/>
            <a:tailEnd type="none" w="med" len="med"/>
          </a:ln>
        </p:spPr>
      </p:cxnSp>
      <p:sp>
        <p:nvSpPr>
          <p:cNvPr id="240" name="Shape 240"/>
          <p:cNvSpPr txBox="1"/>
          <p:nvPr/>
        </p:nvSpPr>
        <p:spPr>
          <a:xfrm>
            <a:off x="362803" y="4099607"/>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241" name="Shape 241"/>
          <p:cNvSpPr txBox="1"/>
          <p:nvPr/>
        </p:nvSpPr>
        <p:spPr>
          <a:xfrm>
            <a:off x="8382000" y="4088423"/>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242" name="Shape 242"/>
          <p:cNvSpPr txBox="1"/>
          <p:nvPr/>
        </p:nvSpPr>
        <p:spPr>
          <a:xfrm>
            <a:off x="616193" y="3948333"/>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cxnSp>
        <p:nvCxnSpPr>
          <p:cNvPr id="243" name="Shape 243"/>
          <p:cNvCxnSpPr/>
          <p:nvPr/>
        </p:nvCxnSpPr>
        <p:spPr>
          <a:xfrm rot="10800000">
            <a:off x="1676400" y="3084542"/>
            <a:ext cx="0" cy="1188546"/>
          </a:xfrm>
          <a:prstGeom prst="straightConnector1">
            <a:avLst/>
          </a:prstGeom>
          <a:noFill/>
          <a:ln w="9525" cap="flat" cmpd="sng">
            <a:solidFill>
              <a:srgbClr val="C4BD97"/>
            </a:solidFill>
            <a:prstDash val="solid"/>
            <a:round/>
            <a:headEnd type="none" w="med" len="med"/>
            <a:tailEnd type="none" w="med" len="med"/>
          </a:ln>
        </p:spPr>
      </p:cxnSp>
      <p:cxnSp>
        <p:nvCxnSpPr>
          <p:cNvPr id="244" name="Shape 244"/>
          <p:cNvCxnSpPr/>
          <p:nvPr/>
        </p:nvCxnSpPr>
        <p:spPr>
          <a:xfrm>
            <a:off x="1714580" y="3045175"/>
            <a:ext cx="3080531" cy="0"/>
          </a:xfrm>
          <a:prstGeom prst="straightConnector1">
            <a:avLst/>
          </a:prstGeom>
          <a:noFill/>
          <a:ln w="9525" cap="flat" cmpd="sng">
            <a:solidFill>
              <a:srgbClr val="C4BD97"/>
            </a:solidFill>
            <a:prstDash val="solid"/>
            <a:round/>
            <a:headEnd type="none" w="med" len="med"/>
            <a:tailEnd type="none" w="med" len="med"/>
          </a:ln>
        </p:spPr>
      </p:cxnSp>
      <p:cxnSp>
        <p:nvCxnSpPr>
          <p:cNvPr id="245" name="Shape 245"/>
          <p:cNvCxnSpPr/>
          <p:nvPr/>
        </p:nvCxnSpPr>
        <p:spPr>
          <a:xfrm rot="10800000">
            <a:off x="2362199" y="2145491"/>
            <a:ext cx="228600" cy="369332"/>
          </a:xfrm>
          <a:prstGeom prst="straightConnector1">
            <a:avLst/>
          </a:prstGeom>
          <a:noFill/>
          <a:ln w="9525" cap="flat" cmpd="sng">
            <a:solidFill>
              <a:srgbClr val="4A7DBB"/>
            </a:solidFill>
            <a:prstDash val="solid"/>
            <a:round/>
            <a:headEnd type="none" w="med" len="med"/>
            <a:tailEnd type="none" w="med" len="med"/>
          </a:ln>
        </p:spPr>
      </p:cxnSp>
      <p:cxnSp>
        <p:nvCxnSpPr>
          <p:cNvPr id="246" name="Shape 246"/>
          <p:cNvCxnSpPr/>
          <p:nvPr/>
        </p:nvCxnSpPr>
        <p:spPr>
          <a:xfrm flipH="1">
            <a:off x="1458049" y="2177755"/>
            <a:ext cx="914215" cy="530351"/>
          </a:xfrm>
          <a:prstGeom prst="straightConnector1">
            <a:avLst/>
          </a:prstGeom>
          <a:noFill/>
          <a:ln w="9525" cap="flat" cmpd="sng">
            <a:solidFill>
              <a:srgbClr val="4A7DBB"/>
            </a:solidFill>
            <a:prstDash val="solid"/>
            <a:round/>
            <a:headEnd type="triangle" w="lg" len="lg"/>
            <a:tailEnd type="triangle" w="lg" len="lg"/>
          </a:ln>
        </p:spPr>
      </p:cxnSp>
      <p:sp>
        <p:nvSpPr>
          <p:cNvPr id="247" name="Shape 247"/>
          <p:cNvSpPr txBox="1"/>
          <p:nvPr/>
        </p:nvSpPr>
        <p:spPr>
          <a:xfrm>
            <a:off x="1329645" y="2941018"/>
            <a:ext cx="34656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48" name="Shape 248"/>
          <p:cNvSpPr txBox="1"/>
          <p:nvPr/>
        </p:nvSpPr>
        <p:spPr>
          <a:xfrm>
            <a:off x="1408087" y="4225332"/>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49" name="Shape 249"/>
          <p:cNvSpPr txBox="1"/>
          <p:nvPr/>
        </p:nvSpPr>
        <p:spPr>
          <a:xfrm>
            <a:off x="2566213" y="3517091"/>
            <a:ext cx="4382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250" name="Shape 250"/>
          <p:cNvSpPr txBox="1"/>
          <p:nvPr/>
        </p:nvSpPr>
        <p:spPr>
          <a:xfrm>
            <a:off x="1588779" y="2149164"/>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25</a:t>
            </a:r>
          </a:p>
        </p:txBody>
      </p:sp>
      <p:cxnSp>
        <p:nvCxnSpPr>
          <p:cNvPr id="251" name="Shape 251"/>
          <p:cNvCxnSpPr/>
          <p:nvPr/>
        </p:nvCxnSpPr>
        <p:spPr>
          <a:xfrm>
            <a:off x="1676400" y="4271498"/>
            <a:ext cx="914400" cy="0"/>
          </a:xfrm>
          <a:prstGeom prst="straightConnector1">
            <a:avLst/>
          </a:prstGeom>
          <a:noFill/>
          <a:ln w="28575" cap="flat" cmpd="sng">
            <a:solidFill>
              <a:schemeClr val="dk1"/>
            </a:solidFill>
            <a:prstDash val="solid"/>
            <a:round/>
            <a:headEnd type="none" w="med" len="med"/>
            <a:tailEnd type="none" w="med" len="med"/>
          </a:ln>
        </p:spPr>
      </p:cxnSp>
      <p:sp>
        <p:nvSpPr>
          <p:cNvPr id="252" name="Shape 252"/>
          <p:cNvSpPr txBox="1"/>
          <p:nvPr/>
        </p:nvSpPr>
        <p:spPr>
          <a:xfrm>
            <a:off x="2445942" y="4251044"/>
            <a:ext cx="54534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b(c)</a:t>
            </a:r>
          </a:p>
        </p:txBody>
      </p:sp>
      <p:sp>
        <p:nvSpPr>
          <p:cNvPr id="253" name="Shape 253"/>
          <p:cNvSpPr txBox="1"/>
          <p:nvPr/>
        </p:nvSpPr>
        <p:spPr>
          <a:xfrm>
            <a:off x="2541147" y="2210023"/>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cxnSp>
        <p:nvCxnSpPr>
          <p:cNvPr id="254" name="Shape 254"/>
          <p:cNvCxnSpPr/>
          <p:nvPr/>
        </p:nvCxnSpPr>
        <p:spPr>
          <a:xfrm rot="10800000">
            <a:off x="4112663" y="3045175"/>
            <a:ext cx="2136" cy="1224866"/>
          </a:xfrm>
          <a:prstGeom prst="straightConnector1">
            <a:avLst/>
          </a:prstGeom>
          <a:noFill/>
          <a:ln w="9525" cap="flat" cmpd="sng">
            <a:solidFill>
              <a:srgbClr val="C4BD97"/>
            </a:solidFill>
            <a:prstDash val="solid"/>
            <a:round/>
            <a:headEnd type="none" w="med" len="med"/>
            <a:tailEnd type="none" w="med" len="med"/>
          </a:ln>
        </p:spPr>
      </p:cxnSp>
      <p:cxnSp>
        <p:nvCxnSpPr>
          <p:cNvPr id="255" name="Shape 255"/>
          <p:cNvCxnSpPr/>
          <p:nvPr/>
        </p:nvCxnSpPr>
        <p:spPr>
          <a:xfrm rot="10800000">
            <a:off x="4763917" y="3353022"/>
            <a:ext cx="0" cy="1509927"/>
          </a:xfrm>
          <a:prstGeom prst="straightConnector1">
            <a:avLst/>
          </a:prstGeom>
          <a:noFill/>
          <a:ln w="9525" cap="flat" cmpd="sng">
            <a:solidFill>
              <a:srgbClr val="C4BD97"/>
            </a:solidFill>
            <a:prstDash val="solid"/>
            <a:round/>
            <a:headEnd type="none" w="med" len="med"/>
            <a:tailEnd type="none" w="med" len="med"/>
          </a:ln>
        </p:spPr>
      </p:cxnSp>
      <p:sp>
        <p:nvSpPr>
          <p:cNvPr id="256" name="Shape 256"/>
          <p:cNvSpPr/>
          <p:nvPr/>
        </p:nvSpPr>
        <p:spPr>
          <a:xfrm rot="1365627">
            <a:off x="4138441" y="4119538"/>
            <a:ext cx="239024" cy="603638"/>
          </a:xfrm>
          <a:prstGeom prst="arc">
            <a:avLst>
              <a:gd name="adj1" fmla="val 17820911"/>
              <a:gd name="adj2" fmla="val 790295"/>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257" name="Shape 257"/>
          <p:cNvCxnSpPr/>
          <p:nvPr/>
        </p:nvCxnSpPr>
        <p:spPr>
          <a:xfrm>
            <a:off x="2541147" y="2498775"/>
            <a:ext cx="2165728" cy="0"/>
          </a:xfrm>
          <a:prstGeom prst="straightConnector1">
            <a:avLst/>
          </a:prstGeom>
          <a:noFill/>
          <a:ln w="9525" cap="flat" cmpd="sng">
            <a:solidFill>
              <a:srgbClr val="C4BD97"/>
            </a:solidFill>
            <a:prstDash val="solid"/>
            <a:round/>
            <a:headEnd type="none" w="med" len="med"/>
            <a:tailEnd type="none" w="med" len="med"/>
          </a:ln>
        </p:spPr>
      </p:cxnSp>
      <p:cxnSp>
        <p:nvCxnSpPr>
          <p:cNvPr id="258" name="Shape 258"/>
          <p:cNvCxnSpPr/>
          <p:nvPr/>
        </p:nvCxnSpPr>
        <p:spPr>
          <a:xfrm>
            <a:off x="2598189" y="3573455"/>
            <a:ext cx="2165728" cy="0"/>
          </a:xfrm>
          <a:prstGeom prst="straightConnector1">
            <a:avLst/>
          </a:prstGeom>
          <a:noFill/>
          <a:ln w="9525" cap="flat" cmpd="sng">
            <a:solidFill>
              <a:srgbClr val="C4BD97"/>
            </a:solidFill>
            <a:prstDash val="solid"/>
            <a:round/>
            <a:headEnd type="none" w="med" len="med"/>
            <a:tailEnd type="none" w="med" len="med"/>
          </a:ln>
        </p:spPr>
      </p:cxnSp>
      <p:grpSp>
        <p:nvGrpSpPr>
          <p:cNvPr id="259" name="Shape 259"/>
          <p:cNvGrpSpPr/>
          <p:nvPr/>
        </p:nvGrpSpPr>
        <p:grpSpPr>
          <a:xfrm rot="10800000">
            <a:off x="4119519" y="2502368"/>
            <a:ext cx="642131" cy="1066800"/>
            <a:chOff x="4114799" y="4499876"/>
            <a:chExt cx="642131" cy="1066800"/>
          </a:xfrm>
        </p:grpSpPr>
        <p:cxnSp>
          <p:nvCxnSpPr>
            <p:cNvPr id="260" name="Shape 260"/>
            <p:cNvCxnSpPr/>
            <p:nvPr/>
          </p:nvCxnSpPr>
          <p:spPr>
            <a:xfrm>
              <a:off x="4114800" y="4499876"/>
              <a:ext cx="0" cy="1066799"/>
            </a:xfrm>
            <a:prstGeom prst="straightConnector1">
              <a:avLst/>
            </a:prstGeom>
            <a:noFill/>
            <a:ln w="28575" cap="flat" cmpd="sng">
              <a:solidFill>
                <a:schemeClr val="dk1"/>
              </a:solidFill>
              <a:prstDash val="solid"/>
              <a:round/>
              <a:headEnd type="none" w="med" len="med"/>
              <a:tailEnd type="none" w="med" len="med"/>
            </a:ln>
          </p:spPr>
        </p:cxnSp>
        <p:cxnSp>
          <p:nvCxnSpPr>
            <p:cNvPr id="261" name="Shape 261"/>
            <p:cNvCxnSpPr/>
            <p:nvPr/>
          </p:nvCxnSpPr>
          <p:spPr>
            <a:xfrm>
              <a:off x="4114800" y="4502925"/>
              <a:ext cx="642130" cy="519166"/>
            </a:xfrm>
            <a:prstGeom prst="straightConnector1">
              <a:avLst/>
            </a:prstGeom>
            <a:noFill/>
            <a:ln w="28575" cap="flat" cmpd="sng">
              <a:solidFill>
                <a:schemeClr val="dk1"/>
              </a:solidFill>
              <a:prstDash val="solid"/>
              <a:round/>
              <a:headEnd type="none" w="med" len="med"/>
              <a:tailEnd type="none" w="med" len="med"/>
            </a:ln>
          </p:spPr>
        </p:cxnSp>
        <p:cxnSp>
          <p:nvCxnSpPr>
            <p:cNvPr id="262" name="Shape 262"/>
            <p:cNvCxnSpPr/>
            <p:nvPr/>
          </p:nvCxnSpPr>
          <p:spPr>
            <a:xfrm flipH="1">
              <a:off x="4114799" y="5022092"/>
              <a:ext cx="642130" cy="544584"/>
            </a:xfrm>
            <a:prstGeom prst="straightConnector1">
              <a:avLst/>
            </a:prstGeom>
            <a:noFill/>
            <a:ln w="28575" cap="flat" cmpd="sng">
              <a:solidFill>
                <a:schemeClr val="dk1"/>
              </a:solidFill>
              <a:prstDash val="solid"/>
              <a:round/>
              <a:headEnd type="none" w="med" len="med"/>
              <a:tailEnd type="none" w="med" len="med"/>
            </a:ln>
          </p:spPr>
        </p:cxnSp>
      </p:grpSp>
      <p:cxnSp>
        <p:nvCxnSpPr>
          <p:cNvPr id="263" name="Shape 263"/>
          <p:cNvCxnSpPr/>
          <p:nvPr/>
        </p:nvCxnSpPr>
        <p:spPr>
          <a:xfrm rot="10800000">
            <a:off x="7439971" y="3627678"/>
            <a:ext cx="0" cy="1230108"/>
          </a:xfrm>
          <a:prstGeom prst="straightConnector1">
            <a:avLst/>
          </a:prstGeom>
          <a:noFill/>
          <a:ln w="9525" cap="flat" cmpd="sng">
            <a:solidFill>
              <a:srgbClr val="C4BD97"/>
            </a:solidFill>
            <a:prstDash val="solid"/>
            <a:round/>
            <a:headEnd type="none" w="med" len="med"/>
            <a:tailEnd type="none" w="med" len="med"/>
          </a:ln>
        </p:spPr>
      </p:cxnSp>
      <p:cxnSp>
        <p:nvCxnSpPr>
          <p:cNvPr id="264" name="Shape 264"/>
          <p:cNvCxnSpPr/>
          <p:nvPr/>
        </p:nvCxnSpPr>
        <p:spPr>
          <a:xfrm rot="10800000" flipH="1">
            <a:off x="5347664" y="3203458"/>
            <a:ext cx="2119935" cy="1069630"/>
          </a:xfrm>
          <a:prstGeom prst="straightConnector1">
            <a:avLst/>
          </a:prstGeom>
          <a:noFill/>
          <a:ln w="9525" cap="flat" cmpd="sng">
            <a:solidFill>
              <a:srgbClr val="C4BD97"/>
            </a:solidFill>
            <a:prstDash val="solid"/>
            <a:round/>
            <a:headEnd type="none" w="med" len="med"/>
            <a:tailEnd type="none" w="med" len="med"/>
          </a:ln>
        </p:spPr>
      </p:cxnSp>
      <p:cxnSp>
        <p:nvCxnSpPr>
          <p:cNvPr id="265" name="Shape 265"/>
          <p:cNvCxnSpPr/>
          <p:nvPr/>
        </p:nvCxnSpPr>
        <p:spPr>
          <a:xfrm rot="10800000">
            <a:off x="6751804" y="2819546"/>
            <a:ext cx="0" cy="2043403"/>
          </a:xfrm>
          <a:prstGeom prst="straightConnector1">
            <a:avLst/>
          </a:prstGeom>
          <a:noFill/>
          <a:ln w="9525" cap="flat" cmpd="sng">
            <a:solidFill>
              <a:srgbClr val="C4BD97"/>
            </a:solidFill>
            <a:prstDash val="solid"/>
            <a:round/>
            <a:headEnd type="none" w="med" len="med"/>
            <a:tailEnd type="none" w="med" len="med"/>
          </a:ln>
        </p:spPr>
      </p:cxnSp>
      <p:cxnSp>
        <p:nvCxnSpPr>
          <p:cNvPr id="266" name="Shape 266"/>
          <p:cNvCxnSpPr/>
          <p:nvPr/>
        </p:nvCxnSpPr>
        <p:spPr>
          <a:xfrm rot="10800000">
            <a:off x="6615099" y="3660151"/>
            <a:ext cx="0" cy="624122"/>
          </a:xfrm>
          <a:prstGeom prst="straightConnector1">
            <a:avLst/>
          </a:prstGeom>
          <a:noFill/>
          <a:ln w="9525" cap="flat" cmpd="sng">
            <a:solidFill>
              <a:srgbClr val="C4BD97"/>
            </a:solidFill>
            <a:prstDash val="solid"/>
            <a:round/>
            <a:headEnd type="none" w="med" len="med"/>
            <a:tailEnd type="none" w="med" len="med"/>
          </a:ln>
        </p:spPr>
      </p:cxnSp>
      <p:sp>
        <p:nvSpPr>
          <p:cNvPr id="267" name="Shape 267"/>
          <p:cNvSpPr txBox="1"/>
          <p:nvPr/>
        </p:nvSpPr>
        <p:spPr>
          <a:xfrm>
            <a:off x="3878580" y="4224278"/>
            <a:ext cx="23408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68" name="Shape 268"/>
          <p:cNvSpPr txBox="1"/>
          <p:nvPr/>
        </p:nvSpPr>
        <p:spPr>
          <a:xfrm>
            <a:off x="6407632" y="4200046"/>
            <a:ext cx="29527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69" name="Shape 269"/>
          <p:cNvSpPr txBox="1"/>
          <p:nvPr/>
        </p:nvSpPr>
        <p:spPr>
          <a:xfrm>
            <a:off x="6591052" y="4791882"/>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270" name="Shape 270"/>
          <p:cNvSpPr txBox="1"/>
          <p:nvPr/>
        </p:nvSpPr>
        <p:spPr>
          <a:xfrm>
            <a:off x="7282532" y="4779826"/>
            <a:ext cx="30479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271" name="Shape 271"/>
          <p:cNvSpPr/>
          <p:nvPr/>
        </p:nvSpPr>
        <p:spPr>
          <a:xfrm>
            <a:off x="6290955" y="3369176"/>
            <a:ext cx="34656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72" name="Shape 272"/>
          <p:cNvSpPr txBox="1"/>
          <p:nvPr/>
        </p:nvSpPr>
        <p:spPr>
          <a:xfrm>
            <a:off x="6436203" y="2567402"/>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273" name="Shape 273"/>
          <p:cNvSpPr txBox="1"/>
          <p:nvPr/>
        </p:nvSpPr>
        <p:spPr>
          <a:xfrm>
            <a:off x="7413503" y="3438857"/>
            <a:ext cx="3337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274" name="Shape 274"/>
          <p:cNvSpPr/>
          <p:nvPr/>
        </p:nvSpPr>
        <p:spPr>
          <a:xfrm rot="635817">
            <a:off x="5848033" y="4048370"/>
            <a:ext cx="401491" cy="391194"/>
          </a:xfrm>
          <a:prstGeom prst="arc">
            <a:avLst>
              <a:gd name="adj1" fmla="val 17446589"/>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75" name="Shape 275"/>
          <p:cNvSpPr txBox="1"/>
          <p:nvPr/>
        </p:nvSpPr>
        <p:spPr>
          <a:xfrm>
            <a:off x="4342239" y="4252007"/>
            <a:ext cx="50806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45°</a:t>
            </a:r>
          </a:p>
        </p:txBody>
      </p:sp>
      <p:sp>
        <p:nvSpPr>
          <p:cNvPr id="276" name="Shape 276"/>
          <p:cNvSpPr txBox="1"/>
          <p:nvPr/>
        </p:nvSpPr>
        <p:spPr>
          <a:xfrm>
            <a:off x="6195482" y="3919994"/>
            <a:ext cx="31611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α</a:t>
            </a:r>
          </a:p>
        </p:txBody>
      </p:sp>
      <p:sp>
        <p:nvSpPr>
          <p:cNvPr id="277" name="Shape 277"/>
          <p:cNvSpPr txBox="1"/>
          <p:nvPr/>
        </p:nvSpPr>
        <p:spPr>
          <a:xfrm>
            <a:off x="2548284" y="2756351"/>
            <a:ext cx="706561" cy="41717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dirty="0">
                <a:solidFill>
                  <a:schemeClr val="dk1"/>
                </a:solidFill>
                <a:latin typeface="Calibri"/>
                <a:ea typeface="Calibri"/>
                <a:cs typeface="Calibri"/>
                <a:sym typeface="Calibri"/>
              </a:rPr>
              <a:t>m</a:t>
            </a:r>
            <a:r>
              <a:rPr lang="en-US" sz="1800" dirty="0" smtClean="0">
                <a:solidFill>
                  <a:schemeClr val="dk1"/>
                </a:solidFill>
                <a:latin typeface="Calibri"/>
                <a:ea typeface="Calibri"/>
                <a:cs typeface="Calibri"/>
                <a:sym typeface="Calibri"/>
              </a:rPr>
              <a:t>1’</a:t>
            </a:r>
            <a:endParaRPr lang="en-US" sz="1800" b="0" i="0" u="none" strike="noStrike" cap="none" baseline="0" dirty="0">
              <a:solidFill>
                <a:schemeClr val="dk1"/>
              </a:solidFill>
              <a:latin typeface="Calibri"/>
              <a:ea typeface="Calibri"/>
              <a:cs typeface="Calibri"/>
              <a:sym typeface="Calibri"/>
            </a:endParaRPr>
          </a:p>
        </p:txBody>
      </p:sp>
      <p:cxnSp>
        <p:nvCxnSpPr>
          <p:cNvPr id="278" name="Shape 278"/>
          <p:cNvCxnSpPr/>
          <p:nvPr/>
        </p:nvCxnSpPr>
        <p:spPr>
          <a:xfrm flipH="1">
            <a:off x="6627267" y="3220713"/>
            <a:ext cx="440999" cy="405346"/>
          </a:xfrm>
          <a:prstGeom prst="straightConnector1">
            <a:avLst/>
          </a:prstGeom>
          <a:noFill/>
          <a:ln w="9525" cap="flat" cmpd="sng">
            <a:solidFill>
              <a:schemeClr val="dk1"/>
            </a:solidFill>
            <a:prstDash val="solid"/>
            <a:round/>
            <a:headEnd type="none" w="med" len="med"/>
            <a:tailEnd type="none" w="med" len="med"/>
          </a:ln>
        </p:spPr>
      </p:cxnSp>
      <p:cxnSp>
        <p:nvCxnSpPr>
          <p:cNvPr id="279" name="Shape 279"/>
          <p:cNvCxnSpPr/>
          <p:nvPr/>
        </p:nvCxnSpPr>
        <p:spPr>
          <a:xfrm flipH="1">
            <a:off x="6627268" y="3203456"/>
            <a:ext cx="840331" cy="422602"/>
          </a:xfrm>
          <a:prstGeom prst="straightConnector1">
            <a:avLst/>
          </a:prstGeom>
          <a:noFill/>
          <a:ln w="9525" cap="flat" cmpd="sng">
            <a:solidFill>
              <a:schemeClr val="dk1"/>
            </a:solidFill>
            <a:prstDash val="solid"/>
            <a:round/>
            <a:headEnd type="none" w="med" len="med"/>
            <a:tailEnd type="none" w="med" len="med"/>
          </a:ln>
        </p:spPr>
      </p:cxnSp>
      <p:cxnSp>
        <p:nvCxnSpPr>
          <p:cNvPr id="280" name="Shape 280"/>
          <p:cNvCxnSpPr/>
          <p:nvPr/>
        </p:nvCxnSpPr>
        <p:spPr>
          <a:xfrm rot="10800000">
            <a:off x="6210131" y="3203456"/>
            <a:ext cx="1625886" cy="0"/>
          </a:xfrm>
          <a:prstGeom prst="straightConnector1">
            <a:avLst/>
          </a:prstGeom>
          <a:noFill/>
          <a:ln w="12700" cap="flat" cmpd="sng">
            <a:solidFill>
              <a:schemeClr val="dk1"/>
            </a:solidFill>
            <a:prstDash val="lgDashDot"/>
            <a:round/>
            <a:headEnd type="none" w="med" len="med"/>
            <a:tailEnd type="none" w="med" len="med"/>
          </a:ln>
        </p:spPr>
      </p:cxnSp>
      <p:grpSp>
        <p:nvGrpSpPr>
          <p:cNvPr id="281" name="Shape 281"/>
          <p:cNvGrpSpPr/>
          <p:nvPr/>
        </p:nvGrpSpPr>
        <p:grpSpPr>
          <a:xfrm rot="8304027">
            <a:off x="6526701" y="2888672"/>
            <a:ext cx="642131" cy="1066800"/>
            <a:chOff x="5751248" y="3971801"/>
            <a:chExt cx="642131" cy="1066800"/>
          </a:xfrm>
        </p:grpSpPr>
        <p:cxnSp>
          <p:nvCxnSpPr>
            <p:cNvPr id="282" name="Shape 282"/>
            <p:cNvCxnSpPr/>
            <p:nvPr/>
          </p:nvCxnSpPr>
          <p:spPr>
            <a:xfrm>
              <a:off x="5751248" y="3971801"/>
              <a:ext cx="0" cy="1066799"/>
            </a:xfrm>
            <a:prstGeom prst="straightConnector1">
              <a:avLst/>
            </a:prstGeom>
            <a:noFill/>
            <a:ln w="28575" cap="flat" cmpd="sng">
              <a:solidFill>
                <a:schemeClr val="dk1"/>
              </a:solidFill>
              <a:prstDash val="solid"/>
              <a:round/>
              <a:headEnd type="none" w="med" len="med"/>
              <a:tailEnd type="none" w="med" len="med"/>
            </a:ln>
          </p:spPr>
        </p:cxnSp>
        <p:cxnSp>
          <p:nvCxnSpPr>
            <p:cNvPr id="283" name="Shape 283"/>
            <p:cNvCxnSpPr/>
            <p:nvPr/>
          </p:nvCxnSpPr>
          <p:spPr>
            <a:xfrm>
              <a:off x="5751248" y="3974850"/>
              <a:ext cx="642130" cy="519166"/>
            </a:xfrm>
            <a:prstGeom prst="straightConnector1">
              <a:avLst/>
            </a:prstGeom>
            <a:noFill/>
            <a:ln w="28575" cap="flat" cmpd="sng">
              <a:solidFill>
                <a:schemeClr val="dk1"/>
              </a:solidFill>
              <a:prstDash val="solid"/>
              <a:round/>
              <a:headEnd type="none" w="med" len="med"/>
              <a:tailEnd type="none" w="med" len="med"/>
            </a:ln>
          </p:spPr>
        </p:cxnSp>
        <p:cxnSp>
          <p:nvCxnSpPr>
            <p:cNvPr id="284" name="Shape 284"/>
            <p:cNvCxnSpPr/>
            <p:nvPr/>
          </p:nvCxnSpPr>
          <p:spPr>
            <a:xfrm flipH="1">
              <a:off x="5751249" y="4494017"/>
              <a:ext cx="642130" cy="544584"/>
            </a:xfrm>
            <a:prstGeom prst="straightConnector1">
              <a:avLst/>
            </a:prstGeom>
            <a:noFill/>
            <a:ln w="28575" cap="flat" cmpd="sng">
              <a:solidFill>
                <a:schemeClr val="dk1"/>
              </a:solidFill>
              <a:prstDash val="solid"/>
              <a:round/>
              <a:headEnd type="none" w="med" len="med"/>
              <a:tailEnd type="none" w="med" len="med"/>
            </a:ln>
          </p:spPr>
        </p:cxnSp>
      </p:grpSp>
      <p:cxnSp>
        <p:nvCxnSpPr>
          <p:cNvPr id="285" name="Shape 285"/>
          <p:cNvCxnSpPr/>
          <p:nvPr/>
        </p:nvCxnSpPr>
        <p:spPr>
          <a:xfrm>
            <a:off x="6744299" y="4854485"/>
            <a:ext cx="695673" cy="0"/>
          </a:xfrm>
          <a:prstGeom prst="straightConnector1">
            <a:avLst/>
          </a:prstGeom>
          <a:noFill/>
          <a:ln w="28575" cap="flat" cmpd="sng">
            <a:solidFill>
              <a:schemeClr val="dk1"/>
            </a:solidFill>
            <a:prstDash val="solid"/>
            <a:round/>
            <a:headEnd type="none" w="med" len="med"/>
            <a:tailEnd type="none" w="med" len="med"/>
          </a:ln>
        </p:spPr>
      </p:cxnSp>
      <p:cxnSp>
        <p:nvCxnSpPr>
          <p:cNvPr id="286" name="Shape 286"/>
          <p:cNvCxnSpPr/>
          <p:nvPr/>
        </p:nvCxnSpPr>
        <p:spPr>
          <a:xfrm>
            <a:off x="6615099" y="4270042"/>
            <a:ext cx="826898" cy="592907"/>
          </a:xfrm>
          <a:prstGeom prst="straightConnector1">
            <a:avLst/>
          </a:prstGeom>
          <a:noFill/>
          <a:ln w="28575" cap="flat" cmpd="sng">
            <a:solidFill>
              <a:schemeClr val="dk1"/>
            </a:solidFill>
            <a:prstDash val="solid"/>
            <a:round/>
            <a:headEnd type="none" w="med" len="med"/>
            <a:tailEnd type="none" w="med" len="med"/>
          </a:ln>
        </p:spPr>
      </p:cxnSp>
      <p:cxnSp>
        <p:nvCxnSpPr>
          <p:cNvPr id="287" name="Shape 287"/>
          <p:cNvCxnSpPr/>
          <p:nvPr/>
        </p:nvCxnSpPr>
        <p:spPr>
          <a:xfrm>
            <a:off x="6613075" y="4260846"/>
            <a:ext cx="138729" cy="602102"/>
          </a:xfrm>
          <a:prstGeom prst="straightConnector1">
            <a:avLst/>
          </a:prstGeom>
          <a:noFill/>
          <a:ln w="28575" cap="flat" cmpd="sng">
            <a:solidFill>
              <a:schemeClr val="dk1"/>
            </a:solidFill>
            <a:prstDash val="solid"/>
            <a:round/>
            <a:headEnd type="none" w="med" len="med"/>
            <a:tailEnd type="none" w="med" len="med"/>
          </a:ln>
        </p:spPr>
      </p:cxnSp>
      <p:sp>
        <p:nvSpPr>
          <p:cNvPr id="288" name="Shape 288"/>
          <p:cNvSpPr/>
          <p:nvPr/>
        </p:nvSpPr>
        <p:spPr>
          <a:xfrm rot="508887">
            <a:off x="5441720" y="4073265"/>
            <a:ext cx="362974" cy="375161"/>
          </a:xfrm>
          <a:prstGeom prst="arc">
            <a:avLst>
              <a:gd name="adj1" fmla="val 17446589"/>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89" name="Shape 289"/>
          <p:cNvSpPr txBox="1"/>
          <p:nvPr/>
        </p:nvSpPr>
        <p:spPr>
          <a:xfrm>
            <a:off x="7836017" y="3050415"/>
            <a:ext cx="69442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0" i="0" u="none" strike="noStrike" cap="none" baseline="0">
                <a:solidFill>
                  <a:schemeClr val="dk1"/>
                </a:solidFill>
                <a:latin typeface="Calibri"/>
                <a:ea typeface="Calibri"/>
                <a:cs typeface="Calibri"/>
                <a:sym typeface="Calibri"/>
              </a:rPr>
              <a:t>locus of D</a:t>
            </a:r>
          </a:p>
        </p:txBody>
      </p:sp>
      <p:sp>
        <p:nvSpPr>
          <p:cNvPr id="290" name="Shape 290"/>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291" name="Shape 291"/>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292" name="Shape 292"/>
          <p:cNvCxnSpPr/>
          <p:nvPr/>
        </p:nvCxnSpPr>
        <p:spPr>
          <a:xfrm rot="10800000">
            <a:off x="1439974" y="2675843"/>
            <a:ext cx="228600" cy="369332"/>
          </a:xfrm>
          <a:prstGeom prst="straightConnector1">
            <a:avLst/>
          </a:prstGeom>
          <a:noFill/>
          <a:ln w="9525" cap="flat" cmpd="sng">
            <a:solidFill>
              <a:srgbClr val="4A7DBB"/>
            </a:solidFill>
            <a:prstDash val="solid"/>
            <a:round/>
            <a:headEnd type="none" w="med" len="med"/>
            <a:tailEnd type="none" w="med" len="med"/>
          </a:ln>
        </p:spPr>
      </p:cxnSp>
      <p:grpSp>
        <p:nvGrpSpPr>
          <p:cNvPr id="293" name="Shape 293"/>
          <p:cNvGrpSpPr/>
          <p:nvPr/>
        </p:nvGrpSpPr>
        <p:grpSpPr>
          <a:xfrm rot="10800000">
            <a:off x="1676217" y="2514822"/>
            <a:ext cx="914400" cy="1060703"/>
            <a:chOff x="1676400" y="3953780"/>
            <a:chExt cx="914400" cy="1060703"/>
          </a:xfrm>
        </p:grpSpPr>
        <p:cxnSp>
          <p:nvCxnSpPr>
            <p:cNvPr id="294" name="Shape 294"/>
            <p:cNvCxnSpPr/>
            <p:nvPr/>
          </p:nvCxnSpPr>
          <p:spPr>
            <a:xfrm rot="10800000" flipH="1">
              <a:off x="1676400" y="4484132"/>
              <a:ext cx="914400" cy="530351"/>
            </a:xfrm>
            <a:prstGeom prst="straightConnector1">
              <a:avLst/>
            </a:prstGeom>
            <a:noFill/>
            <a:ln w="28575" cap="flat" cmpd="sng">
              <a:solidFill>
                <a:schemeClr val="dk1"/>
              </a:solidFill>
              <a:prstDash val="solid"/>
              <a:round/>
              <a:headEnd type="none" w="med" len="med"/>
              <a:tailEnd type="none" w="med" len="med"/>
            </a:ln>
          </p:spPr>
        </p:cxnSp>
        <p:cxnSp>
          <p:nvCxnSpPr>
            <p:cNvPr id="295" name="Shape 295"/>
            <p:cNvCxnSpPr/>
            <p:nvPr/>
          </p:nvCxnSpPr>
          <p:spPr>
            <a:xfrm>
              <a:off x="1676400" y="3953780"/>
              <a:ext cx="0" cy="1060703"/>
            </a:xfrm>
            <a:prstGeom prst="straightConnector1">
              <a:avLst/>
            </a:prstGeom>
            <a:noFill/>
            <a:ln w="28575" cap="flat" cmpd="sng">
              <a:solidFill>
                <a:schemeClr val="dk1"/>
              </a:solidFill>
              <a:prstDash val="solid"/>
              <a:round/>
              <a:headEnd type="none" w="med" len="med"/>
              <a:tailEnd type="none" w="med" len="med"/>
            </a:ln>
          </p:spPr>
        </p:cxnSp>
        <p:cxnSp>
          <p:nvCxnSpPr>
            <p:cNvPr id="296" name="Shape 296"/>
            <p:cNvCxnSpPr/>
            <p:nvPr/>
          </p:nvCxnSpPr>
          <p:spPr>
            <a:xfrm>
              <a:off x="1676400" y="3953780"/>
              <a:ext cx="914400" cy="530351"/>
            </a:xfrm>
            <a:prstGeom prst="straightConnector1">
              <a:avLst/>
            </a:prstGeom>
            <a:noFill/>
            <a:ln w="28575" cap="flat" cmpd="sng">
              <a:solidFill>
                <a:schemeClr val="dk1"/>
              </a:solidFill>
              <a:prstDash val="solid"/>
              <a:round/>
              <a:headEnd type="none" w="med" len="med"/>
              <a:tailEnd type="none" w="med" len="med"/>
            </a:ln>
          </p:spPr>
        </p:cxnSp>
      </p:grpSp>
      <p:sp>
        <p:nvSpPr>
          <p:cNvPr id="297" name="Shape 297"/>
          <p:cNvSpPr txBox="1"/>
          <p:nvPr/>
        </p:nvSpPr>
        <p:spPr>
          <a:xfrm>
            <a:off x="3836810" y="2983691"/>
            <a:ext cx="34656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298" name="Shape 298"/>
          <p:cNvSpPr txBox="1"/>
          <p:nvPr/>
        </p:nvSpPr>
        <p:spPr>
          <a:xfrm>
            <a:off x="4742475" y="3472942"/>
            <a:ext cx="4382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299" name="Shape 299"/>
          <p:cNvSpPr txBox="1"/>
          <p:nvPr/>
        </p:nvSpPr>
        <p:spPr>
          <a:xfrm>
            <a:off x="4751426" y="2210023"/>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300" name="Shape 300"/>
          <p:cNvSpPr txBox="1"/>
          <p:nvPr/>
        </p:nvSpPr>
        <p:spPr>
          <a:xfrm>
            <a:off x="4744158" y="2847943"/>
            <a:ext cx="584858" cy="369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dirty="0" smtClean="0">
                <a:solidFill>
                  <a:schemeClr val="dk1"/>
                </a:solidFill>
                <a:latin typeface="Calibri"/>
                <a:ea typeface="Calibri"/>
                <a:cs typeface="Calibri"/>
                <a:sym typeface="Calibri"/>
              </a:rPr>
              <a:t>m’</a:t>
            </a:r>
            <a:endParaRPr lang="en-US" sz="1800" b="0" i="0" u="none" strike="noStrike" cap="none" baseline="0" dirty="0">
              <a:solidFill>
                <a:schemeClr val="dk1"/>
              </a:solidFill>
              <a:latin typeface="Calibri"/>
              <a:ea typeface="Calibri"/>
              <a:cs typeface="Calibri"/>
              <a:sym typeface="Calibri"/>
            </a:endParaRPr>
          </a:p>
        </p:txBody>
      </p:sp>
      <p:cxnSp>
        <p:nvCxnSpPr>
          <p:cNvPr id="301" name="Shape 301"/>
          <p:cNvCxnSpPr/>
          <p:nvPr/>
        </p:nvCxnSpPr>
        <p:spPr>
          <a:xfrm>
            <a:off x="4114800" y="4284273"/>
            <a:ext cx="642130" cy="570210"/>
          </a:xfrm>
          <a:prstGeom prst="straightConnector1">
            <a:avLst/>
          </a:prstGeom>
          <a:noFill/>
          <a:ln w="28575" cap="flat" cmpd="sng">
            <a:solidFill>
              <a:schemeClr val="dk1"/>
            </a:solidFill>
            <a:prstDash val="solid"/>
            <a:round/>
            <a:headEnd type="none" w="med" len="med"/>
            <a:tailEnd type="none" w="med" len="med"/>
          </a:ln>
        </p:spPr>
      </p:cxnSp>
      <p:sp>
        <p:nvSpPr>
          <p:cNvPr id="302" name="Shape 302"/>
          <p:cNvSpPr txBox="1"/>
          <p:nvPr/>
        </p:nvSpPr>
        <p:spPr>
          <a:xfrm>
            <a:off x="4763917" y="4812267"/>
            <a:ext cx="54534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b(c)</a:t>
            </a:r>
          </a:p>
        </p:txBody>
      </p:sp>
      <p:sp>
        <p:nvSpPr>
          <p:cNvPr id="303" name="Shape 303"/>
          <p:cNvSpPr txBox="1"/>
          <p:nvPr/>
        </p:nvSpPr>
        <p:spPr>
          <a:xfrm>
            <a:off x="5735717" y="3948333"/>
            <a:ext cx="46198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30°</a:t>
            </a:r>
          </a:p>
        </p:txBody>
      </p:sp>
      <p:sp>
        <p:nvSpPr>
          <p:cNvPr id="304" name="Shape 304"/>
          <p:cNvSpPr txBox="1"/>
          <p:nvPr/>
        </p:nvSpPr>
        <p:spPr>
          <a:xfrm>
            <a:off x="7408624" y="2941018"/>
            <a:ext cx="547751" cy="31261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dirty="0" smtClean="0">
                <a:solidFill>
                  <a:schemeClr val="dk1"/>
                </a:solidFill>
                <a:latin typeface="Calibri"/>
                <a:ea typeface="Calibri"/>
                <a:cs typeface="Calibri"/>
                <a:sym typeface="Calibri"/>
              </a:rPr>
              <a:t>m1</a:t>
            </a:r>
            <a:r>
              <a:rPr lang="en-US" sz="1400" b="0" i="0" u="none" strike="noStrike" cap="none" baseline="0" dirty="0" smtClean="0">
                <a:solidFill>
                  <a:schemeClr val="dk1"/>
                </a:solidFill>
                <a:latin typeface="Calibri"/>
                <a:ea typeface="Calibri"/>
                <a:cs typeface="Calibri"/>
                <a:sym typeface="Calibri"/>
              </a:rPr>
              <a:t>'</a:t>
            </a:r>
            <a:endParaRPr lang="en-US" sz="1400" b="0" i="0" u="none" strike="noStrike" cap="none" baseline="0" dirty="0">
              <a:solidFill>
                <a:schemeClr val="dk1"/>
              </a:solidFill>
              <a:latin typeface="Calibri"/>
              <a:ea typeface="Calibri"/>
              <a:cs typeface="Calibri"/>
              <a:sym typeface="Calibri"/>
            </a:endParaRPr>
          </a:p>
        </p:txBody>
      </p:sp>
      <p:sp>
        <p:nvSpPr>
          <p:cNvPr id="305" name="Shape 305"/>
          <p:cNvSpPr txBox="1"/>
          <p:nvPr/>
        </p:nvSpPr>
        <p:spPr>
          <a:xfrm>
            <a:off x="7023074" y="2945852"/>
            <a:ext cx="385042"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dirty="0">
                <a:solidFill>
                  <a:schemeClr val="dk1"/>
                </a:solidFill>
                <a:latin typeface="Calibri"/>
                <a:ea typeface="Calibri"/>
                <a:cs typeface="Calibri"/>
                <a:sym typeface="Calibri"/>
              </a:rPr>
              <a:t>m</a:t>
            </a:r>
            <a:r>
              <a:rPr lang="en-US" sz="1400" b="0" i="0" u="none" strike="noStrike" cap="none" baseline="0" dirty="0" smtClean="0">
                <a:solidFill>
                  <a:schemeClr val="dk1"/>
                </a:solidFill>
                <a:latin typeface="Calibri"/>
                <a:ea typeface="Calibri"/>
                <a:cs typeface="Calibri"/>
                <a:sym typeface="Calibri"/>
              </a:rPr>
              <a:t>'</a:t>
            </a:r>
            <a:endParaRPr lang="en-US" sz="1400" b="0" i="0" u="none" strike="noStrike" cap="none" baseline="0" dirty="0">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35"/>
                                        </p:tgtEl>
                                        <p:attrNameLst>
                                          <p:attrName>style.visibility</p:attrName>
                                        </p:attrNameLst>
                                      </p:cBhvr>
                                      <p:to>
                                        <p:strVal val="visible"/>
                                      </p:to>
                                    </p:set>
                                    <p:anim calcmode="lin" valueType="num">
                                      <p:cBhvr additive="base">
                                        <p:cTn id="7" dur="500"/>
                                        <p:tgtEl>
                                          <p:spTgt spid="23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0"/>
                                        </p:tgtEl>
                                        <p:attrNameLst>
                                          <p:attrName>style.visibility</p:attrName>
                                        </p:attrNameLst>
                                      </p:cBhvr>
                                      <p:to>
                                        <p:strVal val="visible"/>
                                      </p:to>
                                    </p:set>
                                    <p:animEffect transition="in" filter="fade">
                                      <p:cBhvr>
                                        <p:cTn id="12" dur="1"/>
                                        <p:tgtEl>
                                          <p:spTgt spid="240"/>
                                        </p:tgtEl>
                                      </p:cBhvr>
                                    </p:animEffect>
                                  </p:childTnLst>
                                </p:cTn>
                              </p:par>
                              <p:par>
                                <p:cTn id="13" presetID="10" presetClass="entr" presetSubtype="0" fill="hold" nodeType="withEffect">
                                  <p:stCondLst>
                                    <p:cond delay="0"/>
                                  </p:stCondLst>
                                  <p:childTnLst>
                                    <p:set>
                                      <p:cBhvr>
                                        <p:cTn id="14" dur="1" fill="hold">
                                          <p:stCondLst>
                                            <p:cond delay="0"/>
                                          </p:stCondLst>
                                        </p:cTn>
                                        <p:tgtEl>
                                          <p:spTgt spid="238"/>
                                        </p:tgtEl>
                                        <p:attrNameLst>
                                          <p:attrName>style.visibility</p:attrName>
                                        </p:attrNameLst>
                                      </p:cBhvr>
                                      <p:to>
                                        <p:strVal val="visible"/>
                                      </p:to>
                                    </p:set>
                                    <p:animEffect transition="in" filter="fade">
                                      <p:cBhvr>
                                        <p:cTn id="15" dur="1"/>
                                        <p:tgtEl>
                                          <p:spTgt spid="238"/>
                                        </p:tgtEl>
                                      </p:cBhvr>
                                    </p:animEffect>
                                  </p:childTnLst>
                                </p:cTn>
                              </p:par>
                              <p:par>
                                <p:cTn id="16" presetID="10" presetClass="entr" presetSubtype="0" fill="hold" nodeType="withEffect">
                                  <p:stCondLst>
                                    <p:cond delay="0"/>
                                  </p:stCondLst>
                                  <p:childTnLst>
                                    <p:set>
                                      <p:cBhvr>
                                        <p:cTn id="17" dur="1" fill="hold">
                                          <p:stCondLst>
                                            <p:cond delay="0"/>
                                          </p:stCondLst>
                                        </p:cTn>
                                        <p:tgtEl>
                                          <p:spTgt spid="241"/>
                                        </p:tgtEl>
                                        <p:attrNameLst>
                                          <p:attrName>style.visibility</p:attrName>
                                        </p:attrNameLst>
                                      </p:cBhvr>
                                      <p:to>
                                        <p:strVal val="visible"/>
                                      </p:to>
                                    </p:set>
                                    <p:animEffect transition="in" filter="fade">
                                      <p:cBhvr>
                                        <p:cTn id="18" dur="1"/>
                                        <p:tgtEl>
                                          <p:spTgt spid="241"/>
                                        </p:tgtEl>
                                      </p:cBhvr>
                                    </p:animEffect>
                                  </p:childTnLst>
                                </p:cTn>
                              </p:par>
                              <p:par>
                                <p:cTn id="19" presetID="10" presetClass="entr" presetSubtype="0" fill="hold" nodeType="withEffect">
                                  <p:stCondLst>
                                    <p:cond delay="0"/>
                                  </p:stCondLst>
                                  <p:childTnLst>
                                    <p:set>
                                      <p:cBhvr>
                                        <p:cTn id="20" dur="1" fill="hold">
                                          <p:stCondLst>
                                            <p:cond delay="0"/>
                                          </p:stCondLst>
                                        </p:cTn>
                                        <p:tgtEl>
                                          <p:spTgt spid="242"/>
                                        </p:tgtEl>
                                        <p:attrNameLst>
                                          <p:attrName>style.visibility</p:attrName>
                                        </p:attrNameLst>
                                      </p:cBhvr>
                                      <p:to>
                                        <p:strVal val="visible"/>
                                      </p:to>
                                    </p:set>
                                    <p:animEffect transition="in" filter="fade">
                                      <p:cBhvr>
                                        <p:cTn id="21" dur="1"/>
                                        <p:tgtEl>
                                          <p:spTgt spid="24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93"/>
                                        </p:tgtEl>
                                        <p:attrNameLst>
                                          <p:attrName>style.visibility</p:attrName>
                                        </p:attrNameLst>
                                      </p:cBhvr>
                                      <p:to>
                                        <p:strVal val="visible"/>
                                      </p:to>
                                    </p:set>
                                    <p:animEffect transition="in" filter="fade">
                                      <p:cBhvr>
                                        <p:cTn id="26" dur="1"/>
                                        <p:tgtEl>
                                          <p:spTgt spid="29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45"/>
                                        </p:tgtEl>
                                        <p:attrNameLst>
                                          <p:attrName>style.visibility</p:attrName>
                                        </p:attrNameLst>
                                      </p:cBhvr>
                                      <p:to>
                                        <p:strVal val="visible"/>
                                      </p:to>
                                    </p:set>
                                    <p:animEffect transition="in" filter="fade">
                                      <p:cBhvr>
                                        <p:cTn id="31" dur="500"/>
                                        <p:tgtEl>
                                          <p:spTgt spid="245"/>
                                        </p:tgtEl>
                                      </p:cBhvr>
                                    </p:animEffect>
                                  </p:childTnLst>
                                </p:cTn>
                              </p:par>
                              <p:par>
                                <p:cTn id="32" presetID="10" presetClass="entr" presetSubtype="0" fill="hold" nodeType="withEffect">
                                  <p:stCondLst>
                                    <p:cond delay="0"/>
                                  </p:stCondLst>
                                  <p:childTnLst>
                                    <p:set>
                                      <p:cBhvr>
                                        <p:cTn id="33" dur="1" fill="hold">
                                          <p:stCondLst>
                                            <p:cond delay="0"/>
                                          </p:stCondLst>
                                        </p:cTn>
                                        <p:tgtEl>
                                          <p:spTgt spid="292"/>
                                        </p:tgtEl>
                                        <p:attrNameLst>
                                          <p:attrName>style.visibility</p:attrName>
                                        </p:attrNameLst>
                                      </p:cBhvr>
                                      <p:to>
                                        <p:strVal val="visible"/>
                                      </p:to>
                                    </p:set>
                                    <p:animEffect transition="in" filter="fade">
                                      <p:cBhvr>
                                        <p:cTn id="34" dur="500"/>
                                        <p:tgtEl>
                                          <p:spTgt spid="29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50"/>
                                        </p:tgtEl>
                                        <p:attrNameLst>
                                          <p:attrName>style.visibility</p:attrName>
                                        </p:attrNameLst>
                                      </p:cBhvr>
                                      <p:to>
                                        <p:strVal val="visible"/>
                                      </p:to>
                                    </p:set>
                                    <p:animEffect transition="in" filter="fade">
                                      <p:cBhvr>
                                        <p:cTn id="39" dur="1"/>
                                        <p:tgtEl>
                                          <p:spTgt spid="250"/>
                                        </p:tgtEl>
                                      </p:cBhvr>
                                    </p:animEffect>
                                  </p:childTnLst>
                                </p:cTn>
                              </p:par>
                              <p:par>
                                <p:cTn id="40" presetID="10" presetClass="entr" presetSubtype="0" fill="hold" nodeType="withEffect">
                                  <p:stCondLst>
                                    <p:cond delay="0"/>
                                  </p:stCondLst>
                                  <p:childTnLst>
                                    <p:set>
                                      <p:cBhvr>
                                        <p:cTn id="41" dur="1" fill="hold">
                                          <p:stCondLst>
                                            <p:cond delay="0"/>
                                          </p:stCondLst>
                                        </p:cTn>
                                        <p:tgtEl>
                                          <p:spTgt spid="246"/>
                                        </p:tgtEl>
                                        <p:attrNameLst>
                                          <p:attrName>style.visibility</p:attrName>
                                        </p:attrNameLst>
                                      </p:cBhvr>
                                      <p:to>
                                        <p:strVal val="visible"/>
                                      </p:to>
                                    </p:set>
                                    <p:animEffect transition="in" filter="fade">
                                      <p:cBhvr>
                                        <p:cTn id="42" dur="1"/>
                                        <p:tgtEl>
                                          <p:spTgt spid="24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7"/>
                                        </p:tgtEl>
                                        <p:attrNameLst>
                                          <p:attrName>style.visibility</p:attrName>
                                        </p:attrNameLst>
                                      </p:cBhvr>
                                      <p:to>
                                        <p:strVal val="visible"/>
                                      </p:to>
                                    </p:set>
                                    <p:animEffect transition="in" filter="fade">
                                      <p:cBhvr>
                                        <p:cTn id="47" dur="1"/>
                                        <p:tgtEl>
                                          <p:spTgt spid="247"/>
                                        </p:tgtEl>
                                      </p:cBhvr>
                                    </p:animEffect>
                                  </p:childTnLst>
                                </p:cTn>
                              </p:par>
                              <p:par>
                                <p:cTn id="48" presetID="10" presetClass="entr" presetSubtype="0" fill="hold" nodeType="withEffect">
                                  <p:stCondLst>
                                    <p:cond delay="0"/>
                                  </p:stCondLst>
                                  <p:childTnLst>
                                    <p:set>
                                      <p:cBhvr>
                                        <p:cTn id="49" dur="1" fill="hold">
                                          <p:stCondLst>
                                            <p:cond delay="0"/>
                                          </p:stCondLst>
                                        </p:cTn>
                                        <p:tgtEl>
                                          <p:spTgt spid="253"/>
                                        </p:tgtEl>
                                        <p:attrNameLst>
                                          <p:attrName>style.visibility</p:attrName>
                                        </p:attrNameLst>
                                      </p:cBhvr>
                                      <p:to>
                                        <p:strVal val="visible"/>
                                      </p:to>
                                    </p:set>
                                    <p:animEffect transition="in" filter="fade">
                                      <p:cBhvr>
                                        <p:cTn id="50" dur="1"/>
                                        <p:tgtEl>
                                          <p:spTgt spid="253"/>
                                        </p:tgtEl>
                                      </p:cBhvr>
                                    </p:animEffect>
                                  </p:childTnLst>
                                </p:cTn>
                              </p:par>
                              <p:par>
                                <p:cTn id="51" presetID="10" presetClass="entr" presetSubtype="0" fill="hold" nodeType="withEffect">
                                  <p:stCondLst>
                                    <p:cond delay="0"/>
                                  </p:stCondLst>
                                  <p:childTnLst>
                                    <p:set>
                                      <p:cBhvr>
                                        <p:cTn id="52" dur="1" fill="hold">
                                          <p:stCondLst>
                                            <p:cond delay="0"/>
                                          </p:stCondLst>
                                        </p:cTn>
                                        <p:tgtEl>
                                          <p:spTgt spid="249"/>
                                        </p:tgtEl>
                                        <p:attrNameLst>
                                          <p:attrName>style.visibility</p:attrName>
                                        </p:attrNameLst>
                                      </p:cBhvr>
                                      <p:to>
                                        <p:strVal val="visible"/>
                                      </p:to>
                                    </p:set>
                                    <p:animEffect transition="in" filter="fade">
                                      <p:cBhvr>
                                        <p:cTn id="53" dur="1"/>
                                        <p:tgtEl>
                                          <p:spTgt spid="24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43"/>
                                        </p:tgtEl>
                                        <p:attrNameLst>
                                          <p:attrName>style.visibility</p:attrName>
                                        </p:attrNameLst>
                                      </p:cBhvr>
                                      <p:to>
                                        <p:strVal val="visible"/>
                                      </p:to>
                                    </p:set>
                                    <p:animEffect transition="in" filter="fade">
                                      <p:cBhvr>
                                        <p:cTn id="58" dur="500"/>
                                        <p:tgtEl>
                                          <p:spTgt spid="243"/>
                                        </p:tgtEl>
                                      </p:cBhvr>
                                    </p:animEffect>
                                  </p:childTnLst>
                                </p:cTn>
                              </p:par>
                              <p:par>
                                <p:cTn id="59" presetID="10" presetClass="entr" presetSubtype="0" fill="hold" nodeType="withEffect">
                                  <p:stCondLst>
                                    <p:cond delay="0"/>
                                  </p:stCondLst>
                                  <p:childTnLst>
                                    <p:set>
                                      <p:cBhvr>
                                        <p:cTn id="60" dur="1" fill="hold">
                                          <p:stCondLst>
                                            <p:cond delay="0"/>
                                          </p:stCondLst>
                                        </p:cTn>
                                        <p:tgtEl>
                                          <p:spTgt spid="239"/>
                                        </p:tgtEl>
                                        <p:attrNameLst>
                                          <p:attrName>style.visibility</p:attrName>
                                        </p:attrNameLst>
                                      </p:cBhvr>
                                      <p:to>
                                        <p:strVal val="visible"/>
                                      </p:to>
                                    </p:set>
                                    <p:animEffect transition="in" filter="fade">
                                      <p:cBhvr>
                                        <p:cTn id="61" dur="500"/>
                                        <p:tgtEl>
                                          <p:spTgt spid="23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51"/>
                                        </p:tgtEl>
                                        <p:attrNameLst>
                                          <p:attrName>style.visibility</p:attrName>
                                        </p:attrNameLst>
                                      </p:cBhvr>
                                      <p:to>
                                        <p:strVal val="visible"/>
                                      </p:to>
                                    </p:set>
                                    <p:animEffect transition="in" filter="fade">
                                      <p:cBhvr>
                                        <p:cTn id="66" dur="1"/>
                                        <p:tgtEl>
                                          <p:spTgt spid="25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48"/>
                                        </p:tgtEl>
                                        <p:attrNameLst>
                                          <p:attrName>style.visibility</p:attrName>
                                        </p:attrNameLst>
                                      </p:cBhvr>
                                      <p:to>
                                        <p:strVal val="visible"/>
                                      </p:to>
                                    </p:set>
                                    <p:animEffect transition="in" filter="fade">
                                      <p:cBhvr>
                                        <p:cTn id="71" dur="1"/>
                                        <p:tgtEl>
                                          <p:spTgt spid="248"/>
                                        </p:tgtEl>
                                      </p:cBhvr>
                                    </p:animEffect>
                                  </p:childTnLst>
                                </p:cTn>
                              </p:par>
                              <p:par>
                                <p:cTn id="72" presetID="10" presetClass="entr" presetSubtype="0" fill="hold" nodeType="withEffect">
                                  <p:stCondLst>
                                    <p:cond delay="0"/>
                                  </p:stCondLst>
                                  <p:childTnLst>
                                    <p:set>
                                      <p:cBhvr>
                                        <p:cTn id="73" dur="1" fill="hold">
                                          <p:stCondLst>
                                            <p:cond delay="0"/>
                                          </p:stCondLst>
                                        </p:cTn>
                                        <p:tgtEl>
                                          <p:spTgt spid="252"/>
                                        </p:tgtEl>
                                        <p:attrNameLst>
                                          <p:attrName>style.visibility</p:attrName>
                                        </p:attrNameLst>
                                      </p:cBhvr>
                                      <p:to>
                                        <p:strVal val="visible"/>
                                      </p:to>
                                    </p:set>
                                    <p:animEffect transition="in" filter="fade">
                                      <p:cBhvr>
                                        <p:cTn id="74" dur="1"/>
                                        <p:tgtEl>
                                          <p:spTgt spid="252"/>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56"/>
                                        </p:tgtEl>
                                        <p:attrNameLst>
                                          <p:attrName>style.visibility</p:attrName>
                                        </p:attrNameLst>
                                      </p:cBhvr>
                                      <p:to>
                                        <p:strVal val="visible"/>
                                      </p:to>
                                    </p:set>
                                    <p:animEffect transition="in" filter="fade">
                                      <p:cBhvr>
                                        <p:cTn id="79" dur="1"/>
                                        <p:tgtEl>
                                          <p:spTgt spid="256"/>
                                        </p:tgtEl>
                                      </p:cBhvr>
                                    </p:animEffect>
                                  </p:childTnLst>
                                </p:cTn>
                              </p:par>
                              <p:par>
                                <p:cTn id="80" presetID="10" presetClass="entr" presetSubtype="0" fill="hold" nodeType="withEffect">
                                  <p:stCondLst>
                                    <p:cond delay="0"/>
                                  </p:stCondLst>
                                  <p:childTnLst>
                                    <p:set>
                                      <p:cBhvr>
                                        <p:cTn id="81" dur="1" fill="hold">
                                          <p:stCondLst>
                                            <p:cond delay="0"/>
                                          </p:stCondLst>
                                        </p:cTn>
                                        <p:tgtEl>
                                          <p:spTgt spid="267"/>
                                        </p:tgtEl>
                                        <p:attrNameLst>
                                          <p:attrName>style.visibility</p:attrName>
                                        </p:attrNameLst>
                                      </p:cBhvr>
                                      <p:to>
                                        <p:strVal val="visible"/>
                                      </p:to>
                                    </p:set>
                                    <p:animEffect transition="in" filter="fade">
                                      <p:cBhvr>
                                        <p:cTn id="82" dur="1"/>
                                        <p:tgtEl>
                                          <p:spTgt spid="267"/>
                                        </p:tgtEl>
                                      </p:cBhvr>
                                    </p:animEffect>
                                  </p:childTnLst>
                                </p:cTn>
                              </p:par>
                              <p:par>
                                <p:cTn id="83" presetID="10" presetClass="entr" presetSubtype="0" fill="hold" nodeType="withEffect">
                                  <p:stCondLst>
                                    <p:cond delay="0"/>
                                  </p:stCondLst>
                                  <p:childTnLst>
                                    <p:set>
                                      <p:cBhvr>
                                        <p:cTn id="84" dur="1" fill="hold">
                                          <p:stCondLst>
                                            <p:cond delay="0"/>
                                          </p:stCondLst>
                                        </p:cTn>
                                        <p:tgtEl>
                                          <p:spTgt spid="275"/>
                                        </p:tgtEl>
                                        <p:attrNameLst>
                                          <p:attrName>style.visibility</p:attrName>
                                        </p:attrNameLst>
                                      </p:cBhvr>
                                      <p:to>
                                        <p:strVal val="visible"/>
                                      </p:to>
                                    </p:set>
                                    <p:animEffect transition="in" filter="fade">
                                      <p:cBhvr>
                                        <p:cTn id="85" dur="1"/>
                                        <p:tgtEl>
                                          <p:spTgt spid="275"/>
                                        </p:tgtEl>
                                      </p:cBhvr>
                                    </p:animEffect>
                                  </p:childTnLst>
                                </p:cTn>
                              </p:par>
                              <p:par>
                                <p:cTn id="86" presetID="10" presetClass="entr" presetSubtype="0" fill="hold" nodeType="withEffect">
                                  <p:stCondLst>
                                    <p:cond delay="0"/>
                                  </p:stCondLst>
                                  <p:childTnLst>
                                    <p:set>
                                      <p:cBhvr>
                                        <p:cTn id="87" dur="1" fill="hold">
                                          <p:stCondLst>
                                            <p:cond delay="0"/>
                                          </p:stCondLst>
                                        </p:cTn>
                                        <p:tgtEl>
                                          <p:spTgt spid="301"/>
                                        </p:tgtEl>
                                        <p:attrNameLst>
                                          <p:attrName>style.visibility</p:attrName>
                                        </p:attrNameLst>
                                      </p:cBhvr>
                                      <p:to>
                                        <p:strVal val="visible"/>
                                      </p:to>
                                    </p:set>
                                    <p:animEffect transition="in" filter="fade">
                                      <p:cBhvr>
                                        <p:cTn id="88" dur="1"/>
                                        <p:tgtEl>
                                          <p:spTgt spid="301"/>
                                        </p:tgtEl>
                                      </p:cBhvr>
                                    </p:animEffect>
                                  </p:childTnLst>
                                </p:cTn>
                              </p:par>
                              <p:par>
                                <p:cTn id="89" presetID="10" presetClass="entr" presetSubtype="0" fill="hold" nodeType="withEffect">
                                  <p:stCondLst>
                                    <p:cond delay="0"/>
                                  </p:stCondLst>
                                  <p:childTnLst>
                                    <p:set>
                                      <p:cBhvr>
                                        <p:cTn id="90" dur="1" fill="hold">
                                          <p:stCondLst>
                                            <p:cond delay="0"/>
                                          </p:stCondLst>
                                        </p:cTn>
                                        <p:tgtEl>
                                          <p:spTgt spid="302"/>
                                        </p:tgtEl>
                                        <p:attrNameLst>
                                          <p:attrName>style.visibility</p:attrName>
                                        </p:attrNameLst>
                                      </p:cBhvr>
                                      <p:to>
                                        <p:strVal val="visible"/>
                                      </p:to>
                                    </p:set>
                                    <p:animEffect transition="in" filter="fade">
                                      <p:cBhvr>
                                        <p:cTn id="91" dur="1"/>
                                        <p:tgtEl>
                                          <p:spTgt spid="302"/>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258"/>
                                        </p:tgtEl>
                                        <p:attrNameLst>
                                          <p:attrName>style.visibility</p:attrName>
                                        </p:attrNameLst>
                                      </p:cBhvr>
                                      <p:to>
                                        <p:strVal val="visible"/>
                                      </p:to>
                                    </p:set>
                                    <p:animEffect transition="in" filter="fade">
                                      <p:cBhvr>
                                        <p:cTn id="96" dur="500"/>
                                        <p:tgtEl>
                                          <p:spTgt spid="258"/>
                                        </p:tgtEl>
                                      </p:cBhvr>
                                    </p:animEffect>
                                  </p:childTnLst>
                                </p:cTn>
                              </p:par>
                              <p:par>
                                <p:cTn id="97" presetID="10" presetClass="entr" presetSubtype="0" fill="hold" nodeType="withEffect">
                                  <p:stCondLst>
                                    <p:cond delay="0"/>
                                  </p:stCondLst>
                                  <p:childTnLst>
                                    <p:set>
                                      <p:cBhvr>
                                        <p:cTn id="98" dur="1" fill="hold">
                                          <p:stCondLst>
                                            <p:cond delay="0"/>
                                          </p:stCondLst>
                                        </p:cTn>
                                        <p:tgtEl>
                                          <p:spTgt spid="244"/>
                                        </p:tgtEl>
                                        <p:attrNameLst>
                                          <p:attrName>style.visibility</p:attrName>
                                        </p:attrNameLst>
                                      </p:cBhvr>
                                      <p:to>
                                        <p:strVal val="visible"/>
                                      </p:to>
                                    </p:set>
                                    <p:animEffect transition="in" filter="fade">
                                      <p:cBhvr>
                                        <p:cTn id="99" dur="500"/>
                                        <p:tgtEl>
                                          <p:spTgt spid="244"/>
                                        </p:tgtEl>
                                      </p:cBhvr>
                                    </p:animEffect>
                                  </p:childTnLst>
                                </p:cTn>
                              </p:par>
                              <p:par>
                                <p:cTn id="100" presetID="10" presetClass="entr" presetSubtype="0" fill="hold" nodeType="withEffect">
                                  <p:stCondLst>
                                    <p:cond delay="0"/>
                                  </p:stCondLst>
                                  <p:childTnLst>
                                    <p:set>
                                      <p:cBhvr>
                                        <p:cTn id="101" dur="1" fill="hold">
                                          <p:stCondLst>
                                            <p:cond delay="0"/>
                                          </p:stCondLst>
                                        </p:cTn>
                                        <p:tgtEl>
                                          <p:spTgt spid="257"/>
                                        </p:tgtEl>
                                        <p:attrNameLst>
                                          <p:attrName>style.visibility</p:attrName>
                                        </p:attrNameLst>
                                      </p:cBhvr>
                                      <p:to>
                                        <p:strVal val="visible"/>
                                      </p:to>
                                    </p:set>
                                    <p:animEffect transition="in" filter="fade">
                                      <p:cBhvr>
                                        <p:cTn id="102" dur="500"/>
                                        <p:tgtEl>
                                          <p:spTgt spid="257"/>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255"/>
                                        </p:tgtEl>
                                        <p:attrNameLst>
                                          <p:attrName>style.visibility</p:attrName>
                                        </p:attrNameLst>
                                      </p:cBhvr>
                                      <p:to>
                                        <p:strVal val="visible"/>
                                      </p:to>
                                    </p:set>
                                    <p:animEffect transition="in" filter="fade">
                                      <p:cBhvr>
                                        <p:cTn id="107" dur="500"/>
                                        <p:tgtEl>
                                          <p:spTgt spid="255"/>
                                        </p:tgtEl>
                                      </p:cBhvr>
                                    </p:animEffect>
                                  </p:childTnLst>
                                </p:cTn>
                              </p:par>
                              <p:par>
                                <p:cTn id="108" presetID="10" presetClass="entr" presetSubtype="0" fill="hold" nodeType="withEffect">
                                  <p:stCondLst>
                                    <p:cond delay="0"/>
                                  </p:stCondLst>
                                  <p:childTnLst>
                                    <p:set>
                                      <p:cBhvr>
                                        <p:cTn id="109" dur="1" fill="hold">
                                          <p:stCondLst>
                                            <p:cond delay="0"/>
                                          </p:stCondLst>
                                        </p:cTn>
                                        <p:tgtEl>
                                          <p:spTgt spid="254"/>
                                        </p:tgtEl>
                                        <p:attrNameLst>
                                          <p:attrName>style.visibility</p:attrName>
                                        </p:attrNameLst>
                                      </p:cBhvr>
                                      <p:to>
                                        <p:strVal val="visible"/>
                                      </p:to>
                                    </p:set>
                                    <p:animEffect transition="in" filter="fade">
                                      <p:cBhvr>
                                        <p:cTn id="110" dur="500"/>
                                        <p:tgtEl>
                                          <p:spTgt spid="254"/>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259"/>
                                        </p:tgtEl>
                                        <p:attrNameLst>
                                          <p:attrName>style.visibility</p:attrName>
                                        </p:attrNameLst>
                                      </p:cBhvr>
                                      <p:to>
                                        <p:strVal val="visible"/>
                                      </p:to>
                                    </p:set>
                                    <p:animEffect transition="in" filter="fade">
                                      <p:cBhvr>
                                        <p:cTn id="115" dur="1"/>
                                        <p:tgtEl>
                                          <p:spTgt spid="259"/>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297"/>
                                        </p:tgtEl>
                                        <p:attrNameLst>
                                          <p:attrName>style.visibility</p:attrName>
                                        </p:attrNameLst>
                                      </p:cBhvr>
                                      <p:to>
                                        <p:strVal val="visible"/>
                                      </p:to>
                                    </p:set>
                                    <p:animEffect transition="in" filter="fade">
                                      <p:cBhvr>
                                        <p:cTn id="120" dur="1"/>
                                        <p:tgtEl>
                                          <p:spTgt spid="297"/>
                                        </p:tgtEl>
                                      </p:cBhvr>
                                    </p:animEffect>
                                  </p:childTnLst>
                                </p:cTn>
                              </p:par>
                              <p:par>
                                <p:cTn id="121" presetID="10" presetClass="entr" presetSubtype="0" fill="hold" nodeType="withEffect">
                                  <p:stCondLst>
                                    <p:cond delay="0"/>
                                  </p:stCondLst>
                                  <p:childTnLst>
                                    <p:set>
                                      <p:cBhvr>
                                        <p:cTn id="122" dur="1" fill="hold">
                                          <p:stCondLst>
                                            <p:cond delay="0"/>
                                          </p:stCondLst>
                                        </p:cTn>
                                        <p:tgtEl>
                                          <p:spTgt spid="299"/>
                                        </p:tgtEl>
                                        <p:attrNameLst>
                                          <p:attrName>style.visibility</p:attrName>
                                        </p:attrNameLst>
                                      </p:cBhvr>
                                      <p:to>
                                        <p:strVal val="visible"/>
                                      </p:to>
                                    </p:set>
                                    <p:animEffect transition="in" filter="fade">
                                      <p:cBhvr>
                                        <p:cTn id="123" dur="1"/>
                                        <p:tgtEl>
                                          <p:spTgt spid="299"/>
                                        </p:tgtEl>
                                      </p:cBhvr>
                                    </p:animEffect>
                                  </p:childTnLst>
                                </p:cTn>
                              </p:par>
                              <p:par>
                                <p:cTn id="124" presetID="10" presetClass="entr" presetSubtype="0" fill="hold" nodeType="withEffect">
                                  <p:stCondLst>
                                    <p:cond delay="0"/>
                                  </p:stCondLst>
                                  <p:childTnLst>
                                    <p:set>
                                      <p:cBhvr>
                                        <p:cTn id="125" dur="1" fill="hold">
                                          <p:stCondLst>
                                            <p:cond delay="0"/>
                                          </p:stCondLst>
                                        </p:cTn>
                                        <p:tgtEl>
                                          <p:spTgt spid="298"/>
                                        </p:tgtEl>
                                        <p:attrNameLst>
                                          <p:attrName>style.visibility</p:attrName>
                                        </p:attrNameLst>
                                      </p:cBhvr>
                                      <p:to>
                                        <p:strVal val="visible"/>
                                      </p:to>
                                    </p:set>
                                    <p:animEffect transition="in" filter="fade">
                                      <p:cBhvr>
                                        <p:cTn id="126" dur="1"/>
                                        <p:tgtEl>
                                          <p:spTgt spid="298"/>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288"/>
                                        </p:tgtEl>
                                        <p:attrNameLst>
                                          <p:attrName>style.visibility</p:attrName>
                                        </p:attrNameLst>
                                      </p:cBhvr>
                                      <p:to>
                                        <p:strVal val="visible"/>
                                      </p:to>
                                    </p:set>
                                    <p:animEffect transition="in" filter="fade">
                                      <p:cBhvr>
                                        <p:cTn id="131" dur="1"/>
                                        <p:tgtEl>
                                          <p:spTgt spid="288"/>
                                        </p:tgtEl>
                                      </p:cBhvr>
                                    </p:animEffect>
                                  </p:childTnLst>
                                </p:cTn>
                              </p:par>
                              <p:par>
                                <p:cTn id="132" presetID="10" presetClass="entr" presetSubtype="0" fill="hold" nodeType="withEffect">
                                  <p:stCondLst>
                                    <p:cond delay="0"/>
                                  </p:stCondLst>
                                  <p:childTnLst>
                                    <p:set>
                                      <p:cBhvr>
                                        <p:cTn id="133" dur="1" fill="hold">
                                          <p:stCondLst>
                                            <p:cond delay="0"/>
                                          </p:stCondLst>
                                        </p:cTn>
                                        <p:tgtEl>
                                          <p:spTgt spid="303"/>
                                        </p:tgtEl>
                                        <p:attrNameLst>
                                          <p:attrName>style.visibility</p:attrName>
                                        </p:attrNameLst>
                                      </p:cBhvr>
                                      <p:to>
                                        <p:strVal val="visible"/>
                                      </p:to>
                                    </p:set>
                                    <p:animEffect transition="in" filter="fade">
                                      <p:cBhvr>
                                        <p:cTn id="134" dur="1"/>
                                        <p:tgtEl>
                                          <p:spTgt spid="303"/>
                                        </p:tgtEl>
                                      </p:cBhvr>
                                    </p:animEffect>
                                  </p:childTnLst>
                                </p:cTn>
                              </p:par>
                              <p:par>
                                <p:cTn id="135" presetID="10" presetClass="entr" presetSubtype="0" fill="hold" nodeType="withEffect">
                                  <p:stCondLst>
                                    <p:cond delay="0"/>
                                  </p:stCondLst>
                                  <p:childTnLst>
                                    <p:set>
                                      <p:cBhvr>
                                        <p:cTn id="136" dur="1" fill="hold">
                                          <p:stCondLst>
                                            <p:cond delay="0"/>
                                          </p:stCondLst>
                                        </p:cTn>
                                        <p:tgtEl>
                                          <p:spTgt spid="264"/>
                                        </p:tgtEl>
                                        <p:attrNameLst>
                                          <p:attrName>style.visibility</p:attrName>
                                        </p:attrNameLst>
                                      </p:cBhvr>
                                      <p:to>
                                        <p:strVal val="visible"/>
                                      </p:to>
                                    </p:set>
                                    <p:animEffect transition="in" filter="fade">
                                      <p:cBhvr>
                                        <p:cTn id="137" dur="1"/>
                                        <p:tgtEl>
                                          <p:spTgt spid="264"/>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277"/>
                                        </p:tgtEl>
                                        <p:attrNameLst>
                                          <p:attrName>style.visibility</p:attrName>
                                        </p:attrNameLst>
                                      </p:cBhvr>
                                      <p:to>
                                        <p:strVal val="visible"/>
                                      </p:to>
                                    </p:set>
                                    <p:animEffect transition="in" filter="fade">
                                      <p:cBhvr>
                                        <p:cTn id="142" dur="1"/>
                                        <p:tgtEl>
                                          <p:spTgt spid="277"/>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300"/>
                                        </p:tgtEl>
                                        <p:attrNameLst>
                                          <p:attrName>style.visibility</p:attrName>
                                        </p:attrNameLst>
                                      </p:cBhvr>
                                      <p:to>
                                        <p:strVal val="visible"/>
                                      </p:to>
                                    </p:set>
                                    <p:animEffect transition="in" filter="fade">
                                      <p:cBhvr>
                                        <p:cTn id="147" dur="1"/>
                                        <p:tgtEl>
                                          <p:spTgt spid="300"/>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279"/>
                                        </p:tgtEl>
                                        <p:attrNameLst>
                                          <p:attrName>style.visibility</p:attrName>
                                        </p:attrNameLst>
                                      </p:cBhvr>
                                      <p:to>
                                        <p:strVal val="visible"/>
                                      </p:to>
                                    </p:set>
                                    <p:animEffect transition="in" filter="fade">
                                      <p:cBhvr>
                                        <p:cTn id="152" dur="1"/>
                                        <p:tgtEl>
                                          <p:spTgt spid="279"/>
                                        </p:tgtEl>
                                      </p:cBhvr>
                                    </p:animEffect>
                                  </p:childTnLst>
                                </p:cTn>
                              </p:par>
                              <p:par>
                                <p:cTn id="153" presetID="10" presetClass="entr" presetSubtype="0" fill="hold" nodeType="withEffect">
                                  <p:stCondLst>
                                    <p:cond delay="0"/>
                                  </p:stCondLst>
                                  <p:childTnLst>
                                    <p:set>
                                      <p:cBhvr>
                                        <p:cTn id="154" dur="1" fill="hold">
                                          <p:stCondLst>
                                            <p:cond delay="0"/>
                                          </p:stCondLst>
                                        </p:cTn>
                                        <p:tgtEl>
                                          <p:spTgt spid="271"/>
                                        </p:tgtEl>
                                        <p:attrNameLst>
                                          <p:attrName>style.visibility</p:attrName>
                                        </p:attrNameLst>
                                      </p:cBhvr>
                                      <p:to>
                                        <p:strVal val="visible"/>
                                      </p:to>
                                    </p:set>
                                    <p:animEffect transition="in" filter="fade">
                                      <p:cBhvr>
                                        <p:cTn id="155" dur="1"/>
                                        <p:tgtEl>
                                          <p:spTgt spid="271"/>
                                        </p:tgtEl>
                                      </p:cBhvr>
                                    </p:animEffect>
                                  </p:childTnLst>
                                </p:cTn>
                              </p:par>
                              <p:par>
                                <p:cTn id="156" presetID="10" presetClass="entr" presetSubtype="0" fill="hold" nodeType="withEffect">
                                  <p:stCondLst>
                                    <p:cond delay="0"/>
                                  </p:stCondLst>
                                  <p:childTnLst>
                                    <p:set>
                                      <p:cBhvr>
                                        <p:cTn id="157" dur="1" fill="hold">
                                          <p:stCondLst>
                                            <p:cond delay="0"/>
                                          </p:stCondLst>
                                        </p:cTn>
                                        <p:tgtEl>
                                          <p:spTgt spid="304"/>
                                        </p:tgtEl>
                                        <p:attrNameLst>
                                          <p:attrName>style.visibility</p:attrName>
                                        </p:attrNameLst>
                                      </p:cBhvr>
                                      <p:to>
                                        <p:strVal val="visible"/>
                                      </p:to>
                                    </p:set>
                                    <p:animEffect transition="in" filter="fade">
                                      <p:cBhvr>
                                        <p:cTn id="158" dur="1"/>
                                        <p:tgtEl>
                                          <p:spTgt spid="304"/>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289"/>
                                        </p:tgtEl>
                                        <p:attrNameLst>
                                          <p:attrName>style.visibility</p:attrName>
                                        </p:attrNameLst>
                                      </p:cBhvr>
                                      <p:to>
                                        <p:strVal val="visible"/>
                                      </p:to>
                                    </p:set>
                                    <p:animEffect transition="in" filter="fade">
                                      <p:cBhvr>
                                        <p:cTn id="163" dur="1"/>
                                        <p:tgtEl>
                                          <p:spTgt spid="289"/>
                                        </p:tgtEl>
                                      </p:cBhvr>
                                    </p:animEffect>
                                  </p:childTnLst>
                                </p:cTn>
                              </p:par>
                              <p:par>
                                <p:cTn id="164" presetID="10" presetClass="entr" presetSubtype="0" fill="hold" nodeType="withEffect">
                                  <p:stCondLst>
                                    <p:cond delay="0"/>
                                  </p:stCondLst>
                                  <p:childTnLst>
                                    <p:set>
                                      <p:cBhvr>
                                        <p:cTn id="165" dur="1" fill="hold">
                                          <p:stCondLst>
                                            <p:cond delay="0"/>
                                          </p:stCondLst>
                                        </p:cTn>
                                        <p:tgtEl>
                                          <p:spTgt spid="280"/>
                                        </p:tgtEl>
                                        <p:attrNameLst>
                                          <p:attrName>style.visibility</p:attrName>
                                        </p:attrNameLst>
                                      </p:cBhvr>
                                      <p:to>
                                        <p:strVal val="visible"/>
                                      </p:to>
                                    </p:set>
                                    <p:animEffect transition="in" filter="fade">
                                      <p:cBhvr>
                                        <p:cTn id="166" dur="1"/>
                                        <p:tgtEl>
                                          <p:spTgt spid="280"/>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nodeType="clickEffect">
                                  <p:stCondLst>
                                    <p:cond delay="0"/>
                                  </p:stCondLst>
                                  <p:childTnLst>
                                    <p:set>
                                      <p:cBhvr>
                                        <p:cTn id="170" dur="1" fill="hold">
                                          <p:stCondLst>
                                            <p:cond delay="0"/>
                                          </p:stCondLst>
                                        </p:cTn>
                                        <p:tgtEl>
                                          <p:spTgt spid="278"/>
                                        </p:tgtEl>
                                        <p:attrNameLst>
                                          <p:attrName>style.visibility</p:attrName>
                                        </p:attrNameLst>
                                      </p:cBhvr>
                                      <p:to>
                                        <p:strVal val="visible"/>
                                      </p:to>
                                    </p:set>
                                    <p:animEffect transition="in" filter="fade">
                                      <p:cBhvr>
                                        <p:cTn id="171" dur="1"/>
                                        <p:tgtEl>
                                          <p:spTgt spid="278"/>
                                        </p:tgtEl>
                                      </p:cBhvr>
                                    </p:animEffect>
                                  </p:childTnLst>
                                </p:cTn>
                              </p:par>
                              <p:par>
                                <p:cTn id="172" presetID="10" presetClass="entr" presetSubtype="0" fill="hold" nodeType="withEffect">
                                  <p:stCondLst>
                                    <p:cond delay="0"/>
                                  </p:stCondLst>
                                  <p:childTnLst>
                                    <p:set>
                                      <p:cBhvr>
                                        <p:cTn id="173" dur="1" fill="hold">
                                          <p:stCondLst>
                                            <p:cond delay="0"/>
                                          </p:stCondLst>
                                        </p:cTn>
                                        <p:tgtEl>
                                          <p:spTgt spid="305"/>
                                        </p:tgtEl>
                                        <p:attrNameLst>
                                          <p:attrName>style.visibility</p:attrName>
                                        </p:attrNameLst>
                                      </p:cBhvr>
                                      <p:to>
                                        <p:strVal val="visible"/>
                                      </p:to>
                                    </p:set>
                                    <p:animEffect transition="in" filter="fade">
                                      <p:cBhvr>
                                        <p:cTn id="174" dur="1"/>
                                        <p:tgtEl>
                                          <p:spTgt spid="305"/>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nodeType="clickEffect">
                                  <p:stCondLst>
                                    <p:cond delay="0"/>
                                  </p:stCondLst>
                                  <p:childTnLst>
                                    <p:set>
                                      <p:cBhvr>
                                        <p:cTn id="178" dur="1" fill="hold">
                                          <p:stCondLst>
                                            <p:cond delay="0"/>
                                          </p:stCondLst>
                                        </p:cTn>
                                        <p:tgtEl>
                                          <p:spTgt spid="274"/>
                                        </p:tgtEl>
                                        <p:attrNameLst>
                                          <p:attrName>style.visibility</p:attrName>
                                        </p:attrNameLst>
                                      </p:cBhvr>
                                      <p:to>
                                        <p:strVal val="visible"/>
                                      </p:to>
                                    </p:set>
                                    <p:animEffect transition="in" filter="fade">
                                      <p:cBhvr>
                                        <p:cTn id="179" dur="1"/>
                                        <p:tgtEl>
                                          <p:spTgt spid="274"/>
                                        </p:tgtEl>
                                      </p:cBhvr>
                                    </p:animEffect>
                                  </p:childTnLst>
                                </p:cTn>
                              </p:par>
                              <p:par>
                                <p:cTn id="180" presetID="10" presetClass="entr" presetSubtype="0" fill="hold" nodeType="withEffect">
                                  <p:stCondLst>
                                    <p:cond delay="0"/>
                                  </p:stCondLst>
                                  <p:childTnLst>
                                    <p:set>
                                      <p:cBhvr>
                                        <p:cTn id="181" dur="1" fill="hold">
                                          <p:stCondLst>
                                            <p:cond delay="0"/>
                                          </p:stCondLst>
                                        </p:cTn>
                                        <p:tgtEl>
                                          <p:spTgt spid="276"/>
                                        </p:tgtEl>
                                        <p:attrNameLst>
                                          <p:attrName>style.visibility</p:attrName>
                                        </p:attrNameLst>
                                      </p:cBhvr>
                                      <p:to>
                                        <p:strVal val="visible"/>
                                      </p:to>
                                    </p:set>
                                    <p:animEffect transition="in" filter="fade">
                                      <p:cBhvr>
                                        <p:cTn id="182" dur="1"/>
                                        <p:tgtEl>
                                          <p:spTgt spid="276"/>
                                        </p:tgtEl>
                                      </p:cBhvr>
                                    </p:animEffect>
                                  </p:childTnLst>
                                </p:cTn>
                              </p:par>
                              <p:par>
                                <p:cTn id="183" presetID="10" presetClass="entr" presetSubtype="0" fill="hold" nodeType="withEffect">
                                  <p:stCondLst>
                                    <p:cond delay="0"/>
                                  </p:stCondLst>
                                  <p:childTnLst>
                                    <p:set>
                                      <p:cBhvr>
                                        <p:cTn id="184" dur="1" fill="hold">
                                          <p:stCondLst>
                                            <p:cond delay="0"/>
                                          </p:stCondLst>
                                        </p:cTn>
                                        <p:tgtEl>
                                          <p:spTgt spid="233"/>
                                        </p:tgtEl>
                                        <p:attrNameLst>
                                          <p:attrName>style.visibility</p:attrName>
                                        </p:attrNameLst>
                                      </p:cBhvr>
                                      <p:to>
                                        <p:strVal val="visible"/>
                                      </p:to>
                                    </p:set>
                                    <p:animEffect transition="in" filter="fade">
                                      <p:cBhvr>
                                        <p:cTn id="185" dur="1"/>
                                        <p:tgtEl>
                                          <p:spTgt spid="233"/>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nodeType="clickEffect">
                                  <p:stCondLst>
                                    <p:cond delay="0"/>
                                  </p:stCondLst>
                                  <p:childTnLst>
                                    <p:set>
                                      <p:cBhvr>
                                        <p:cTn id="189" dur="1" fill="hold">
                                          <p:stCondLst>
                                            <p:cond delay="0"/>
                                          </p:stCondLst>
                                        </p:cTn>
                                        <p:tgtEl>
                                          <p:spTgt spid="281"/>
                                        </p:tgtEl>
                                        <p:attrNameLst>
                                          <p:attrName>style.visibility</p:attrName>
                                        </p:attrNameLst>
                                      </p:cBhvr>
                                      <p:to>
                                        <p:strVal val="visible"/>
                                      </p:to>
                                    </p:set>
                                    <p:animEffect transition="in" filter="fade">
                                      <p:cBhvr>
                                        <p:cTn id="190" dur="1"/>
                                        <p:tgtEl>
                                          <p:spTgt spid="281"/>
                                        </p:tgtEl>
                                      </p:cBhvr>
                                    </p:animEffec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nodeType="clickEffect">
                                  <p:stCondLst>
                                    <p:cond delay="0"/>
                                  </p:stCondLst>
                                  <p:childTnLst>
                                    <p:set>
                                      <p:cBhvr>
                                        <p:cTn id="194" dur="1" fill="hold">
                                          <p:stCondLst>
                                            <p:cond delay="0"/>
                                          </p:stCondLst>
                                        </p:cTn>
                                        <p:tgtEl>
                                          <p:spTgt spid="272"/>
                                        </p:tgtEl>
                                        <p:attrNameLst>
                                          <p:attrName>style.visibility</p:attrName>
                                        </p:attrNameLst>
                                      </p:cBhvr>
                                      <p:to>
                                        <p:strVal val="visible"/>
                                      </p:to>
                                    </p:set>
                                    <p:animEffect transition="in" filter="fade">
                                      <p:cBhvr>
                                        <p:cTn id="195" dur="1"/>
                                        <p:tgtEl>
                                          <p:spTgt spid="272"/>
                                        </p:tgtEl>
                                      </p:cBhvr>
                                    </p:animEffect>
                                  </p:childTnLst>
                                </p:cTn>
                              </p:par>
                              <p:par>
                                <p:cTn id="196" presetID="10" presetClass="entr" presetSubtype="0" fill="hold" nodeType="withEffect">
                                  <p:stCondLst>
                                    <p:cond delay="0"/>
                                  </p:stCondLst>
                                  <p:childTnLst>
                                    <p:set>
                                      <p:cBhvr>
                                        <p:cTn id="197" dur="1" fill="hold">
                                          <p:stCondLst>
                                            <p:cond delay="0"/>
                                          </p:stCondLst>
                                        </p:cTn>
                                        <p:tgtEl>
                                          <p:spTgt spid="273"/>
                                        </p:tgtEl>
                                        <p:attrNameLst>
                                          <p:attrName>style.visibility</p:attrName>
                                        </p:attrNameLst>
                                      </p:cBhvr>
                                      <p:to>
                                        <p:strVal val="visible"/>
                                      </p:to>
                                    </p:set>
                                    <p:animEffect transition="in" filter="fade">
                                      <p:cBhvr>
                                        <p:cTn id="198" dur="1"/>
                                        <p:tgtEl>
                                          <p:spTgt spid="273"/>
                                        </p:tgtEl>
                                      </p:cBhvr>
                                    </p:animEffect>
                                  </p:childTnLst>
                                </p:cTn>
                              </p:par>
                            </p:childTnLst>
                          </p:cTn>
                        </p:par>
                      </p:childTnLst>
                    </p:cTn>
                  </p:par>
                  <p:par>
                    <p:cTn id="199" fill="hold">
                      <p:stCondLst>
                        <p:cond delay="indefinite"/>
                      </p:stCondLst>
                      <p:childTnLst>
                        <p:par>
                          <p:cTn id="200" fill="hold">
                            <p:stCondLst>
                              <p:cond delay="0"/>
                            </p:stCondLst>
                            <p:childTnLst>
                              <p:par>
                                <p:cTn id="201" presetID="10" presetClass="entr" presetSubtype="0" fill="hold" nodeType="clickEffect">
                                  <p:stCondLst>
                                    <p:cond delay="0"/>
                                  </p:stCondLst>
                                  <p:childTnLst>
                                    <p:set>
                                      <p:cBhvr>
                                        <p:cTn id="202" dur="1" fill="hold">
                                          <p:stCondLst>
                                            <p:cond delay="0"/>
                                          </p:stCondLst>
                                        </p:cTn>
                                        <p:tgtEl>
                                          <p:spTgt spid="266"/>
                                        </p:tgtEl>
                                        <p:attrNameLst>
                                          <p:attrName>style.visibility</p:attrName>
                                        </p:attrNameLst>
                                      </p:cBhvr>
                                      <p:to>
                                        <p:strVal val="visible"/>
                                      </p:to>
                                    </p:set>
                                    <p:animEffect transition="in" filter="fade">
                                      <p:cBhvr>
                                        <p:cTn id="203" dur="500"/>
                                        <p:tgtEl>
                                          <p:spTgt spid="266"/>
                                        </p:tgtEl>
                                      </p:cBhvr>
                                    </p:animEffect>
                                  </p:childTnLst>
                                </p:cTn>
                              </p:par>
                              <p:par>
                                <p:cTn id="204" presetID="10" presetClass="entr" presetSubtype="0" fill="hold" nodeType="withEffect">
                                  <p:stCondLst>
                                    <p:cond delay="0"/>
                                  </p:stCondLst>
                                  <p:childTnLst>
                                    <p:set>
                                      <p:cBhvr>
                                        <p:cTn id="205" dur="1" fill="hold">
                                          <p:stCondLst>
                                            <p:cond delay="0"/>
                                          </p:stCondLst>
                                        </p:cTn>
                                        <p:tgtEl>
                                          <p:spTgt spid="265"/>
                                        </p:tgtEl>
                                        <p:attrNameLst>
                                          <p:attrName>style.visibility</p:attrName>
                                        </p:attrNameLst>
                                      </p:cBhvr>
                                      <p:to>
                                        <p:strVal val="visible"/>
                                      </p:to>
                                    </p:set>
                                    <p:animEffect transition="in" filter="fade">
                                      <p:cBhvr>
                                        <p:cTn id="206" dur="500"/>
                                        <p:tgtEl>
                                          <p:spTgt spid="265"/>
                                        </p:tgtEl>
                                      </p:cBhvr>
                                    </p:animEffect>
                                  </p:childTnLst>
                                </p:cTn>
                              </p:par>
                              <p:par>
                                <p:cTn id="207" presetID="10" presetClass="entr" presetSubtype="0" fill="hold" nodeType="withEffect">
                                  <p:stCondLst>
                                    <p:cond delay="0"/>
                                  </p:stCondLst>
                                  <p:childTnLst>
                                    <p:set>
                                      <p:cBhvr>
                                        <p:cTn id="208" dur="1" fill="hold">
                                          <p:stCondLst>
                                            <p:cond delay="0"/>
                                          </p:stCondLst>
                                        </p:cTn>
                                        <p:tgtEl>
                                          <p:spTgt spid="263"/>
                                        </p:tgtEl>
                                        <p:attrNameLst>
                                          <p:attrName>style.visibility</p:attrName>
                                        </p:attrNameLst>
                                      </p:cBhvr>
                                      <p:to>
                                        <p:strVal val="visible"/>
                                      </p:to>
                                    </p:set>
                                    <p:animEffect transition="in" filter="fade">
                                      <p:cBhvr>
                                        <p:cTn id="209" dur="500"/>
                                        <p:tgtEl>
                                          <p:spTgt spid="263"/>
                                        </p:tgtEl>
                                      </p:cBhvr>
                                    </p:animEffect>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nodeType="clickEffect">
                                  <p:stCondLst>
                                    <p:cond delay="0"/>
                                  </p:stCondLst>
                                  <p:childTnLst>
                                    <p:set>
                                      <p:cBhvr>
                                        <p:cTn id="213" dur="1" fill="hold">
                                          <p:stCondLst>
                                            <p:cond delay="0"/>
                                          </p:stCondLst>
                                        </p:cTn>
                                        <p:tgtEl>
                                          <p:spTgt spid="234"/>
                                        </p:tgtEl>
                                        <p:attrNameLst>
                                          <p:attrName>style.visibility</p:attrName>
                                        </p:attrNameLst>
                                      </p:cBhvr>
                                      <p:to>
                                        <p:strVal val="visible"/>
                                      </p:to>
                                    </p:set>
                                    <p:animEffect transition="in" filter="fade">
                                      <p:cBhvr>
                                        <p:cTn id="214" dur="500"/>
                                        <p:tgtEl>
                                          <p:spTgt spid="234"/>
                                        </p:tgtEl>
                                      </p:cBhvr>
                                    </p:animEffect>
                                  </p:childTnLst>
                                </p:cTn>
                              </p:par>
                            </p:childTnLst>
                          </p:cTn>
                        </p:par>
                      </p:childTnLst>
                    </p:cTn>
                  </p:par>
                  <p:par>
                    <p:cTn id="215" fill="hold">
                      <p:stCondLst>
                        <p:cond delay="indefinite"/>
                      </p:stCondLst>
                      <p:childTnLst>
                        <p:par>
                          <p:cTn id="216" fill="hold">
                            <p:stCondLst>
                              <p:cond delay="0"/>
                            </p:stCondLst>
                            <p:childTnLst>
                              <p:par>
                                <p:cTn id="217" presetID="10" presetClass="entr" presetSubtype="0" fill="hold" nodeType="clickEffect">
                                  <p:stCondLst>
                                    <p:cond delay="0"/>
                                  </p:stCondLst>
                                  <p:childTnLst>
                                    <p:set>
                                      <p:cBhvr>
                                        <p:cTn id="218" dur="1" fill="hold">
                                          <p:stCondLst>
                                            <p:cond delay="0"/>
                                          </p:stCondLst>
                                        </p:cTn>
                                        <p:tgtEl>
                                          <p:spTgt spid="268"/>
                                        </p:tgtEl>
                                        <p:attrNameLst>
                                          <p:attrName>style.visibility</p:attrName>
                                        </p:attrNameLst>
                                      </p:cBhvr>
                                      <p:to>
                                        <p:strVal val="visible"/>
                                      </p:to>
                                    </p:set>
                                    <p:animEffect transition="in" filter="fade">
                                      <p:cBhvr>
                                        <p:cTn id="219" dur="1"/>
                                        <p:tgtEl>
                                          <p:spTgt spid="268"/>
                                        </p:tgtEl>
                                      </p:cBhvr>
                                    </p:animEffect>
                                  </p:childTnLst>
                                </p:cTn>
                              </p:par>
                              <p:par>
                                <p:cTn id="220" presetID="10" presetClass="entr" presetSubtype="0" fill="hold" nodeType="withEffect">
                                  <p:stCondLst>
                                    <p:cond delay="0"/>
                                  </p:stCondLst>
                                  <p:childTnLst>
                                    <p:set>
                                      <p:cBhvr>
                                        <p:cTn id="221" dur="1" fill="hold">
                                          <p:stCondLst>
                                            <p:cond delay="0"/>
                                          </p:stCondLst>
                                        </p:cTn>
                                        <p:tgtEl>
                                          <p:spTgt spid="269"/>
                                        </p:tgtEl>
                                        <p:attrNameLst>
                                          <p:attrName>style.visibility</p:attrName>
                                        </p:attrNameLst>
                                      </p:cBhvr>
                                      <p:to>
                                        <p:strVal val="visible"/>
                                      </p:to>
                                    </p:set>
                                    <p:animEffect transition="in" filter="fade">
                                      <p:cBhvr>
                                        <p:cTn id="222" dur="1"/>
                                        <p:tgtEl>
                                          <p:spTgt spid="269"/>
                                        </p:tgtEl>
                                      </p:cBhvr>
                                    </p:animEffect>
                                  </p:childTnLst>
                                </p:cTn>
                              </p:par>
                              <p:par>
                                <p:cTn id="223" presetID="10" presetClass="entr" presetSubtype="0" fill="hold" nodeType="withEffect">
                                  <p:stCondLst>
                                    <p:cond delay="0"/>
                                  </p:stCondLst>
                                  <p:childTnLst>
                                    <p:set>
                                      <p:cBhvr>
                                        <p:cTn id="224" dur="1" fill="hold">
                                          <p:stCondLst>
                                            <p:cond delay="0"/>
                                          </p:stCondLst>
                                        </p:cTn>
                                        <p:tgtEl>
                                          <p:spTgt spid="270"/>
                                        </p:tgtEl>
                                        <p:attrNameLst>
                                          <p:attrName>style.visibility</p:attrName>
                                        </p:attrNameLst>
                                      </p:cBhvr>
                                      <p:to>
                                        <p:strVal val="visible"/>
                                      </p:to>
                                    </p:set>
                                    <p:animEffect transition="in" filter="fade">
                                      <p:cBhvr>
                                        <p:cTn id="225" dur="1"/>
                                        <p:tgtEl>
                                          <p:spTgt spid="270"/>
                                        </p:tgtEl>
                                      </p:cBhvr>
                                    </p:animEffect>
                                  </p:childTnLst>
                                </p:cTn>
                              </p:par>
                            </p:childTnLst>
                          </p:cTn>
                        </p:par>
                      </p:childTnLst>
                    </p:cTn>
                  </p:par>
                  <p:par>
                    <p:cTn id="226" fill="hold">
                      <p:stCondLst>
                        <p:cond delay="indefinite"/>
                      </p:stCondLst>
                      <p:childTnLst>
                        <p:par>
                          <p:cTn id="227" fill="hold">
                            <p:stCondLst>
                              <p:cond delay="0"/>
                            </p:stCondLst>
                            <p:childTnLst>
                              <p:par>
                                <p:cTn id="228" presetID="10" presetClass="entr" presetSubtype="0" fill="hold" nodeType="clickEffect">
                                  <p:stCondLst>
                                    <p:cond delay="0"/>
                                  </p:stCondLst>
                                  <p:childTnLst>
                                    <p:set>
                                      <p:cBhvr>
                                        <p:cTn id="229" dur="1" fill="hold">
                                          <p:stCondLst>
                                            <p:cond delay="0"/>
                                          </p:stCondLst>
                                        </p:cTn>
                                        <p:tgtEl>
                                          <p:spTgt spid="286"/>
                                        </p:tgtEl>
                                        <p:attrNameLst>
                                          <p:attrName>style.visibility</p:attrName>
                                        </p:attrNameLst>
                                      </p:cBhvr>
                                      <p:to>
                                        <p:strVal val="visible"/>
                                      </p:to>
                                    </p:set>
                                    <p:animEffect transition="in" filter="fade">
                                      <p:cBhvr>
                                        <p:cTn id="230" dur="1"/>
                                        <p:tgtEl>
                                          <p:spTgt spid="286"/>
                                        </p:tgtEl>
                                      </p:cBhvr>
                                    </p:animEffect>
                                  </p:childTnLst>
                                </p:cTn>
                              </p:par>
                              <p:par>
                                <p:cTn id="231" presetID="10" presetClass="entr" presetSubtype="0" fill="hold" nodeType="withEffect">
                                  <p:stCondLst>
                                    <p:cond delay="0"/>
                                  </p:stCondLst>
                                  <p:childTnLst>
                                    <p:set>
                                      <p:cBhvr>
                                        <p:cTn id="232" dur="1" fill="hold">
                                          <p:stCondLst>
                                            <p:cond delay="0"/>
                                          </p:stCondLst>
                                        </p:cTn>
                                        <p:tgtEl>
                                          <p:spTgt spid="287"/>
                                        </p:tgtEl>
                                        <p:attrNameLst>
                                          <p:attrName>style.visibility</p:attrName>
                                        </p:attrNameLst>
                                      </p:cBhvr>
                                      <p:to>
                                        <p:strVal val="visible"/>
                                      </p:to>
                                    </p:set>
                                    <p:animEffect transition="in" filter="fade">
                                      <p:cBhvr>
                                        <p:cTn id="233" dur="1"/>
                                        <p:tgtEl>
                                          <p:spTgt spid="287"/>
                                        </p:tgtEl>
                                      </p:cBhvr>
                                    </p:animEffect>
                                  </p:childTnLst>
                                </p:cTn>
                              </p:par>
                              <p:par>
                                <p:cTn id="234" presetID="10" presetClass="entr" presetSubtype="0" fill="hold" nodeType="withEffect">
                                  <p:stCondLst>
                                    <p:cond delay="0"/>
                                  </p:stCondLst>
                                  <p:childTnLst>
                                    <p:set>
                                      <p:cBhvr>
                                        <p:cTn id="235" dur="1" fill="hold">
                                          <p:stCondLst>
                                            <p:cond delay="0"/>
                                          </p:stCondLst>
                                        </p:cTn>
                                        <p:tgtEl>
                                          <p:spTgt spid="285"/>
                                        </p:tgtEl>
                                        <p:attrNameLst>
                                          <p:attrName>style.visibility</p:attrName>
                                        </p:attrNameLst>
                                      </p:cBhvr>
                                      <p:to>
                                        <p:strVal val="visible"/>
                                      </p:to>
                                    </p:set>
                                    <p:animEffect transition="in" filter="fade">
                                      <p:cBhvr>
                                        <p:cTn id="236" dur="1"/>
                                        <p:tgtEl>
                                          <p:spTgt spid="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36"/>
        <p:cNvGrpSpPr/>
        <p:nvPr/>
      </p:nvGrpSpPr>
      <p:grpSpPr>
        <a:xfrm>
          <a:off x="0" y="0"/>
          <a:ext cx="0" cy="0"/>
          <a:chOff x="0" y="0"/>
          <a:chExt cx="0" cy="0"/>
        </a:xfrm>
      </p:grpSpPr>
      <p:sp>
        <p:nvSpPr>
          <p:cNvPr id="3137" name="Shape 3137"/>
          <p:cNvSpPr/>
          <p:nvPr/>
        </p:nvSpPr>
        <p:spPr>
          <a:xfrm>
            <a:off x="362803" y="448016"/>
            <a:ext cx="8305799" cy="1323439"/>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39"/>
            </a:pPr>
            <a:r>
              <a:rPr lang="en-US" sz="2000" b="1" i="0" u="none" strike="noStrike" cap="none" baseline="0">
                <a:solidFill>
                  <a:schemeClr val="dk1"/>
                </a:solidFill>
                <a:latin typeface="Calibri"/>
                <a:ea typeface="Calibri"/>
                <a:cs typeface="Calibri"/>
                <a:sym typeface="Calibri"/>
              </a:rPr>
              <a:t>A hexagonal lamina of sides 30mm is resting on HP with one of its corners in VP and its surface inclined at an angle of 30° with VP. The diagonal passing through that corner which is in VP appears to be inclined at 45° to HP. Draw the projections of the lamina.</a:t>
            </a:r>
          </a:p>
        </p:txBody>
      </p:sp>
      <p:cxnSp>
        <p:nvCxnSpPr>
          <p:cNvPr id="3138" name="Shape 3138"/>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3139" name="Shape 3139"/>
          <p:cNvCxnSpPr/>
          <p:nvPr/>
        </p:nvCxnSpPr>
        <p:spPr>
          <a:xfrm rot="10800000">
            <a:off x="381000" y="1827211"/>
            <a:ext cx="8305799" cy="1588"/>
          </a:xfrm>
          <a:prstGeom prst="straightConnector1">
            <a:avLst/>
          </a:prstGeom>
          <a:noFill/>
          <a:ln w="9525" cap="flat" cmpd="sng">
            <a:solidFill>
              <a:srgbClr val="C4BD97"/>
            </a:solidFill>
            <a:prstDash val="solid"/>
            <a:round/>
            <a:headEnd type="none" w="med" len="med"/>
            <a:tailEnd type="none" w="med" len="med"/>
          </a:ln>
        </p:spPr>
      </p:cxnSp>
      <p:sp>
        <p:nvSpPr>
          <p:cNvPr id="3140" name="Shape 3140"/>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3141" name="Shape 3141"/>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sp>
        <p:nvSpPr>
          <p:cNvPr id="3142" name="Shape 3142"/>
          <p:cNvSpPr/>
          <p:nvPr/>
        </p:nvSpPr>
        <p:spPr>
          <a:xfrm rot="-2791045">
            <a:off x="6651497" y="2767944"/>
            <a:ext cx="1394840" cy="1429434"/>
          </a:xfrm>
          <a:prstGeom prst="hexagon">
            <a:avLst>
              <a:gd name="adj" fmla="val 25000"/>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3143" name="Shape 3143"/>
          <p:cNvCxnSpPr/>
          <p:nvPr/>
        </p:nvCxnSpPr>
        <p:spPr>
          <a:xfrm rot="10800000">
            <a:off x="685801" y="4227982"/>
            <a:ext cx="7696198" cy="0"/>
          </a:xfrm>
          <a:prstGeom prst="straightConnector1">
            <a:avLst/>
          </a:prstGeom>
          <a:noFill/>
          <a:ln w="9525" cap="flat" cmpd="sng">
            <a:solidFill>
              <a:schemeClr val="dk1"/>
            </a:solidFill>
            <a:prstDash val="solid"/>
            <a:round/>
            <a:headEnd type="none" w="med" len="med"/>
            <a:tailEnd type="none" w="med" len="med"/>
          </a:ln>
        </p:spPr>
      </p:cxnSp>
      <p:sp>
        <p:nvSpPr>
          <p:cNvPr id="3144" name="Shape 3144"/>
          <p:cNvSpPr txBox="1"/>
          <p:nvPr/>
        </p:nvSpPr>
        <p:spPr>
          <a:xfrm>
            <a:off x="362803" y="4056091"/>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3145" name="Shape 3145"/>
          <p:cNvSpPr txBox="1"/>
          <p:nvPr/>
        </p:nvSpPr>
        <p:spPr>
          <a:xfrm>
            <a:off x="8382000" y="4044905"/>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3146" name="Shape 3146"/>
          <p:cNvSpPr txBox="1"/>
          <p:nvPr/>
        </p:nvSpPr>
        <p:spPr>
          <a:xfrm>
            <a:off x="616193" y="3904817"/>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cxnSp>
        <p:nvCxnSpPr>
          <p:cNvPr id="3147" name="Shape 3147"/>
          <p:cNvCxnSpPr/>
          <p:nvPr/>
        </p:nvCxnSpPr>
        <p:spPr>
          <a:xfrm rot="10800000" flipH="1">
            <a:off x="2919241" y="2797691"/>
            <a:ext cx="2163873" cy="857"/>
          </a:xfrm>
          <a:prstGeom prst="straightConnector1">
            <a:avLst/>
          </a:prstGeom>
          <a:noFill/>
          <a:ln w="9525" cap="flat" cmpd="sng">
            <a:solidFill>
              <a:srgbClr val="C4BD97"/>
            </a:solidFill>
            <a:prstDash val="solid"/>
            <a:round/>
            <a:headEnd type="none" w="med" len="med"/>
            <a:tailEnd type="none" w="med" len="med"/>
          </a:ln>
        </p:spPr>
      </p:cxnSp>
      <p:cxnSp>
        <p:nvCxnSpPr>
          <p:cNvPr id="3148" name="Shape 3148"/>
          <p:cNvCxnSpPr/>
          <p:nvPr/>
        </p:nvCxnSpPr>
        <p:spPr>
          <a:xfrm rot="10800000">
            <a:off x="1611298" y="4239642"/>
            <a:ext cx="1676399" cy="0"/>
          </a:xfrm>
          <a:prstGeom prst="straightConnector1">
            <a:avLst/>
          </a:prstGeom>
          <a:noFill/>
          <a:ln w="28575" cap="flat" cmpd="sng">
            <a:solidFill>
              <a:schemeClr val="dk1"/>
            </a:solidFill>
            <a:prstDash val="solid"/>
            <a:round/>
            <a:headEnd type="none" w="med" len="med"/>
            <a:tailEnd type="none" w="med" len="med"/>
          </a:ln>
        </p:spPr>
      </p:cxnSp>
      <p:cxnSp>
        <p:nvCxnSpPr>
          <p:cNvPr id="3149" name="Shape 3149"/>
          <p:cNvCxnSpPr/>
          <p:nvPr/>
        </p:nvCxnSpPr>
        <p:spPr>
          <a:xfrm rot="10800000">
            <a:off x="1600200" y="3513265"/>
            <a:ext cx="0" cy="733082"/>
          </a:xfrm>
          <a:prstGeom prst="straightConnector1">
            <a:avLst/>
          </a:prstGeom>
          <a:noFill/>
          <a:ln w="9525" cap="flat" cmpd="sng">
            <a:solidFill>
              <a:srgbClr val="C4BD97"/>
            </a:solidFill>
            <a:prstDash val="solid"/>
            <a:round/>
            <a:headEnd type="none" w="med" len="med"/>
            <a:tailEnd type="none" w="med" len="med"/>
          </a:ln>
        </p:spPr>
      </p:cxnSp>
      <p:sp>
        <p:nvSpPr>
          <p:cNvPr id="3150" name="Shape 3150"/>
          <p:cNvSpPr txBox="1"/>
          <p:nvPr/>
        </p:nvSpPr>
        <p:spPr>
          <a:xfrm>
            <a:off x="1746793" y="4204098"/>
            <a:ext cx="48263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b(f)</a:t>
            </a:r>
          </a:p>
        </p:txBody>
      </p:sp>
      <p:sp>
        <p:nvSpPr>
          <p:cNvPr id="3151" name="Shape 3151"/>
          <p:cNvSpPr txBox="1"/>
          <p:nvPr/>
        </p:nvSpPr>
        <p:spPr>
          <a:xfrm>
            <a:off x="1283965" y="3368191"/>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3152" name="Shape 3152"/>
          <p:cNvSpPr txBox="1"/>
          <p:nvPr/>
        </p:nvSpPr>
        <p:spPr>
          <a:xfrm>
            <a:off x="1438698" y="4173378"/>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3153" name="Shape 3153"/>
          <p:cNvSpPr txBox="1"/>
          <p:nvPr/>
        </p:nvSpPr>
        <p:spPr>
          <a:xfrm>
            <a:off x="1819634" y="2466997"/>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3154" name="Shape 3154"/>
          <p:cNvSpPr txBox="1"/>
          <p:nvPr/>
        </p:nvSpPr>
        <p:spPr>
          <a:xfrm>
            <a:off x="2594497" y="4204098"/>
            <a:ext cx="50366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c(e)</a:t>
            </a:r>
          </a:p>
        </p:txBody>
      </p:sp>
      <p:grpSp>
        <p:nvGrpSpPr>
          <p:cNvPr id="3155" name="Shape 3155"/>
          <p:cNvGrpSpPr/>
          <p:nvPr/>
        </p:nvGrpSpPr>
        <p:grpSpPr>
          <a:xfrm rot="1672432">
            <a:off x="1292819" y="2633007"/>
            <a:ext cx="532755" cy="827511"/>
            <a:chOff x="1051041" y="4419600"/>
            <a:chExt cx="532755" cy="968180"/>
          </a:xfrm>
        </p:grpSpPr>
        <p:cxnSp>
          <p:nvCxnSpPr>
            <p:cNvPr id="3156" name="Shape 3156"/>
            <p:cNvCxnSpPr/>
            <p:nvPr/>
          </p:nvCxnSpPr>
          <p:spPr>
            <a:xfrm>
              <a:off x="1102023" y="4419600"/>
              <a:ext cx="0" cy="968180"/>
            </a:xfrm>
            <a:prstGeom prst="straightConnector1">
              <a:avLst/>
            </a:prstGeom>
            <a:noFill/>
            <a:ln w="9525" cap="flat" cmpd="sng">
              <a:solidFill>
                <a:srgbClr val="4A7DBB"/>
              </a:solidFill>
              <a:prstDash val="solid"/>
              <a:round/>
              <a:headEnd type="triangle" w="lg" len="lg"/>
              <a:tailEnd type="triangle" w="lg" len="lg"/>
            </a:ln>
          </p:spPr>
        </p:cxnSp>
        <p:cxnSp>
          <p:nvCxnSpPr>
            <p:cNvPr id="3157" name="Shape 3157"/>
            <p:cNvCxnSpPr/>
            <p:nvPr/>
          </p:nvCxnSpPr>
          <p:spPr>
            <a:xfrm>
              <a:off x="1051041" y="4419600"/>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3158" name="Shape 3158"/>
            <p:cNvCxnSpPr/>
            <p:nvPr/>
          </p:nvCxnSpPr>
          <p:spPr>
            <a:xfrm>
              <a:off x="1051041" y="5362575"/>
              <a:ext cx="532755" cy="0"/>
            </a:xfrm>
            <a:prstGeom prst="straightConnector1">
              <a:avLst/>
            </a:prstGeom>
            <a:noFill/>
            <a:ln w="9525" cap="flat" cmpd="sng">
              <a:solidFill>
                <a:srgbClr val="4A7DBB"/>
              </a:solidFill>
              <a:prstDash val="solid"/>
              <a:round/>
              <a:headEnd type="none" w="med" len="med"/>
              <a:tailEnd type="none" w="med" len="med"/>
            </a:ln>
          </p:spPr>
        </p:cxnSp>
      </p:grpSp>
      <p:sp>
        <p:nvSpPr>
          <p:cNvPr id="3159" name="Shape 3159"/>
          <p:cNvSpPr txBox="1"/>
          <p:nvPr/>
        </p:nvSpPr>
        <p:spPr>
          <a:xfrm>
            <a:off x="965996" y="2660014"/>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30</a:t>
            </a:r>
          </a:p>
        </p:txBody>
      </p:sp>
      <p:sp>
        <p:nvSpPr>
          <p:cNvPr id="3160" name="Shape 3160"/>
          <p:cNvSpPr txBox="1"/>
          <p:nvPr/>
        </p:nvSpPr>
        <p:spPr>
          <a:xfrm>
            <a:off x="4464626" y="4247196"/>
            <a:ext cx="49343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30°</a:t>
            </a:r>
          </a:p>
        </p:txBody>
      </p:sp>
      <p:sp>
        <p:nvSpPr>
          <p:cNvPr id="3161" name="Shape 3161"/>
          <p:cNvSpPr/>
          <p:nvPr/>
        </p:nvSpPr>
        <p:spPr>
          <a:xfrm rot="3081464">
            <a:off x="3824972" y="3937744"/>
            <a:ext cx="608723" cy="841944"/>
          </a:xfrm>
          <a:prstGeom prst="arc">
            <a:avLst>
              <a:gd name="adj1" fmla="val 17446589"/>
              <a:gd name="adj2" fmla="val 20214989"/>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3162" name="Shape 3162"/>
          <p:cNvCxnSpPr/>
          <p:nvPr/>
        </p:nvCxnSpPr>
        <p:spPr>
          <a:xfrm rot="10800000">
            <a:off x="1957558" y="2798548"/>
            <a:ext cx="0" cy="1429434"/>
          </a:xfrm>
          <a:prstGeom prst="straightConnector1">
            <a:avLst/>
          </a:prstGeom>
          <a:noFill/>
          <a:ln w="9525" cap="flat" cmpd="sng">
            <a:solidFill>
              <a:srgbClr val="C4BD97"/>
            </a:solidFill>
            <a:prstDash val="solid"/>
            <a:round/>
            <a:headEnd type="none" w="med" len="med"/>
            <a:tailEnd type="none" w="med" len="med"/>
          </a:ln>
        </p:spPr>
      </p:cxnSp>
      <p:cxnSp>
        <p:nvCxnSpPr>
          <p:cNvPr id="3163" name="Shape 3163"/>
          <p:cNvCxnSpPr/>
          <p:nvPr/>
        </p:nvCxnSpPr>
        <p:spPr>
          <a:xfrm rot="10800000">
            <a:off x="2919241" y="2798548"/>
            <a:ext cx="0" cy="1429434"/>
          </a:xfrm>
          <a:prstGeom prst="straightConnector1">
            <a:avLst/>
          </a:prstGeom>
          <a:noFill/>
          <a:ln w="9525" cap="flat" cmpd="sng">
            <a:solidFill>
              <a:srgbClr val="C4BD97"/>
            </a:solidFill>
            <a:prstDash val="solid"/>
            <a:round/>
            <a:headEnd type="none" w="med" len="med"/>
            <a:tailEnd type="none" w="med" len="med"/>
          </a:ln>
        </p:spPr>
      </p:cxnSp>
      <p:cxnSp>
        <p:nvCxnSpPr>
          <p:cNvPr id="3164" name="Shape 3164"/>
          <p:cNvCxnSpPr/>
          <p:nvPr/>
        </p:nvCxnSpPr>
        <p:spPr>
          <a:xfrm rot="10800000">
            <a:off x="3276600" y="3513264"/>
            <a:ext cx="0" cy="716306"/>
          </a:xfrm>
          <a:prstGeom prst="straightConnector1">
            <a:avLst/>
          </a:prstGeom>
          <a:noFill/>
          <a:ln w="9525" cap="flat" cmpd="sng">
            <a:solidFill>
              <a:srgbClr val="C4BD97"/>
            </a:solidFill>
            <a:prstDash val="solid"/>
            <a:round/>
            <a:headEnd type="none" w="med" len="med"/>
            <a:tailEnd type="none" w="med" len="med"/>
          </a:ln>
        </p:spPr>
      </p:cxnSp>
      <p:sp>
        <p:nvSpPr>
          <p:cNvPr id="3165" name="Shape 3165"/>
          <p:cNvSpPr txBox="1"/>
          <p:nvPr/>
        </p:nvSpPr>
        <p:spPr>
          <a:xfrm>
            <a:off x="2854326" y="2484805"/>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166" name="Shape 3166"/>
          <p:cNvSpPr txBox="1"/>
          <p:nvPr/>
        </p:nvSpPr>
        <p:spPr>
          <a:xfrm>
            <a:off x="3260524" y="3237841"/>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3167" name="Shape 3167"/>
          <p:cNvSpPr txBox="1"/>
          <p:nvPr/>
        </p:nvSpPr>
        <p:spPr>
          <a:xfrm>
            <a:off x="2971800" y="3941548"/>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168" name="Shape 3168"/>
          <p:cNvSpPr txBox="1"/>
          <p:nvPr/>
        </p:nvSpPr>
        <p:spPr>
          <a:xfrm>
            <a:off x="1612932" y="3941548"/>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3169" name="Shape 3169"/>
          <p:cNvSpPr txBox="1"/>
          <p:nvPr/>
        </p:nvSpPr>
        <p:spPr>
          <a:xfrm>
            <a:off x="3151800" y="4174051"/>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cxnSp>
        <p:nvCxnSpPr>
          <p:cNvPr id="3170" name="Shape 3170"/>
          <p:cNvCxnSpPr/>
          <p:nvPr/>
        </p:nvCxnSpPr>
        <p:spPr>
          <a:xfrm rot="10800000" flipH="1">
            <a:off x="1600200" y="3512407"/>
            <a:ext cx="3831086" cy="857"/>
          </a:xfrm>
          <a:prstGeom prst="straightConnector1">
            <a:avLst/>
          </a:prstGeom>
          <a:noFill/>
          <a:ln w="9525" cap="flat" cmpd="sng">
            <a:solidFill>
              <a:srgbClr val="C4BD97"/>
            </a:solidFill>
            <a:prstDash val="solid"/>
            <a:round/>
            <a:headEnd type="none" w="med" len="med"/>
            <a:tailEnd type="none" w="med" len="med"/>
          </a:ln>
        </p:spPr>
      </p:cxnSp>
      <p:cxnSp>
        <p:nvCxnSpPr>
          <p:cNvPr id="3171" name="Shape 3171"/>
          <p:cNvCxnSpPr/>
          <p:nvPr/>
        </p:nvCxnSpPr>
        <p:spPr>
          <a:xfrm rot="10800000">
            <a:off x="5431285" y="3512407"/>
            <a:ext cx="1" cy="1773682"/>
          </a:xfrm>
          <a:prstGeom prst="straightConnector1">
            <a:avLst/>
          </a:prstGeom>
          <a:noFill/>
          <a:ln w="9525" cap="flat" cmpd="sng">
            <a:solidFill>
              <a:srgbClr val="C4BD97"/>
            </a:solidFill>
            <a:prstDash val="solid"/>
            <a:round/>
            <a:headEnd type="none" w="med" len="med"/>
            <a:tailEnd type="none" w="med" len="med"/>
          </a:ln>
        </p:spPr>
      </p:cxnSp>
      <p:cxnSp>
        <p:nvCxnSpPr>
          <p:cNvPr id="3172" name="Shape 3172"/>
          <p:cNvCxnSpPr/>
          <p:nvPr/>
        </p:nvCxnSpPr>
        <p:spPr>
          <a:xfrm rot="10800000">
            <a:off x="4038600" y="3512408"/>
            <a:ext cx="0" cy="714717"/>
          </a:xfrm>
          <a:prstGeom prst="straightConnector1">
            <a:avLst/>
          </a:prstGeom>
          <a:noFill/>
          <a:ln w="9525" cap="flat" cmpd="sng">
            <a:solidFill>
              <a:srgbClr val="C4BD97"/>
            </a:solidFill>
            <a:prstDash val="solid"/>
            <a:round/>
            <a:headEnd type="none" w="med" len="med"/>
            <a:tailEnd type="none" w="med" len="med"/>
          </a:ln>
        </p:spPr>
      </p:cxnSp>
      <p:cxnSp>
        <p:nvCxnSpPr>
          <p:cNvPr id="3173" name="Shape 3173"/>
          <p:cNvCxnSpPr/>
          <p:nvPr/>
        </p:nvCxnSpPr>
        <p:spPr>
          <a:xfrm rot="10800000">
            <a:off x="4386771" y="2797691"/>
            <a:ext cx="0" cy="1719756"/>
          </a:xfrm>
          <a:prstGeom prst="straightConnector1">
            <a:avLst/>
          </a:prstGeom>
          <a:noFill/>
          <a:ln w="9525" cap="flat" cmpd="sng">
            <a:solidFill>
              <a:srgbClr val="C4BD97"/>
            </a:solidFill>
            <a:prstDash val="solid"/>
            <a:round/>
            <a:headEnd type="none" w="med" len="med"/>
            <a:tailEnd type="none" w="med" len="med"/>
          </a:ln>
        </p:spPr>
      </p:cxnSp>
      <p:cxnSp>
        <p:nvCxnSpPr>
          <p:cNvPr id="3174" name="Shape 3174"/>
          <p:cNvCxnSpPr/>
          <p:nvPr/>
        </p:nvCxnSpPr>
        <p:spPr>
          <a:xfrm rot="10800000">
            <a:off x="5083114" y="2797691"/>
            <a:ext cx="0" cy="2237120"/>
          </a:xfrm>
          <a:prstGeom prst="straightConnector1">
            <a:avLst/>
          </a:prstGeom>
          <a:noFill/>
          <a:ln w="9525" cap="flat" cmpd="sng">
            <a:solidFill>
              <a:srgbClr val="C4BD97"/>
            </a:solidFill>
            <a:prstDash val="solid"/>
            <a:round/>
            <a:headEnd type="none" w="med" len="med"/>
            <a:tailEnd type="none" w="med" len="med"/>
          </a:ln>
        </p:spPr>
      </p:cxnSp>
      <p:sp>
        <p:nvSpPr>
          <p:cNvPr id="3175" name="Shape 3175"/>
          <p:cNvSpPr/>
          <p:nvPr/>
        </p:nvSpPr>
        <p:spPr>
          <a:xfrm>
            <a:off x="4038600" y="2797691"/>
            <a:ext cx="1392685" cy="1429434"/>
          </a:xfrm>
          <a:prstGeom prst="hexagon">
            <a:avLst>
              <a:gd name="adj" fmla="val 25000"/>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76" name="Shape 3176"/>
          <p:cNvSpPr/>
          <p:nvPr/>
        </p:nvSpPr>
        <p:spPr>
          <a:xfrm>
            <a:off x="1600200" y="2798548"/>
            <a:ext cx="1676399" cy="1429434"/>
          </a:xfrm>
          <a:prstGeom prst="hexagon">
            <a:avLst>
              <a:gd name="adj" fmla="val 25000"/>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77" name="Shape 3177"/>
          <p:cNvSpPr txBox="1"/>
          <p:nvPr/>
        </p:nvSpPr>
        <p:spPr>
          <a:xfrm>
            <a:off x="3956701" y="4430464"/>
            <a:ext cx="48263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b(f)</a:t>
            </a:r>
          </a:p>
        </p:txBody>
      </p:sp>
      <p:sp>
        <p:nvSpPr>
          <p:cNvPr id="3178" name="Shape 3178"/>
          <p:cNvSpPr txBox="1"/>
          <p:nvPr/>
        </p:nvSpPr>
        <p:spPr>
          <a:xfrm>
            <a:off x="3779169" y="4152546"/>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3179" name="Shape 3179"/>
          <p:cNvSpPr txBox="1"/>
          <p:nvPr/>
        </p:nvSpPr>
        <p:spPr>
          <a:xfrm>
            <a:off x="4645328" y="4965253"/>
            <a:ext cx="50366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c(e)</a:t>
            </a:r>
          </a:p>
        </p:txBody>
      </p:sp>
      <p:sp>
        <p:nvSpPr>
          <p:cNvPr id="3180" name="Shape 3180"/>
          <p:cNvSpPr txBox="1"/>
          <p:nvPr/>
        </p:nvSpPr>
        <p:spPr>
          <a:xfrm>
            <a:off x="5190714" y="5269467"/>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3181" name="Shape 3181"/>
          <p:cNvSpPr txBox="1"/>
          <p:nvPr/>
        </p:nvSpPr>
        <p:spPr>
          <a:xfrm>
            <a:off x="3779169" y="3224193"/>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3182" name="Shape 3182"/>
          <p:cNvSpPr txBox="1"/>
          <p:nvPr/>
        </p:nvSpPr>
        <p:spPr>
          <a:xfrm>
            <a:off x="4154994" y="2511734"/>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3183" name="Shape 3183"/>
          <p:cNvSpPr txBox="1"/>
          <p:nvPr/>
        </p:nvSpPr>
        <p:spPr>
          <a:xfrm>
            <a:off x="4909378" y="2526727"/>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184" name="Shape 3184"/>
          <p:cNvSpPr txBox="1"/>
          <p:nvPr/>
        </p:nvSpPr>
        <p:spPr>
          <a:xfrm>
            <a:off x="5406367" y="3298194"/>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3185" name="Shape 3185"/>
          <p:cNvSpPr txBox="1"/>
          <p:nvPr/>
        </p:nvSpPr>
        <p:spPr>
          <a:xfrm>
            <a:off x="5094333" y="3949567"/>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186" name="Shape 3186"/>
          <p:cNvSpPr txBox="1"/>
          <p:nvPr/>
        </p:nvSpPr>
        <p:spPr>
          <a:xfrm>
            <a:off x="4044837" y="3949567"/>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cxnSp>
        <p:nvCxnSpPr>
          <p:cNvPr id="3187" name="Shape 3187"/>
          <p:cNvCxnSpPr/>
          <p:nvPr/>
        </p:nvCxnSpPr>
        <p:spPr>
          <a:xfrm rot="10800000" flipH="1">
            <a:off x="6637889" y="2636274"/>
            <a:ext cx="1515511" cy="1567823"/>
          </a:xfrm>
          <a:prstGeom prst="straightConnector1">
            <a:avLst/>
          </a:prstGeom>
          <a:noFill/>
          <a:ln w="9525" cap="flat" cmpd="sng">
            <a:solidFill>
              <a:srgbClr val="C4BD97"/>
            </a:solidFill>
            <a:prstDash val="solid"/>
            <a:round/>
            <a:headEnd type="none" w="med" len="med"/>
            <a:tailEnd type="none" w="med" len="med"/>
          </a:ln>
        </p:spPr>
      </p:cxnSp>
      <p:cxnSp>
        <p:nvCxnSpPr>
          <p:cNvPr id="3188" name="Shape 3188"/>
          <p:cNvCxnSpPr>
            <a:endCxn id="3142" idx="4"/>
          </p:cNvCxnSpPr>
          <p:nvPr/>
        </p:nvCxnSpPr>
        <p:spPr>
          <a:xfrm rot="10800000">
            <a:off x="6590371" y="3243859"/>
            <a:ext cx="0" cy="1278000"/>
          </a:xfrm>
          <a:prstGeom prst="straightConnector1">
            <a:avLst/>
          </a:prstGeom>
          <a:noFill/>
          <a:ln w="9525" cap="flat" cmpd="sng">
            <a:solidFill>
              <a:srgbClr val="C4BD97"/>
            </a:solidFill>
            <a:prstDash val="solid"/>
            <a:round/>
            <a:headEnd type="none" w="med" len="med"/>
            <a:tailEnd type="none" w="med" len="med"/>
          </a:ln>
        </p:spPr>
      </p:cxnSp>
      <p:cxnSp>
        <p:nvCxnSpPr>
          <p:cNvPr id="3189" name="Shape 3189"/>
          <p:cNvCxnSpPr>
            <a:endCxn id="3142" idx="5"/>
          </p:cNvCxnSpPr>
          <p:nvPr/>
        </p:nvCxnSpPr>
        <p:spPr>
          <a:xfrm rot="10800000">
            <a:off x="7070289" y="2737822"/>
            <a:ext cx="0" cy="2288100"/>
          </a:xfrm>
          <a:prstGeom prst="straightConnector1">
            <a:avLst/>
          </a:prstGeom>
          <a:noFill/>
          <a:ln w="9525" cap="flat" cmpd="sng">
            <a:solidFill>
              <a:srgbClr val="C4BD97"/>
            </a:solidFill>
            <a:prstDash val="solid"/>
            <a:round/>
            <a:headEnd type="none" w="med" len="med"/>
            <a:tailEnd type="none" w="med" len="med"/>
          </a:ln>
        </p:spPr>
      </p:cxnSp>
      <p:cxnSp>
        <p:nvCxnSpPr>
          <p:cNvPr id="3190" name="Shape 3190"/>
          <p:cNvCxnSpPr>
            <a:endCxn id="3142" idx="3"/>
          </p:cNvCxnSpPr>
          <p:nvPr/>
        </p:nvCxnSpPr>
        <p:spPr>
          <a:xfrm rot="10800000">
            <a:off x="6868998" y="3988698"/>
            <a:ext cx="0" cy="240900"/>
          </a:xfrm>
          <a:prstGeom prst="straightConnector1">
            <a:avLst/>
          </a:prstGeom>
          <a:noFill/>
          <a:ln w="9525" cap="flat" cmpd="sng">
            <a:solidFill>
              <a:srgbClr val="C4BD97"/>
            </a:solidFill>
            <a:prstDash val="solid"/>
            <a:round/>
            <a:headEnd type="none" w="med" len="med"/>
            <a:tailEnd type="none" w="med" len="med"/>
          </a:ln>
        </p:spPr>
      </p:cxnSp>
      <p:cxnSp>
        <p:nvCxnSpPr>
          <p:cNvPr id="3191" name="Shape 3191"/>
          <p:cNvCxnSpPr>
            <a:endCxn id="3142" idx="0"/>
          </p:cNvCxnSpPr>
          <p:nvPr/>
        </p:nvCxnSpPr>
        <p:spPr>
          <a:xfrm rot="10800000">
            <a:off x="7828835" y="2976625"/>
            <a:ext cx="0" cy="2327100"/>
          </a:xfrm>
          <a:prstGeom prst="straightConnector1">
            <a:avLst/>
          </a:prstGeom>
          <a:noFill/>
          <a:ln w="9525" cap="flat" cmpd="sng">
            <a:solidFill>
              <a:srgbClr val="C4BD97"/>
            </a:solidFill>
            <a:prstDash val="solid"/>
            <a:round/>
            <a:headEnd type="none" w="med" len="med"/>
            <a:tailEnd type="none" w="med" len="med"/>
          </a:ln>
        </p:spPr>
      </p:cxnSp>
      <p:cxnSp>
        <p:nvCxnSpPr>
          <p:cNvPr id="3192" name="Shape 3192"/>
          <p:cNvCxnSpPr/>
          <p:nvPr/>
        </p:nvCxnSpPr>
        <p:spPr>
          <a:xfrm rot="10800000">
            <a:off x="7636788" y="4233208"/>
            <a:ext cx="0" cy="284239"/>
          </a:xfrm>
          <a:prstGeom prst="straightConnector1">
            <a:avLst/>
          </a:prstGeom>
          <a:noFill/>
          <a:ln w="9525" cap="flat" cmpd="sng">
            <a:solidFill>
              <a:srgbClr val="C4BD97"/>
            </a:solidFill>
            <a:prstDash val="solid"/>
            <a:round/>
            <a:headEnd type="none" w="med" len="med"/>
            <a:tailEnd type="none" w="med" len="med"/>
          </a:ln>
        </p:spPr>
      </p:cxnSp>
      <p:cxnSp>
        <p:nvCxnSpPr>
          <p:cNvPr id="3193" name="Shape 3193"/>
          <p:cNvCxnSpPr>
            <a:endCxn id="3142" idx="1"/>
          </p:cNvCxnSpPr>
          <p:nvPr/>
        </p:nvCxnSpPr>
        <p:spPr>
          <a:xfrm rot="10800000">
            <a:off x="8107462" y="3721464"/>
            <a:ext cx="0" cy="1313400"/>
          </a:xfrm>
          <a:prstGeom prst="straightConnector1">
            <a:avLst/>
          </a:prstGeom>
          <a:noFill/>
          <a:ln w="9525" cap="flat" cmpd="sng">
            <a:solidFill>
              <a:srgbClr val="C4BD97"/>
            </a:solidFill>
            <a:prstDash val="solid"/>
            <a:round/>
            <a:headEnd type="none" w="med" len="med"/>
            <a:tailEnd type="none" w="med" len="med"/>
          </a:ln>
        </p:spPr>
      </p:cxnSp>
      <p:cxnSp>
        <p:nvCxnSpPr>
          <p:cNvPr id="3194" name="Shape 3194"/>
          <p:cNvCxnSpPr/>
          <p:nvPr/>
        </p:nvCxnSpPr>
        <p:spPr>
          <a:xfrm>
            <a:off x="4386771" y="4517448"/>
            <a:ext cx="3250015" cy="0"/>
          </a:xfrm>
          <a:prstGeom prst="straightConnector1">
            <a:avLst/>
          </a:prstGeom>
          <a:noFill/>
          <a:ln w="9525" cap="flat" cmpd="sng">
            <a:solidFill>
              <a:srgbClr val="C4BD97"/>
            </a:solidFill>
            <a:prstDash val="solid"/>
            <a:round/>
            <a:headEnd type="none" w="med" len="med"/>
            <a:tailEnd type="none" w="med" len="med"/>
          </a:ln>
        </p:spPr>
      </p:cxnSp>
      <p:cxnSp>
        <p:nvCxnSpPr>
          <p:cNvPr id="3195" name="Shape 3195"/>
          <p:cNvCxnSpPr/>
          <p:nvPr/>
        </p:nvCxnSpPr>
        <p:spPr>
          <a:xfrm rot="10800000" flipH="1">
            <a:off x="5083114" y="5026063"/>
            <a:ext cx="3024348" cy="856"/>
          </a:xfrm>
          <a:prstGeom prst="straightConnector1">
            <a:avLst/>
          </a:prstGeom>
          <a:noFill/>
          <a:ln w="9525" cap="flat" cmpd="sng">
            <a:solidFill>
              <a:srgbClr val="C4BD97"/>
            </a:solidFill>
            <a:prstDash val="solid"/>
            <a:round/>
            <a:headEnd type="none" w="med" len="med"/>
            <a:tailEnd type="none" w="med" len="med"/>
          </a:ln>
        </p:spPr>
      </p:cxnSp>
      <p:cxnSp>
        <p:nvCxnSpPr>
          <p:cNvPr id="3196" name="Shape 3196"/>
          <p:cNvCxnSpPr/>
          <p:nvPr/>
        </p:nvCxnSpPr>
        <p:spPr>
          <a:xfrm rot="10800000" flipH="1">
            <a:off x="5437248" y="5288108"/>
            <a:ext cx="2391585" cy="2017"/>
          </a:xfrm>
          <a:prstGeom prst="straightConnector1">
            <a:avLst/>
          </a:prstGeom>
          <a:noFill/>
          <a:ln w="9525" cap="flat" cmpd="sng">
            <a:solidFill>
              <a:srgbClr val="C4BD97"/>
            </a:solidFill>
            <a:prstDash val="solid"/>
            <a:round/>
            <a:headEnd type="none" w="med" len="med"/>
            <a:tailEnd type="none" w="med" len="med"/>
          </a:ln>
        </p:spPr>
      </p:cxnSp>
      <p:cxnSp>
        <p:nvCxnSpPr>
          <p:cNvPr id="3197" name="Shape 3197"/>
          <p:cNvCxnSpPr/>
          <p:nvPr/>
        </p:nvCxnSpPr>
        <p:spPr>
          <a:xfrm rot="10800000">
            <a:off x="6581424" y="4511182"/>
            <a:ext cx="488865" cy="514881"/>
          </a:xfrm>
          <a:prstGeom prst="straightConnector1">
            <a:avLst/>
          </a:prstGeom>
          <a:noFill/>
          <a:ln w="28575" cap="flat" cmpd="sng">
            <a:solidFill>
              <a:schemeClr val="dk1"/>
            </a:solidFill>
            <a:prstDash val="solid"/>
            <a:round/>
            <a:headEnd type="none" w="med" len="med"/>
            <a:tailEnd type="none" w="med" len="med"/>
          </a:ln>
        </p:spPr>
      </p:cxnSp>
      <p:cxnSp>
        <p:nvCxnSpPr>
          <p:cNvPr id="3198" name="Shape 3198"/>
          <p:cNvCxnSpPr/>
          <p:nvPr/>
        </p:nvCxnSpPr>
        <p:spPr>
          <a:xfrm rot="10800000" flipH="1">
            <a:off x="6590371" y="4230443"/>
            <a:ext cx="278628" cy="291434"/>
          </a:xfrm>
          <a:prstGeom prst="straightConnector1">
            <a:avLst/>
          </a:prstGeom>
          <a:noFill/>
          <a:ln w="28575" cap="flat" cmpd="sng">
            <a:solidFill>
              <a:schemeClr val="dk1"/>
            </a:solidFill>
            <a:prstDash val="solid"/>
            <a:round/>
            <a:headEnd type="none" w="med" len="med"/>
            <a:tailEnd type="none" w="med" len="med"/>
          </a:ln>
        </p:spPr>
      </p:cxnSp>
      <p:cxnSp>
        <p:nvCxnSpPr>
          <p:cNvPr id="3199" name="Shape 3199"/>
          <p:cNvCxnSpPr/>
          <p:nvPr/>
        </p:nvCxnSpPr>
        <p:spPr>
          <a:xfrm rot="10800000">
            <a:off x="7636788" y="4521877"/>
            <a:ext cx="485750" cy="505043"/>
          </a:xfrm>
          <a:prstGeom prst="straightConnector1">
            <a:avLst/>
          </a:prstGeom>
          <a:noFill/>
          <a:ln w="28575" cap="flat" cmpd="sng">
            <a:solidFill>
              <a:schemeClr val="dk1"/>
            </a:solidFill>
            <a:prstDash val="solid"/>
            <a:round/>
            <a:headEnd type="none" w="med" len="med"/>
            <a:tailEnd type="none" w="med" len="med"/>
          </a:ln>
        </p:spPr>
      </p:cxnSp>
      <p:cxnSp>
        <p:nvCxnSpPr>
          <p:cNvPr id="3200" name="Shape 3200"/>
          <p:cNvCxnSpPr/>
          <p:nvPr/>
        </p:nvCxnSpPr>
        <p:spPr>
          <a:xfrm>
            <a:off x="6868999" y="4229571"/>
            <a:ext cx="767789" cy="292305"/>
          </a:xfrm>
          <a:prstGeom prst="straightConnector1">
            <a:avLst/>
          </a:prstGeom>
          <a:noFill/>
          <a:ln w="28575" cap="flat" cmpd="sng">
            <a:solidFill>
              <a:schemeClr val="dk1"/>
            </a:solidFill>
            <a:prstDash val="solid"/>
            <a:round/>
            <a:headEnd type="none" w="med" len="med"/>
            <a:tailEnd type="none" w="med" len="med"/>
          </a:ln>
        </p:spPr>
      </p:cxnSp>
      <p:cxnSp>
        <p:nvCxnSpPr>
          <p:cNvPr id="3201" name="Shape 3201"/>
          <p:cNvCxnSpPr/>
          <p:nvPr/>
        </p:nvCxnSpPr>
        <p:spPr>
          <a:xfrm>
            <a:off x="7061000" y="5021492"/>
            <a:ext cx="784094" cy="266616"/>
          </a:xfrm>
          <a:prstGeom prst="straightConnector1">
            <a:avLst/>
          </a:prstGeom>
          <a:noFill/>
          <a:ln w="28575" cap="flat" cmpd="sng">
            <a:solidFill>
              <a:schemeClr val="dk1"/>
            </a:solidFill>
            <a:prstDash val="solid"/>
            <a:round/>
            <a:headEnd type="none" w="med" len="med"/>
            <a:tailEnd type="none" w="med" len="med"/>
          </a:ln>
        </p:spPr>
      </p:cxnSp>
      <p:cxnSp>
        <p:nvCxnSpPr>
          <p:cNvPr id="3202" name="Shape 3202"/>
          <p:cNvCxnSpPr/>
          <p:nvPr/>
        </p:nvCxnSpPr>
        <p:spPr>
          <a:xfrm rot="10800000" flipH="1">
            <a:off x="7828835" y="5021491"/>
            <a:ext cx="293701" cy="273348"/>
          </a:xfrm>
          <a:prstGeom prst="straightConnector1">
            <a:avLst/>
          </a:prstGeom>
          <a:noFill/>
          <a:ln w="28575" cap="flat" cmpd="sng">
            <a:solidFill>
              <a:schemeClr val="dk1"/>
            </a:solidFill>
            <a:prstDash val="solid"/>
            <a:round/>
            <a:headEnd type="none" w="med" len="med"/>
            <a:tailEnd type="none" w="med" len="med"/>
          </a:ln>
        </p:spPr>
      </p:cxnSp>
      <p:sp>
        <p:nvSpPr>
          <p:cNvPr id="3203" name="Shape 3203"/>
          <p:cNvSpPr txBox="1"/>
          <p:nvPr/>
        </p:nvSpPr>
        <p:spPr>
          <a:xfrm>
            <a:off x="7588917" y="4152546"/>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3204" name="Shape 3204"/>
          <p:cNvSpPr txBox="1"/>
          <p:nvPr/>
        </p:nvSpPr>
        <p:spPr>
          <a:xfrm>
            <a:off x="6233957" y="3060223"/>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3205" name="Shape 3205"/>
          <p:cNvSpPr txBox="1"/>
          <p:nvPr/>
        </p:nvSpPr>
        <p:spPr>
          <a:xfrm>
            <a:off x="6885925" y="2387196"/>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206" name="Shape 3206"/>
          <p:cNvSpPr txBox="1"/>
          <p:nvPr/>
        </p:nvSpPr>
        <p:spPr>
          <a:xfrm>
            <a:off x="8078971" y="3513264"/>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207" name="Shape 3207"/>
          <p:cNvSpPr txBox="1"/>
          <p:nvPr/>
        </p:nvSpPr>
        <p:spPr>
          <a:xfrm>
            <a:off x="7734950" y="2660014"/>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3208" name="Shape 3208"/>
          <p:cNvSpPr txBox="1"/>
          <p:nvPr/>
        </p:nvSpPr>
        <p:spPr>
          <a:xfrm>
            <a:off x="6570909" y="3813992"/>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3209" name="Shape 3209"/>
          <p:cNvSpPr txBox="1"/>
          <p:nvPr/>
        </p:nvSpPr>
        <p:spPr>
          <a:xfrm>
            <a:off x="6770036" y="4193471"/>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3210" name="Shape 3210"/>
          <p:cNvSpPr txBox="1"/>
          <p:nvPr/>
        </p:nvSpPr>
        <p:spPr>
          <a:xfrm>
            <a:off x="6281387" y="4321823"/>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3211" name="Shape 3211"/>
          <p:cNvSpPr txBox="1"/>
          <p:nvPr/>
        </p:nvSpPr>
        <p:spPr>
          <a:xfrm>
            <a:off x="6835439" y="4965253"/>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3212" name="Shape 3212"/>
          <p:cNvSpPr txBox="1"/>
          <p:nvPr/>
        </p:nvSpPr>
        <p:spPr>
          <a:xfrm>
            <a:off x="7688145" y="5235203"/>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3213" name="Shape 3213"/>
          <p:cNvSpPr txBox="1"/>
          <p:nvPr/>
        </p:nvSpPr>
        <p:spPr>
          <a:xfrm>
            <a:off x="8071903" y="4842255"/>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sp>
        <p:nvSpPr>
          <p:cNvPr id="3214" name="Shape 3214"/>
          <p:cNvSpPr txBox="1"/>
          <p:nvPr/>
        </p:nvSpPr>
        <p:spPr>
          <a:xfrm>
            <a:off x="7671884" y="4358716"/>
            <a:ext cx="3139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3215" name="Shape 3215"/>
          <p:cNvSpPr txBox="1"/>
          <p:nvPr/>
        </p:nvSpPr>
        <p:spPr>
          <a:xfrm>
            <a:off x="7102414" y="3770580"/>
            <a:ext cx="49343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45°</a:t>
            </a:r>
          </a:p>
        </p:txBody>
      </p:sp>
      <p:sp>
        <p:nvSpPr>
          <p:cNvPr id="3216" name="Shape 3216"/>
          <p:cNvSpPr/>
          <p:nvPr/>
        </p:nvSpPr>
        <p:spPr>
          <a:xfrm rot="-209909">
            <a:off x="6381172" y="3795501"/>
            <a:ext cx="800013" cy="1019211"/>
          </a:xfrm>
          <a:prstGeom prst="arc">
            <a:avLst>
              <a:gd name="adj1" fmla="val 17972990"/>
              <a:gd name="adj2" fmla="val 21201382"/>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3217" name="Shape 3217"/>
          <p:cNvCxnSpPr/>
          <p:nvPr/>
        </p:nvCxnSpPr>
        <p:spPr>
          <a:xfrm rot="10800000">
            <a:off x="4038599" y="4239641"/>
            <a:ext cx="1398648" cy="1058754"/>
          </a:xfrm>
          <a:prstGeom prst="straightConnector1">
            <a:avLst/>
          </a:prstGeom>
          <a:noFill/>
          <a:ln w="28575" cap="flat" cmpd="sng">
            <a:solidFill>
              <a:schemeClr val="dk1"/>
            </a:solidFill>
            <a:prstDash val="solid"/>
            <a:round/>
            <a:headEnd type="none" w="med" len="med"/>
            <a:tailEnd type="none" w="med" len="med"/>
          </a:ln>
        </p:spPr>
      </p:cxnSp>
      <p:cxnSp>
        <p:nvCxnSpPr>
          <p:cNvPr id="3218" name="Shape 3218"/>
          <p:cNvCxnSpPr/>
          <p:nvPr/>
        </p:nvCxnSpPr>
        <p:spPr>
          <a:xfrm>
            <a:off x="4734942" y="3537467"/>
            <a:ext cx="3524" cy="666630"/>
          </a:xfrm>
          <a:prstGeom prst="straightConnector1">
            <a:avLst/>
          </a:prstGeom>
          <a:noFill/>
          <a:ln w="9525" cap="flat" cmpd="sng">
            <a:solidFill>
              <a:srgbClr val="FFC000"/>
            </a:solidFill>
            <a:prstDash val="solid"/>
            <a:round/>
            <a:headEnd type="triangle" w="lg" len="lg"/>
            <a:tailEnd type="triangle" w="lg" len="lg"/>
          </a:ln>
        </p:spPr>
      </p:cxnSp>
      <p:cxnSp>
        <p:nvCxnSpPr>
          <p:cNvPr id="3219" name="Shape 3219"/>
          <p:cNvCxnSpPr/>
          <p:nvPr/>
        </p:nvCxnSpPr>
        <p:spPr>
          <a:xfrm>
            <a:off x="7365178" y="3482662"/>
            <a:ext cx="479918" cy="509918"/>
          </a:xfrm>
          <a:prstGeom prst="straightConnector1">
            <a:avLst/>
          </a:prstGeom>
          <a:noFill/>
          <a:ln w="9525" cap="flat" cmpd="sng">
            <a:solidFill>
              <a:srgbClr val="FFC000"/>
            </a:solidFill>
            <a:prstDash val="solid"/>
            <a:round/>
            <a:headEnd type="triangle" w="lg" len="lg"/>
            <a:tailEnd type="triangle" w="lg" len="lg"/>
          </a:ln>
        </p:spPr>
      </p:cxnSp>
      <p:cxnSp>
        <p:nvCxnSpPr>
          <p:cNvPr id="3220" name="Shape 3220"/>
          <p:cNvCxnSpPr/>
          <p:nvPr/>
        </p:nvCxnSpPr>
        <p:spPr>
          <a:xfrm rot="10800000" flipH="1">
            <a:off x="7624243" y="3298193"/>
            <a:ext cx="906193" cy="923702"/>
          </a:xfrm>
          <a:prstGeom prst="straightConnector1">
            <a:avLst/>
          </a:prstGeom>
          <a:noFill/>
          <a:ln w="9525" cap="flat" cmpd="sng">
            <a:solidFill>
              <a:srgbClr val="C4BD97"/>
            </a:solidFill>
            <a:prstDash val="solid"/>
            <a:round/>
            <a:headEnd type="none" w="med" len="med"/>
            <a:tailEnd type="none" w="med" len="med"/>
          </a:ln>
        </p:spPr>
      </p:cxnSp>
      <p:sp>
        <p:nvSpPr>
          <p:cNvPr id="3221" name="Shape 3221"/>
          <p:cNvSpPr txBox="1"/>
          <p:nvPr/>
        </p:nvSpPr>
        <p:spPr>
          <a:xfrm>
            <a:off x="6009028" y="1903908"/>
            <a:ext cx="2743199" cy="738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Lamina rests on HP so place a'd' on 45° with some portion of lamina (i.e., corner F) touching HP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137"/>
                                        </p:tgtEl>
                                        <p:attrNameLst>
                                          <p:attrName>style.visibility</p:attrName>
                                        </p:attrNameLst>
                                      </p:cBhvr>
                                      <p:to>
                                        <p:strVal val="visible"/>
                                      </p:to>
                                    </p:set>
                                    <p:anim calcmode="lin" valueType="num">
                                      <p:cBhvr additive="base">
                                        <p:cTn id="7" dur="500"/>
                                        <p:tgtEl>
                                          <p:spTgt spid="3137"/>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44"/>
                                        </p:tgtEl>
                                        <p:attrNameLst>
                                          <p:attrName>style.visibility</p:attrName>
                                        </p:attrNameLst>
                                      </p:cBhvr>
                                      <p:to>
                                        <p:strVal val="visible"/>
                                      </p:to>
                                    </p:set>
                                    <p:animEffect transition="in" filter="fade">
                                      <p:cBhvr>
                                        <p:cTn id="12" dur="1"/>
                                        <p:tgtEl>
                                          <p:spTgt spid="3144"/>
                                        </p:tgtEl>
                                      </p:cBhvr>
                                    </p:animEffect>
                                  </p:childTnLst>
                                </p:cTn>
                              </p:par>
                              <p:par>
                                <p:cTn id="13" presetID="10" presetClass="entr" presetSubtype="0" fill="hold" nodeType="withEffect">
                                  <p:stCondLst>
                                    <p:cond delay="0"/>
                                  </p:stCondLst>
                                  <p:childTnLst>
                                    <p:set>
                                      <p:cBhvr>
                                        <p:cTn id="14" dur="1" fill="hold">
                                          <p:stCondLst>
                                            <p:cond delay="0"/>
                                          </p:stCondLst>
                                        </p:cTn>
                                        <p:tgtEl>
                                          <p:spTgt spid="3143"/>
                                        </p:tgtEl>
                                        <p:attrNameLst>
                                          <p:attrName>style.visibility</p:attrName>
                                        </p:attrNameLst>
                                      </p:cBhvr>
                                      <p:to>
                                        <p:strVal val="visible"/>
                                      </p:to>
                                    </p:set>
                                    <p:animEffect transition="in" filter="fade">
                                      <p:cBhvr>
                                        <p:cTn id="15" dur="1"/>
                                        <p:tgtEl>
                                          <p:spTgt spid="3143"/>
                                        </p:tgtEl>
                                      </p:cBhvr>
                                    </p:animEffect>
                                  </p:childTnLst>
                                </p:cTn>
                              </p:par>
                              <p:par>
                                <p:cTn id="16" presetID="10" presetClass="entr" presetSubtype="0" fill="hold" nodeType="withEffect">
                                  <p:stCondLst>
                                    <p:cond delay="0"/>
                                  </p:stCondLst>
                                  <p:childTnLst>
                                    <p:set>
                                      <p:cBhvr>
                                        <p:cTn id="17" dur="1" fill="hold">
                                          <p:stCondLst>
                                            <p:cond delay="0"/>
                                          </p:stCondLst>
                                        </p:cTn>
                                        <p:tgtEl>
                                          <p:spTgt spid="3145"/>
                                        </p:tgtEl>
                                        <p:attrNameLst>
                                          <p:attrName>style.visibility</p:attrName>
                                        </p:attrNameLst>
                                      </p:cBhvr>
                                      <p:to>
                                        <p:strVal val="visible"/>
                                      </p:to>
                                    </p:set>
                                    <p:animEffect transition="in" filter="fade">
                                      <p:cBhvr>
                                        <p:cTn id="18" dur="1"/>
                                        <p:tgtEl>
                                          <p:spTgt spid="3145"/>
                                        </p:tgtEl>
                                      </p:cBhvr>
                                    </p:animEffect>
                                  </p:childTnLst>
                                </p:cTn>
                              </p:par>
                              <p:par>
                                <p:cTn id="19" presetID="10" presetClass="entr" presetSubtype="0" fill="hold" nodeType="withEffect">
                                  <p:stCondLst>
                                    <p:cond delay="0"/>
                                  </p:stCondLst>
                                  <p:childTnLst>
                                    <p:set>
                                      <p:cBhvr>
                                        <p:cTn id="20" dur="1" fill="hold">
                                          <p:stCondLst>
                                            <p:cond delay="0"/>
                                          </p:stCondLst>
                                        </p:cTn>
                                        <p:tgtEl>
                                          <p:spTgt spid="3146"/>
                                        </p:tgtEl>
                                        <p:attrNameLst>
                                          <p:attrName>style.visibility</p:attrName>
                                        </p:attrNameLst>
                                      </p:cBhvr>
                                      <p:to>
                                        <p:strVal val="visible"/>
                                      </p:to>
                                    </p:set>
                                    <p:animEffect transition="in" filter="fade">
                                      <p:cBhvr>
                                        <p:cTn id="21" dur="1"/>
                                        <p:tgtEl>
                                          <p:spTgt spid="314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176"/>
                                        </p:tgtEl>
                                        <p:attrNameLst>
                                          <p:attrName>style.visibility</p:attrName>
                                        </p:attrNameLst>
                                      </p:cBhvr>
                                      <p:to>
                                        <p:strVal val="visible"/>
                                      </p:to>
                                    </p:set>
                                    <p:animEffect transition="in" filter="fade">
                                      <p:cBhvr>
                                        <p:cTn id="26" dur="1"/>
                                        <p:tgtEl>
                                          <p:spTgt spid="317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155"/>
                                        </p:tgtEl>
                                        <p:attrNameLst>
                                          <p:attrName>style.visibility</p:attrName>
                                        </p:attrNameLst>
                                      </p:cBhvr>
                                      <p:to>
                                        <p:strVal val="visible"/>
                                      </p:to>
                                    </p:set>
                                    <p:animEffect transition="in" filter="fade">
                                      <p:cBhvr>
                                        <p:cTn id="31" dur="1"/>
                                        <p:tgtEl>
                                          <p:spTgt spid="3155"/>
                                        </p:tgtEl>
                                      </p:cBhvr>
                                    </p:animEffect>
                                  </p:childTnLst>
                                </p:cTn>
                              </p:par>
                              <p:par>
                                <p:cTn id="32" presetID="10" presetClass="entr" presetSubtype="0" fill="hold" nodeType="withEffect">
                                  <p:stCondLst>
                                    <p:cond delay="0"/>
                                  </p:stCondLst>
                                  <p:childTnLst>
                                    <p:set>
                                      <p:cBhvr>
                                        <p:cTn id="33" dur="1" fill="hold">
                                          <p:stCondLst>
                                            <p:cond delay="0"/>
                                          </p:stCondLst>
                                        </p:cTn>
                                        <p:tgtEl>
                                          <p:spTgt spid="3159"/>
                                        </p:tgtEl>
                                        <p:attrNameLst>
                                          <p:attrName>style.visibility</p:attrName>
                                        </p:attrNameLst>
                                      </p:cBhvr>
                                      <p:to>
                                        <p:strVal val="visible"/>
                                      </p:to>
                                    </p:set>
                                    <p:animEffect transition="in" filter="fade">
                                      <p:cBhvr>
                                        <p:cTn id="34" dur="1"/>
                                        <p:tgtEl>
                                          <p:spTgt spid="315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151"/>
                                        </p:tgtEl>
                                        <p:attrNameLst>
                                          <p:attrName>style.visibility</p:attrName>
                                        </p:attrNameLst>
                                      </p:cBhvr>
                                      <p:to>
                                        <p:strVal val="visible"/>
                                      </p:to>
                                    </p:set>
                                    <p:animEffect transition="in" filter="fade">
                                      <p:cBhvr>
                                        <p:cTn id="39" dur="1"/>
                                        <p:tgtEl>
                                          <p:spTgt spid="3151"/>
                                        </p:tgtEl>
                                      </p:cBhvr>
                                    </p:animEffect>
                                  </p:childTnLst>
                                </p:cTn>
                              </p:par>
                              <p:par>
                                <p:cTn id="40" presetID="10" presetClass="entr" presetSubtype="0" fill="hold" nodeType="withEffect">
                                  <p:stCondLst>
                                    <p:cond delay="0"/>
                                  </p:stCondLst>
                                  <p:childTnLst>
                                    <p:set>
                                      <p:cBhvr>
                                        <p:cTn id="41" dur="1" fill="hold">
                                          <p:stCondLst>
                                            <p:cond delay="0"/>
                                          </p:stCondLst>
                                        </p:cTn>
                                        <p:tgtEl>
                                          <p:spTgt spid="3153"/>
                                        </p:tgtEl>
                                        <p:attrNameLst>
                                          <p:attrName>style.visibility</p:attrName>
                                        </p:attrNameLst>
                                      </p:cBhvr>
                                      <p:to>
                                        <p:strVal val="visible"/>
                                      </p:to>
                                    </p:set>
                                    <p:animEffect transition="in" filter="fade">
                                      <p:cBhvr>
                                        <p:cTn id="42" dur="1"/>
                                        <p:tgtEl>
                                          <p:spTgt spid="3153"/>
                                        </p:tgtEl>
                                      </p:cBhvr>
                                    </p:animEffect>
                                  </p:childTnLst>
                                </p:cTn>
                              </p:par>
                              <p:par>
                                <p:cTn id="43" presetID="10" presetClass="entr" presetSubtype="0" fill="hold" nodeType="withEffect">
                                  <p:stCondLst>
                                    <p:cond delay="0"/>
                                  </p:stCondLst>
                                  <p:childTnLst>
                                    <p:set>
                                      <p:cBhvr>
                                        <p:cTn id="44" dur="1" fill="hold">
                                          <p:stCondLst>
                                            <p:cond delay="0"/>
                                          </p:stCondLst>
                                        </p:cTn>
                                        <p:tgtEl>
                                          <p:spTgt spid="3165"/>
                                        </p:tgtEl>
                                        <p:attrNameLst>
                                          <p:attrName>style.visibility</p:attrName>
                                        </p:attrNameLst>
                                      </p:cBhvr>
                                      <p:to>
                                        <p:strVal val="visible"/>
                                      </p:to>
                                    </p:set>
                                    <p:animEffect transition="in" filter="fade">
                                      <p:cBhvr>
                                        <p:cTn id="45" dur="1"/>
                                        <p:tgtEl>
                                          <p:spTgt spid="3165"/>
                                        </p:tgtEl>
                                      </p:cBhvr>
                                    </p:animEffect>
                                  </p:childTnLst>
                                </p:cTn>
                              </p:par>
                              <p:par>
                                <p:cTn id="46" presetID="10" presetClass="entr" presetSubtype="0" fill="hold" nodeType="withEffect">
                                  <p:stCondLst>
                                    <p:cond delay="0"/>
                                  </p:stCondLst>
                                  <p:childTnLst>
                                    <p:set>
                                      <p:cBhvr>
                                        <p:cTn id="47" dur="1" fill="hold">
                                          <p:stCondLst>
                                            <p:cond delay="0"/>
                                          </p:stCondLst>
                                        </p:cTn>
                                        <p:tgtEl>
                                          <p:spTgt spid="3166"/>
                                        </p:tgtEl>
                                        <p:attrNameLst>
                                          <p:attrName>style.visibility</p:attrName>
                                        </p:attrNameLst>
                                      </p:cBhvr>
                                      <p:to>
                                        <p:strVal val="visible"/>
                                      </p:to>
                                    </p:set>
                                    <p:animEffect transition="in" filter="fade">
                                      <p:cBhvr>
                                        <p:cTn id="48" dur="1"/>
                                        <p:tgtEl>
                                          <p:spTgt spid="3166"/>
                                        </p:tgtEl>
                                      </p:cBhvr>
                                    </p:animEffect>
                                  </p:childTnLst>
                                </p:cTn>
                              </p:par>
                              <p:par>
                                <p:cTn id="49" presetID="10" presetClass="entr" presetSubtype="0" fill="hold" nodeType="withEffect">
                                  <p:stCondLst>
                                    <p:cond delay="0"/>
                                  </p:stCondLst>
                                  <p:childTnLst>
                                    <p:set>
                                      <p:cBhvr>
                                        <p:cTn id="50" dur="1" fill="hold">
                                          <p:stCondLst>
                                            <p:cond delay="0"/>
                                          </p:stCondLst>
                                        </p:cTn>
                                        <p:tgtEl>
                                          <p:spTgt spid="3167"/>
                                        </p:tgtEl>
                                        <p:attrNameLst>
                                          <p:attrName>style.visibility</p:attrName>
                                        </p:attrNameLst>
                                      </p:cBhvr>
                                      <p:to>
                                        <p:strVal val="visible"/>
                                      </p:to>
                                    </p:set>
                                    <p:animEffect transition="in" filter="fade">
                                      <p:cBhvr>
                                        <p:cTn id="51" dur="1"/>
                                        <p:tgtEl>
                                          <p:spTgt spid="3167"/>
                                        </p:tgtEl>
                                      </p:cBhvr>
                                    </p:animEffect>
                                  </p:childTnLst>
                                </p:cTn>
                              </p:par>
                              <p:par>
                                <p:cTn id="52" presetID="10" presetClass="entr" presetSubtype="0" fill="hold" nodeType="withEffect">
                                  <p:stCondLst>
                                    <p:cond delay="0"/>
                                  </p:stCondLst>
                                  <p:childTnLst>
                                    <p:set>
                                      <p:cBhvr>
                                        <p:cTn id="53" dur="1" fill="hold">
                                          <p:stCondLst>
                                            <p:cond delay="0"/>
                                          </p:stCondLst>
                                        </p:cTn>
                                        <p:tgtEl>
                                          <p:spTgt spid="3168"/>
                                        </p:tgtEl>
                                        <p:attrNameLst>
                                          <p:attrName>style.visibility</p:attrName>
                                        </p:attrNameLst>
                                      </p:cBhvr>
                                      <p:to>
                                        <p:strVal val="visible"/>
                                      </p:to>
                                    </p:set>
                                    <p:animEffect transition="in" filter="fade">
                                      <p:cBhvr>
                                        <p:cTn id="54" dur="1"/>
                                        <p:tgtEl>
                                          <p:spTgt spid="316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149"/>
                                        </p:tgtEl>
                                        <p:attrNameLst>
                                          <p:attrName>style.visibility</p:attrName>
                                        </p:attrNameLst>
                                      </p:cBhvr>
                                      <p:to>
                                        <p:strVal val="visible"/>
                                      </p:to>
                                    </p:set>
                                    <p:animEffect transition="in" filter="fade">
                                      <p:cBhvr>
                                        <p:cTn id="59" dur="500"/>
                                        <p:tgtEl>
                                          <p:spTgt spid="3149"/>
                                        </p:tgtEl>
                                      </p:cBhvr>
                                    </p:animEffect>
                                  </p:childTnLst>
                                </p:cTn>
                              </p:par>
                              <p:par>
                                <p:cTn id="60" presetID="10" presetClass="entr" presetSubtype="0" fill="hold" nodeType="withEffect">
                                  <p:stCondLst>
                                    <p:cond delay="0"/>
                                  </p:stCondLst>
                                  <p:childTnLst>
                                    <p:set>
                                      <p:cBhvr>
                                        <p:cTn id="61" dur="1" fill="hold">
                                          <p:stCondLst>
                                            <p:cond delay="0"/>
                                          </p:stCondLst>
                                        </p:cTn>
                                        <p:tgtEl>
                                          <p:spTgt spid="3162"/>
                                        </p:tgtEl>
                                        <p:attrNameLst>
                                          <p:attrName>style.visibility</p:attrName>
                                        </p:attrNameLst>
                                      </p:cBhvr>
                                      <p:to>
                                        <p:strVal val="visible"/>
                                      </p:to>
                                    </p:set>
                                    <p:animEffect transition="in" filter="fade">
                                      <p:cBhvr>
                                        <p:cTn id="62" dur="500"/>
                                        <p:tgtEl>
                                          <p:spTgt spid="3162"/>
                                        </p:tgtEl>
                                      </p:cBhvr>
                                    </p:animEffect>
                                  </p:childTnLst>
                                </p:cTn>
                              </p:par>
                              <p:par>
                                <p:cTn id="63" presetID="10" presetClass="entr" presetSubtype="0" fill="hold" nodeType="withEffect">
                                  <p:stCondLst>
                                    <p:cond delay="0"/>
                                  </p:stCondLst>
                                  <p:childTnLst>
                                    <p:set>
                                      <p:cBhvr>
                                        <p:cTn id="64" dur="1" fill="hold">
                                          <p:stCondLst>
                                            <p:cond delay="0"/>
                                          </p:stCondLst>
                                        </p:cTn>
                                        <p:tgtEl>
                                          <p:spTgt spid="3163"/>
                                        </p:tgtEl>
                                        <p:attrNameLst>
                                          <p:attrName>style.visibility</p:attrName>
                                        </p:attrNameLst>
                                      </p:cBhvr>
                                      <p:to>
                                        <p:strVal val="visible"/>
                                      </p:to>
                                    </p:set>
                                    <p:animEffect transition="in" filter="fade">
                                      <p:cBhvr>
                                        <p:cTn id="65" dur="500"/>
                                        <p:tgtEl>
                                          <p:spTgt spid="3163"/>
                                        </p:tgtEl>
                                      </p:cBhvr>
                                    </p:animEffect>
                                  </p:childTnLst>
                                </p:cTn>
                              </p:par>
                              <p:par>
                                <p:cTn id="66" presetID="10" presetClass="entr" presetSubtype="0" fill="hold" nodeType="withEffect">
                                  <p:stCondLst>
                                    <p:cond delay="0"/>
                                  </p:stCondLst>
                                  <p:childTnLst>
                                    <p:set>
                                      <p:cBhvr>
                                        <p:cTn id="67" dur="1" fill="hold">
                                          <p:stCondLst>
                                            <p:cond delay="0"/>
                                          </p:stCondLst>
                                        </p:cTn>
                                        <p:tgtEl>
                                          <p:spTgt spid="3164"/>
                                        </p:tgtEl>
                                        <p:attrNameLst>
                                          <p:attrName>style.visibility</p:attrName>
                                        </p:attrNameLst>
                                      </p:cBhvr>
                                      <p:to>
                                        <p:strVal val="visible"/>
                                      </p:to>
                                    </p:set>
                                    <p:animEffect transition="in" filter="fade">
                                      <p:cBhvr>
                                        <p:cTn id="68" dur="500"/>
                                        <p:tgtEl>
                                          <p:spTgt spid="316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148"/>
                                        </p:tgtEl>
                                        <p:attrNameLst>
                                          <p:attrName>style.visibility</p:attrName>
                                        </p:attrNameLst>
                                      </p:cBhvr>
                                      <p:to>
                                        <p:strVal val="visible"/>
                                      </p:to>
                                    </p:set>
                                    <p:animEffect transition="in" filter="fade">
                                      <p:cBhvr>
                                        <p:cTn id="73" dur="1"/>
                                        <p:tgtEl>
                                          <p:spTgt spid="314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152"/>
                                        </p:tgtEl>
                                        <p:attrNameLst>
                                          <p:attrName>style.visibility</p:attrName>
                                        </p:attrNameLst>
                                      </p:cBhvr>
                                      <p:to>
                                        <p:strVal val="visible"/>
                                      </p:to>
                                    </p:set>
                                    <p:animEffect transition="in" filter="fade">
                                      <p:cBhvr>
                                        <p:cTn id="78" dur="1"/>
                                        <p:tgtEl>
                                          <p:spTgt spid="3152"/>
                                        </p:tgtEl>
                                      </p:cBhvr>
                                    </p:animEffect>
                                  </p:childTnLst>
                                </p:cTn>
                              </p:par>
                              <p:par>
                                <p:cTn id="79" presetID="10" presetClass="entr" presetSubtype="0" fill="hold" nodeType="withEffect">
                                  <p:stCondLst>
                                    <p:cond delay="0"/>
                                  </p:stCondLst>
                                  <p:childTnLst>
                                    <p:set>
                                      <p:cBhvr>
                                        <p:cTn id="80" dur="1" fill="hold">
                                          <p:stCondLst>
                                            <p:cond delay="0"/>
                                          </p:stCondLst>
                                        </p:cTn>
                                        <p:tgtEl>
                                          <p:spTgt spid="3150"/>
                                        </p:tgtEl>
                                        <p:attrNameLst>
                                          <p:attrName>style.visibility</p:attrName>
                                        </p:attrNameLst>
                                      </p:cBhvr>
                                      <p:to>
                                        <p:strVal val="visible"/>
                                      </p:to>
                                    </p:set>
                                    <p:animEffect transition="in" filter="fade">
                                      <p:cBhvr>
                                        <p:cTn id="81" dur="1"/>
                                        <p:tgtEl>
                                          <p:spTgt spid="3150"/>
                                        </p:tgtEl>
                                      </p:cBhvr>
                                    </p:animEffect>
                                  </p:childTnLst>
                                </p:cTn>
                              </p:par>
                              <p:par>
                                <p:cTn id="82" presetID="10" presetClass="entr" presetSubtype="0" fill="hold" nodeType="withEffect">
                                  <p:stCondLst>
                                    <p:cond delay="0"/>
                                  </p:stCondLst>
                                  <p:childTnLst>
                                    <p:set>
                                      <p:cBhvr>
                                        <p:cTn id="83" dur="1" fill="hold">
                                          <p:stCondLst>
                                            <p:cond delay="0"/>
                                          </p:stCondLst>
                                        </p:cTn>
                                        <p:tgtEl>
                                          <p:spTgt spid="3154"/>
                                        </p:tgtEl>
                                        <p:attrNameLst>
                                          <p:attrName>style.visibility</p:attrName>
                                        </p:attrNameLst>
                                      </p:cBhvr>
                                      <p:to>
                                        <p:strVal val="visible"/>
                                      </p:to>
                                    </p:set>
                                    <p:animEffect transition="in" filter="fade">
                                      <p:cBhvr>
                                        <p:cTn id="84" dur="1"/>
                                        <p:tgtEl>
                                          <p:spTgt spid="3154"/>
                                        </p:tgtEl>
                                      </p:cBhvr>
                                    </p:animEffect>
                                  </p:childTnLst>
                                </p:cTn>
                              </p:par>
                              <p:par>
                                <p:cTn id="85" presetID="10" presetClass="entr" presetSubtype="0" fill="hold" nodeType="withEffect">
                                  <p:stCondLst>
                                    <p:cond delay="0"/>
                                  </p:stCondLst>
                                  <p:childTnLst>
                                    <p:set>
                                      <p:cBhvr>
                                        <p:cTn id="86" dur="1" fill="hold">
                                          <p:stCondLst>
                                            <p:cond delay="0"/>
                                          </p:stCondLst>
                                        </p:cTn>
                                        <p:tgtEl>
                                          <p:spTgt spid="3169"/>
                                        </p:tgtEl>
                                        <p:attrNameLst>
                                          <p:attrName>style.visibility</p:attrName>
                                        </p:attrNameLst>
                                      </p:cBhvr>
                                      <p:to>
                                        <p:strVal val="visible"/>
                                      </p:to>
                                    </p:set>
                                    <p:animEffect transition="in" filter="fade">
                                      <p:cBhvr>
                                        <p:cTn id="87" dur="1"/>
                                        <p:tgtEl>
                                          <p:spTgt spid="316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217"/>
                                        </p:tgtEl>
                                        <p:attrNameLst>
                                          <p:attrName>style.visibility</p:attrName>
                                        </p:attrNameLst>
                                      </p:cBhvr>
                                      <p:to>
                                        <p:strVal val="visible"/>
                                      </p:to>
                                    </p:set>
                                    <p:animEffect transition="in" filter="fade">
                                      <p:cBhvr>
                                        <p:cTn id="92" dur="1"/>
                                        <p:tgtEl>
                                          <p:spTgt spid="3217"/>
                                        </p:tgtEl>
                                      </p:cBhvr>
                                    </p:animEffect>
                                  </p:childTnLst>
                                </p:cTn>
                              </p:par>
                              <p:par>
                                <p:cTn id="93" presetID="10" presetClass="entr" presetSubtype="0" fill="hold" nodeType="withEffect">
                                  <p:stCondLst>
                                    <p:cond delay="0"/>
                                  </p:stCondLst>
                                  <p:childTnLst>
                                    <p:set>
                                      <p:cBhvr>
                                        <p:cTn id="94" dur="1" fill="hold">
                                          <p:stCondLst>
                                            <p:cond delay="0"/>
                                          </p:stCondLst>
                                        </p:cTn>
                                        <p:tgtEl>
                                          <p:spTgt spid="3161"/>
                                        </p:tgtEl>
                                        <p:attrNameLst>
                                          <p:attrName>style.visibility</p:attrName>
                                        </p:attrNameLst>
                                      </p:cBhvr>
                                      <p:to>
                                        <p:strVal val="visible"/>
                                      </p:to>
                                    </p:set>
                                    <p:animEffect transition="in" filter="fade">
                                      <p:cBhvr>
                                        <p:cTn id="95" dur="1"/>
                                        <p:tgtEl>
                                          <p:spTgt spid="3161"/>
                                        </p:tgtEl>
                                      </p:cBhvr>
                                    </p:animEffect>
                                  </p:childTnLst>
                                </p:cTn>
                              </p:par>
                              <p:par>
                                <p:cTn id="96" presetID="10" presetClass="entr" presetSubtype="0" fill="hold" nodeType="withEffect">
                                  <p:stCondLst>
                                    <p:cond delay="0"/>
                                  </p:stCondLst>
                                  <p:childTnLst>
                                    <p:set>
                                      <p:cBhvr>
                                        <p:cTn id="97" dur="1" fill="hold">
                                          <p:stCondLst>
                                            <p:cond delay="0"/>
                                          </p:stCondLst>
                                        </p:cTn>
                                        <p:tgtEl>
                                          <p:spTgt spid="3160"/>
                                        </p:tgtEl>
                                        <p:attrNameLst>
                                          <p:attrName>style.visibility</p:attrName>
                                        </p:attrNameLst>
                                      </p:cBhvr>
                                      <p:to>
                                        <p:strVal val="visible"/>
                                      </p:to>
                                    </p:set>
                                    <p:animEffect transition="in" filter="fade">
                                      <p:cBhvr>
                                        <p:cTn id="98" dur="1"/>
                                        <p:tgtEl>
                                          <p:spTgt spid="3160"/>
                                        </p:tgtEl>
                                      </p:cBhvr>
                                    </p:animEffect>
                                  </p:childTnLst>
                                </p:cTn>
                              </p:par>
                              <p:par>
                                <p:cTn id="99" presetID="10" presetClass="entr" presetSubtype="0" fill="hold" nodeType="withEffect">
                                  <p:stCondLst>
                                    <p:cond delay="0"/>
                                  </p:stCondLst>
                                  <p:childTnLst>
                                    <p:set>
                                      <p:cBhvr>
                                        <p:cTn id="100" dur="1" fill="hold">
                                          <p:stCondLst>
                                            <p:cond delay="0"/>
                                          </p:stCondLst>
                                        </p:cTn>
                                        <p:tgtEl>
                                          <p:spTgt spid="3178"/>
                                        </p:tgtEl>
                                        <p:attrNameLst>
                                          <p:attrName>style.visibility</p:attrName>
                                        </p:attrNameLst>
                                      </p:cBhvr>
                                      <p:to>
                                        <p:strVal val="visible"/>
                                      </p:to>
                                    </p:set>
                                    <p:animEffect transition="in" filter="fade">
                                      <p:cBhvr>
                                        <p:cTn id="101" dur="1"/>
                                        <p:tgtEl>
                                          <p:spTgt spid="3178"/>
                                        </p:tgtEl>
                                      </p:cBhvr>
                                    </p:animEffect>
                                  </p:childTnLst>
                                </p:cTn>
                              </p:par>
                              <p:par>
                                <p:cTn id="102" presetID="10" presetClass="entr" presetSubtype="0" fill="hold" nodeType="withEffect">
                                  <p:stCondLst>
                                    <p:cond delay="0"/>
                                  </p:stCondLst>
                                  <p:childTnLst>
                                    <p:set>
                                      <p:cBhvr>
                                        <p:cTn id="103" dur="1" fill="hold">
                                          <p:stCondLst>
                                            <p:cond delay="0"/>
                                          </p:stCondLst>
                                        </p:cTn>
                                        <p:tgtEl>
                                          <p:spTgt spid="3177"/>
                                        </p:tgtEl>
                                        <p:attrNameLst>
                                          <p:attrName>style.visibility</p:attrName>
                                        </p:attrNameLst>
                                      </p:cBhvr>
                                      <p:to>
                                        <p:strVal val="visible"/>
                                      </p:to>
                                    </p:set>
                                    <p:animEffect transition="in" filter="fade">
                                      <p:cBhvr>
                                        <p:cTn id="104" dur="1"/>
                                        <p:tgtEl>
                                          <p:spTgt spid="3177"/>
                                        </p:tgtEl>
                                      </p:cBhvr>
                                    </p:animEffect>
                                  </p:childTnLst>
                                </p:cTn>
                              </p:par>
                              <p:par>
                                <p:cTn id="105" presetID="10" presetClass="entr" presetSubtype="0" fill="hold" nodeType="withEffect">
                                  <p:stCondLst>
                                    <p:cond delay="0"/>
                                  </p:stCondLst>
                                  <p:childTnLst>
                                    <p:set>
                                      <p:cBhvr>
                                        <p:cTn id="106" dur="1" fill="hold">
                                          <p:stCondLst>
                                            <p:cond delay="0"/>
                                          </p:stCondLst>
                                        </p:cTn>
                                        <p:tgtEl>
                                          <p:spTgt spid="3179"/>
                                        </p:tgtEl>
                                        <p:attrNameLst>
                                          <p:attrName>style.visibility</p:attrName>
                                        </p:attrNameLst>
                                      </p:cBhvr>
                                      <p:to>
                                        <p:strVal val="visible"/>
                                      </p:to>
                                    </p:set>
                                    <p:animEffect transition="in" filter="fade">
                                      <p:cBhvr>
                                        <p:cTn id="107" dur="1"/>
                                        <p:tgtEl>
                                          <p:spTgt spid="3179"/>
                                        </p:tgtEl>
                                      </p:cBhvr>
                                    </p:animEffect>
                                  </p:childTnLst>
                                </p:cTn>
                              </p:par>
                              <p:par>
                                <p:cTn id="108" presetID="10" presetClass="entr" presetSubtype="0" fill="hold" nodeType="withEffect">
                                  <p:stCondLst>
                                    <p:cond delay="0"/>
                                  </p:stCondLst>
                                  <p:childTnLst>
                                    <p:set>
                                      <p:cBhvr>
                                        <p:cTn id="109" dur="1" fill="hold">
                                          <p:stCondLst>
                                            <p:cond delay="0"/>
                                          </p:stCondLst>
                                        </p:cTn>
                                        <p:tgtEl>
                                          <p:spTgt spid="3180"/>
                                        </p:tgtEl>
                                        <p:attrNameLst>
                                          <p:attrName>style.visibility</p:attrName>
                                        </p:attrNameLst>
                                      </p:cBhvr>
                                      <p:to>
                                        <p:strVal val="visible"/>
                                      </p:to>
                                    </p:set>
                                    <p:animEffect transition="in" filter="fade">
                                      <p:cBhvr>
                                        <p:cTn id="110" dur="1"/>
                                        <p:tgtEl>
                                          <p:spTgt spid="3180"/>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3170"/>
                                        </p:tgtEl>
                                        <p:attrNameLst>
                                          <p:attrName>style.visibility</p:attrName>
                                        </p:attrNameLst>
                                      </p:cBhvr>
                                      <p:to>
                                        <p:strVal val="visible"/>
                                      </p:to>
                                    </p:set>
                                    <p:animEffect transition="in" filter="fade">
                                      <p:cBhvr>
                                        <p:cTn id="115" dur="500"/>
                                        <p:tgtEl>
                                          <p:spTgt spid="3170"/>
                                        </p:tgtEl>
                                      </p:cBhvr>
                                    </p:animEffect>
                                  </p:childTnLst>
                                </p:cTn>
                              </p:par>
                              <p:par>
                                <p:cTn id="116" presetID="10" presetClass="entr" presetSubtype="0" fill="hold" nodeType="withEffect">
                                  <p:stCondLst>
                                    <p:cond delay="0"/>
                                  </p:stCondLst>
                                  <p:childTnLst>
                                    <p:set>
                                      <p:cBhvr>
                                        <p:cTn id="117" dur="1" fill="hold">
                                          <p:stCondLst>
                                            <p:cond delay="0"/>
                                          </p:stCondLst>
                                        </p:cTn>
                                        <p:tgtEl>
                                          <p:spTgt spid="3147"/>
                                        </p:tgtEl>
                                        <p:attrNameLst>
                                          <p:attrName>style.visibility</p:attrName>
                                        </p:attrNameLst>
                                      </p:cBhvr>
                                      <p:to>
                                        <p:strVal val="visible"/>
                                      </p:to>
                                    </p:set>
                                    <p:animEffect transition="in" filter="fade">
                                      <p:cBhvr>
                                        <p:cTn id="118" dur="500"/>
                                        <p:tgtEl>
                                          <p:spTgt spid="3147"/>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3172"/>
                                        </p:tgtEl>
                                        <p:attrNameLst>
                                          <p:attrName>style.visibility</p:attrName>
                                        </p:attrNameLst>
                                      </p:cBhvr>
                                      <p:to>
                                        <p:strVal val="visible"/>
                                      </p:to>
                                    </p:set>
                                    <p:animEffect transition="in" filter="fade">
                                      <p:cBhvr>
                                        <p:cTn id="123" dur="500"/>
                                        <p:tgtEl>
                                          <p:spTgt spid="3172"/>
                                        </p:tgtEl>
                                      </p:cBhvr>
                                    </p:animEffect>
                                  </p:childTnLst>
                                </p:cTn>
                              </p:par>
                              <p:par>
                                <p:cTn id="124" presetID="10" presetClass="entr" presetSubtype="0" fill="hold" nodeType="withEffect">
                                  <p:stCondLst>
                                    <p:cond delay="0"/>
                                  </p:stCondLst>
                                  <p:childTnLst>
                                    <p:set>
                                      <p:cBhvr>
                                        <p:cTn id="125" dur="1" fill="hold">
                                          <p:stCondLst>
                                            <p:cond delay="0"/>
                                          </p:stCondLst>
                                        </p:cTn>
                                        <p:tgtEl>
                                          <p:spTgt spid="3173"/>
                                        </p:tgtEl>
                                        <p:attrNameLst>
                                          <p:attrName>style.visibility</p:attrName>
                                        </p:attrNameLst>
                                      </p:cBhvr>
                                      <p:to>
                                        <p:strVal val="visible"/>
                                      </p:to>
                                    </p:set>
                                    <p:animEffect transition="in" filter="fade">
                                      <p:cBhvr>
                                        <p:cTn id="126" dur="500"/>
                                        <p:tgtEl>
                                          <p:spTgt spid="3173"/>
                                        </p:tgtEl>
                                      </p:cBhvr>
                                    </p:animEffect>
                                  </p:childTnLst>
                                </p:cTn>
                              </p:par>
                              <p:par>
                                <p:cTn id="127" presetID="10" presetClass="entr" presetSubtype="0" fill="hold" nodeType="withEffect">
                                  <p:stCondLst>
                                    <p:cond delay="0"/>
                                  </p:stCondLst>
                                  <p:childTnLst>
                                    <p:set>
                                      <p:cBhvr>
                                        <p:cTn id="128" dur="1" fill="hold">
                                          <p:stCondLst>
                                            <p:cond delay="0"/>
                                          </p:stCondLst>
                                        </p:cTn>
                                        <p:tgtEl>
                                          <p:spTgt spid="3174"/>
                                        </p:tgtEl>
                                        <p:attrNameLst>
                                          <p:attrName>style.visibility</p:attrName>
                                        </p:attrNameLst>
                                      </p:cBhvr>
                                      <p:to>
                                        <p:strVal val="visible"/>
                                      </p:to>
                                    </p:set>
                                    <p:animEffect transition="in" filter="fade">
                                      <p:cBhvr>
                                        <p:cTn id="129" dur="500"/>
                                        <p:tgtEl>
                                          <p:spTgt spid="3174"/>
                                        </p:tgtEl>
                                      </p:cBhvr>
                                    </p:animEffect>
                                  </p:childTnLst>
                                </p:cTn>
                              </p:par>
                              <p:par>
                                <p:cTn id="130" presetID="10" presetClass="entr" presetSubtype="0" fill="hold" nodeType="withEffect">
                                  <p:stCondLst>
                                    <p:cond delay="0"/>
                                  </p:stCondLst>
                                  <p:childTnLst>
                                    <p:set>
                                      <p:cBhvr>
                                        <p:cTn id="131" dur="1" fill="hold">
                                          <p:stCondLst>
                                            <p:cond delay="0"/>
                                          </p:stCondLst>
                                        </p:cTn>
                                        <p:tgtEl>
                                          <p:spTgt spid="3171"/>
                                        </p:tgtEl>
                                        <p:attrNameLst>
                                          <p:attrName>style.visibility</p:attrName>
                                        </p:attrNameLst>
                                      </p:cBhvr>
                                      <p:to>
                                        <p:strVal val="visible"/>
                                      </p:to>
                                    </p:set>
                                    <p:animEffect transition="in" filter="fade">
                                      <p:cBhvr>
                                        <p:cTn id="132" dur="500"/>
                                        <p:tgtEl>
                                          <p:spTgt spid="3171"/>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3181"/>
                                        </p:tgtEl>
                                        <p:attrNameLst>
                                          <p:attrName>style.visibility</p:attrName>
                                        </p:attrNameLst>
                                      </p:cBhvr>
                                      <p:to>
                                        <p:strVal val="visible"/>
                                      </p:to>
                                    </p:set>
                                    <p:animEffect transition="in" filter="fade">
                                      <p:cBhvr>
                                        <p:cTn id="137" dur="1"/>
                                        <p:tgtEl>
                                          <p:spTgt spid="3181"/>
                                        </p:tgtEl>
                                      </p:cBhvr>
                                    </p:animEffect>
                                  </p:childTnLst>
                                </p:cTn>
                              </p:par>
                              <p:par>
                                <p:cTn id="138" presetID="10" presetClass="entr" presetSubtype="0" fill="hold" nodeType="withEffect">
                                  <p:stCondLst>
                                    <p:cond delay="0"/>
                                  </p:stCondLst>
                                  <p:childTnLst>
                                    <p:set>
                                      <p:cBhvr>
                                        <p:cTn id="139" dur="1" fill="hold">
                                          <p:stCondLst>
                                            <p:cond delay="0"/>
                                          </p:stCondLst>
                                        </p:cTn>
                                        <p:tgtEl>
                                          <p:spTgt spid="3182"/>
                                        </p:tgtEl>
                                        <p:attrNameLst>
                                          <p:attrName>style.visibility</p:attrName>
                                        </p:attrNameLst>
                                      </p:cBhvr>
                                      <p:to>
                                        <p:strVal val="visible"/>
                                      </p:to>
                                    </p:set>
                                    <p:animEffect transition="in" filter="fade">
                                      <p:cBhvr>
                                        <p:cTn id="140" dur="1"/>
                                        <p:tgtEl>
                                          <p:spTgt spid="3182"/>
                                        </p:tgtEl>
                                      </p:cBhvr>
                                    </p:animEffect>
                                  </p:childTnLst>
                                </p:cTn>
                              </p:par>
                              <p:par>
                                <p:cTn id="141" presetID="10" presetClass="entr" presetSubtype="0" fill="hold" nodeType="withEffect">
                                  <p:stCondLst>
                                    <p:cond delay="0"/>
                                  </p:stCondLst>
                                  <p:childTnLst>
                                    <p:set>
                                      <p:cBhvr>
                                        <p:cTn id="142" dur="1" fill="hold">
                                          <p:stCondLst>
                                            <p:cond delay="0"/>
                                          </p:stCondLst>
                                        </p:cTn>
                                        <p:tgtEl>
                                          <p:spTgt spid="3183"/>
                                        </p:tgtEl>
                                        <p:attrNameLst>
                                          <p:attrName>style.visibility</p:attrName>
                                        </p:attrNameLst>
                                      </p:cBhvr>
                                      <p:to>
                                        <p:strVal val="visible"/>
                                      </p:to>
                                    </p:set>
                                    <p:animEffect transition="in" filter="fade">
                                      <p:cBhvr>
                                        <p:cTn id="143" dur="1"/>
                                        <p:tgtEl>
                                          <p:spTgt spid="3183"/>
                                        </p:tgtEl>
                                      </p:cBhvr>
                                    </p:animEffect>
                                  </p:childTnLst>
                                </p:cTn>
                              </p:par>
                              <p:par>
                                <p:cTn id="144" presetID="10" presetClass="entr" presetSubtype="0" fill="hold" nodeType="withEffect">
                                  <p:stCondLst>
                                    <p:cond delay="0"/>
                                  </p:stCondLst>
                                  <p:childTnLst>
                                    <p:set>
                                      <p:cBhvr>
                                        <p:cTn id="145" dur="1" fill="hold">
                                          <p:stCondLst>
                                            <p:cond delay="0"/>
                                          </p:stCondLst>
                                        </p:cTn>
                                        <p:tgtEl>
                                          <p:spTgt spid="3184"/>
                                        </p:tgtEl>
                                        <p:attrNameLst>
                                          <p:attrName>style.visibility</p:attrName>
                                        </p:attrNameLst>
                                      </p:cBhvr>
                                      <p:to>
                                        <p:strVal val="visible"/>
                                      </p:to>
                                    </p:set>
                                    <p:animEffect transition="in" filter="fade">
                                      <p:cBhvr>
                                        <p:cTn id="146" dur="1"/>
                                        <p:tgtEl>
                                          <p:spTgt spid="3184"/>
                                        </p:tgtEl>
                                      </p:cBhvr>
                                    </p:animEffect>
                                  </p:childTnLst>
                                </p:cTn>
                              </p:par>
                              <p:par>
                                <p:cTn id="147" presetID="10" presetClass="entr" presetSubtype="0" fill="hold" nodeType="withEffect">
                                  <p:stCondLst>
                                    <p:cond delay="0"/>
                                  </p:stCondLst>
                                  <p:childTnLst>
                                    <p:set>
                                      <p:cBhvr>
                                        <p:cTn id="148" dur="1" fill="hold">
                                          <p:stCondLst>
                                            <p:cond delay="0"/>
                                          </p:stCondLst>
                                        </p:cTn>
                                        <p:tgtEl>
                                          <p:spTgt spid="3185"/>
                                        </p:tgtEl>
                                        <p:attrNameLst>
                                          <p:attrName>style.visibility</p:attrName>
                                        </p:attrNameLst>
                                      </p:cBhvr>
                                      <p:to>
                                        <p:strVal val="visible"/>
                                      </p:to>
                                    </p:set>
                                    <p:animEffect transition="in" filter="fade">
                                      <p:cBhvr>
                                        <p:cTn id="149" dur="1"/>
                                        <p:tgtEl>
                                          <p:spTgt spid="3185"/>
                                        </p:tgtEl>
                                      </p:cBhvr>
                                    </p:animEffect>
                                  </p:childTnLst>
                                </p:cTn>
                              </p:par>
                              <p:par>
                                <p:cTn id="150" presetID="10" presetClass="entr" presetSubtype="0" fill="hold" nodeType="withEffect">
                                  <p:stCondLst>
                                    <p:cond delay="0"/>
                                  </p:stCondLst>
                                  <p:childTnLst>
                                    <p:set>
                                      <p:cBhvr>
                                        <p:cTn id="151" dur="1" fill="hold">
                                          <p:stCondLst>
                                            <p:cond delay="0"/>
                                          </p:stCondLst>
                                        </p:cTn>
                                        <p:tgtEl>
                                          <p:spTgt spid="3186"/>
                                        </p:tgtEl>
                                        <p:attrNameLst>
                                          <p:attrName>style.visibility</p:attrName>
                                        </p:attrNameLst>
                                      </p:cBhvr>
                                      <p:to>
                                        <p:strVal val="visible"/>
                                      </p:to>
                                    </p:set>
                                    <p:animEffect transition="in" filter="fade">
                                      <p:cBhvr>
                                        <p:cTn id="152" dur="1"/>
                                        <p:tgtEl>
                                          <p:spTgt spid="3186"/>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3175"/>
                                        </p:tgtEl>
                                        <p:attrNameLst>
                                          <p:attrName>style.visibility</p:attrName>
                                        </p:attrNameLst>
                                      </p:cBhvr>
                                      <p:to>
                                        <p:strVal val="visible"/>
                                      </p:to>
                                    </p:set>
                                    <p:animEffect transition="in" filter="fade">
                                      <p:cBhvr>
                                        <p:cTn id="157" dur="1"/>
                                        <p:tgtEl>
                                          <p:spTgt spid="3175"/>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nodeType="clickEffect">
                                  <p:stCondLst>
                                    <p:cond delay="0"/>
                                  </p:stCondLst>
                                  <p:childTnLst>
                                    <p:set>
                                      <p:cBhvr>
                                        <p:cTn id="161" dur="1" fill="hold">
                                          <p:stCondLst>
                                            <p:cond delay="0"/>
                                          </p:stCondLst>
                                        </p:cTn>
                                        <p:tgtEl>
                                          <p:spTgt spid="3187"/>
                                        </p:tgtEl>
                                        <p:attrNameLst>
                                          <p:attrName>style.visibility</p:attrName>
                                        </p:attrNameLst>
                                      </p:cBhvr>
                                      <p:to>
                                        <p:strVal val="visible"/>
                                      </p:to>
                                    </p:set>
                                    <p:animEffect transition="in" filter="fade">
                                      <p:cBhvr>
                                        <p:cTn id="162" dur="1"/>
                                        <p:tgtEl>
                                          <p:spTgt spid="3187"/>
                                        </p:tgtEl>
                                      </p:cBhvr>
                                    </p:animEffect>
                                  </p:childTnLst>
                                </p:cTn>
                              </p:par>
                              <p:par>
                                <p:cTn id="163" presetID="10" presetClass="entr" presetSubtype="0" fill="hold" nodeType="withEffect">
                                  <p:stCondLst>
                                    <p:cond delay="0"/>
                                  </p:stCondLst>
                                  <p:childTnLst>
                                    <p:set>
                                      <p:cBhvr>
                                        <p:cTn id="164" dur="1" fill="hold">
                                          <p:stCondLst>
                                            <p:cond delay="0"/>
                                          </p:stCondLst>
                                        </p:cTn>
                                        <p:tgtEl>
                                          <p:spTgt spid="3216"/>
                                        </p:tgtEl>
                                        <p:attrNameLst>
                                          <p:attrName>style.visibility</p:attrName>
                                        </p:attrNameLst>
                                      </p:cBhvr>
                                      <p:to>
                                        <p:strVal val="visible"/>
                                      </p:to>
                                    </p:set>
                                    <p:animEffect transition="in" filter="fade">
                                      <p:cBhvr>
                                        <p:cTn id="165" dur="1"/>
                                        <p:tgtEl>
                                          <p:spTgt spid="3216"/>
                                        </p:tgtEl>
                                      </p:cBhvr>
                                    </p:animEffect>
                                  </p:childTnLst>
                                </p:cTn>
                              </p:par>
                              <p:par>
                                <p:cTn id="166" presetID="10" presetClass="entr" presetSubtype="0" fill="hold" nodeType="withEffect">
                                  <p:stCondLst>
                                    <p:cond delay="0"/>
                                  </p:stCondLst>
                                  <p:childTnLst>
                                    <p:set>
                                      <p:cBhvr>
                                        <p:cTn id="167" dur="1" fill="hold">
                                          <p:stCondLst>
                                            <p:cond delay="0"/>
                                          </p:stCondLst>
                                        </p:cTn>
                                        <p:tgtEl>
                                          <p:spTgt spid="3215"/>
                                        </p:tgtEl>
                                        <p:attrNameLst>
                                          <p:attrName>style.visibility</p:attrName>
                                        </p:attrNameLst>
                                      </p:cBhvr>
                                      <p:to>
                                        <p:strVal val="visible"/>
                                      </p:to>
                                    </p:set>
                                    <p:animEffect transition="in" filter="fade">
                                      <p:cBhvr>
                                        <p:cTn id="168" dur="1"/>
                                        <p:tgtEl>
                                          <p:spTgt spid="3215"/>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nodeType="clickEffect">
                                  <p:stCondLst>
                                    <p:cond delay="0"/>
                                  </p:stCondLst>
                                  <p:childTnLst>
                                    <p:set>
                                      <p:cBhvr>
                                        <p:cTn id="172" dur="1" fill="hold">
                                          <p:stCondLst>
                                            <p:cond delay="0"/>
                                          </p:stCondLst>
                                        </p:cTn>
                                        <p:tgtEl>
                                          <p:spTgt spid="3221"/>
                                        </p:tgtEl>
                                        <p:attrNameLst>
                                          <p:attrName>style.visibility</p:attrName>
                                        </p:attrNameLst>
                                      </p:cBhvr>
                                      <p:to>
                                        <p:strVal val="visible"/>
                                      </p:to>
                                    </p:set>
                                    <p:animEffect transition="in" filter="fade">
                                      <p:cBhvr>
                                        <p:cTn id="173" dur="1"/>
                                        <p:tgtEl>
                                          <p:spTgt spid="3221"/>
                                        </p:tgtEl>
                                      </p:cBhvr>
                                    </p:animEffect>
                                  </p:childTnLst>
                                </p:cTn>
                              </p:par>
                            </p:childTnLst>
                          </p:cTn>
                        </p:par>
                      </p:childTnLst>
                    </p:cTn>
                  </p:par>
                  <p:par>
                    <p:cTn id="174" fill="hold">
                      <p:stCondLst>
                        <p:cond delay="indefinite"/>
                      </p:stCondLst>
                      <p:childTnLst>
                        <p:par>
                          <p:cTn id="175" fill="hold">
                            <p:stCondLst>
                              <p:cond delay="0"/>
                            </p:stCondLst>
                            <p:childTnLst>
                              <p:par>
                                <p:cTn id="176" presetID="10" presetClass="entr" presetSubtype="0" fill="hold" nodeType="clickEffect">
                                  <p:stCondLst>
                                    <p:cond delay="0"/>
                                  </p:stCondLst>
                                  <p:childTnLst>
                                    <p:set>
                                      <p:cBhvr>
                                        <p:cTn id="177" dur="1" fill="hold">
                                          <p:stCondLst>
                                            <p:cond delay="0"/>
                                          </p:stCondLst>
                                        </p:cTn>
                                        <p:tgtEl>
                                          <p:spTgt spid="3218"/>
                                        </p:tgtEl>
                                        <p:attrNameLst>
                                          <p:attrName>style.visibility</p:attrName>
                                        </p:attrNameLst>
                                      </p:cBhvr>
                                      <p:to>
                                        <p:strVal val="visible"/>
                                      </p:to>
                                    </p:set>
                                    <p:animEffect transition="in" filter="fade">
                                      <p:cBhvr>
                                        <p:cTn id="178" dur="1"/>
                                        <p:tgtEl>
                                          <p:spTgt spid="3218"/>
                                        </p:tgtEl>
                                      </p:cBhvr>
                                    </p:animEffect>
                                  </p:childTnLst>
                                </p:cTn>
                              </p:par>
                              <p:par>
                                <p:cTn id="179" presetID="10" presetClass="entr" presetSubtype="0" fill="hold" nodeType="withEffect">
                                  <p:stCondLst>
                                    <p:cond delay="0"/>
                                  </p:stCondLst>
                                  <p:childTnLst>
                                    <p:set>
                                      <p:cBhvr>
                                        <p:cTn id="180" dur="1" fill="hold">
                                          <p:stCondLst>
                                            <p:cond delay="0"/>
                                          </p:stCondLst>
                                        </p:cTn>
                                        <p:tgtEl>
                                          <p:spTgt spid="3219"/>
                                        </p:tgtEl>
                                        <p:attrNameLst>
                                          <p:attrName>style.visibility</p:attrName>
                                        </p:attrNameLst>
                                      </p:cBhvr>
                                      <p:to>
                                        <p:strVal val="visible"/>
                                      </p:to>
                                    </p:set>
                                    <p:animEffect transition="in" filter="fade">
                                      <p:cBhvr>
                                        <p:cTn id="181" dur="1"/>
                                        <p:tgtEl>
                                          <p:spTgt spid="3219"/>
                                        </p:tgtEl>
                                      </p:cBhvr>
                                    </p:animEffec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nodeType="clickEffect">
                                  <p:stCondLst>
                                    <p:cond delay="0"/>
                                  </p:stCondLst>
                                  <p:childTnLst>
                                    <p:set>
                                      <p:cBhvr>
                                        <p:cTn id="185" dur="1" fill="hold">
                                          <p:stCondLst>
                                            <p:cond delay="0"/>
                                          </p:stCondLst>
                                        </p:cTn>
                                        <p:tgtEl>
                                          <p:spTgt spid="3220"/>
                                        </p:tgtEl>
                                        <p:attrNameLst>
                                          <p:attrName>style.visibility</p:attrName>
                                        </p:attrNameLst>
                                      </p:cBhvr>
                                      <p:to>
                                        <p:strVal val="visible"/>
                                      </p:to>
                                    </p:set>
                                    <p:animEffect transition="in" filter="fade">
                                      <p:cBhvr>
                                        <p:cTn id="186" dur="500"/>
                                        <p:tgtEl>
                                          <p:spTgt spid="3220"/>
                                        </p:tgtEl>
                                      </p:cBhvr>
                                    </p:animEffect>
                                  </p:childTnLst>
                                </p:cTn>
                              </p:par>
                            </p:childTnLst>
                          </p:cTn>
                        </p:par>
                      </p:childTnLst>
                    </p:cTn>
                  </p:par>
                  <p:par>
                    <p:cTn id="187" fill="hold">
                      <p:stCondLst>
                        <p:cond delay="indefinite"/>
                      </p:stCondLst>
                      <p:childTnLst>
                        <p:par>
                          <p:cTn id="188" fill="hold">
                            <p:stCondLst>
                              <p:cond delay="0"/>
                            </p:stCondLst>
                            <p:childTnLst>
                              <p:par>
                                <p:cTn id="189" presetID="10" presetClass="exit" presetSubtype="0" fill="hold" nodeType="clickEffect">
                                  <p:stCondLst>
                                    <p:cond delay="0"/>
                                  </p:stCondLst>
                                  <p:childTnLst>
                                    <p:animEffect transition="out" filter="fade">
                                      <p:cBhvr>
                                        <p:cTn id="190" dur="1"/>
                                        <p:tgtEl>
                                          <p:spTgt spid="3218"/>
                                        </p:tgtEl>
                                      </p:cBhvr>
                                    </p:animEffect>
                                    <p:set>
                                      <p:cBhvr>
                                        <p:cTn id="191" dur="1" fill="hold">
                                          <p:stCondLst>
                                            <p:cond delay="1"/>
                                          </p:stCondLst>
                                        </p:cTn>
                                        <p:tgtEl>
                                          <p:spTgt spid="3218"/>
                                        </p:tgtEl>
                                        <p:attrNameLst>
                                          <p:attrName>style.visibility</p:attrName>
                                        </p:attrNameLst>
                                      </p:cBhvr>
                                      <p:to>
                                        <p:strVal val="hidden"/>
                                      </p:to>
                                    </p:set>
                                  </p:childTnLst>
                                </p:cTn>
                              </p:par>
                              <p:par>
                                <p:cTn id="192" presetID="10" presetClass="exit" presetSubtype="0" fill="hold" nodeType="withEffect">
                                  <p:stCondLst>
                                    <p:cond delay="0"/>
                                  </p:stCondLst>
                                  <p:childTnLst>
                                    <p:animEffect transition="out" filter="fade">
                                      <p:cBhvr>
                                        <p:cTn id="193" dur="1"/>
                                        <p:tgtEl>
                                          <p:spTgt spid="3219"/>
                                        </p:tgtEl>
                                      </p:cBhvr>
                                    </p:animEffect>
                                    <p:set>
                                      <p:cBhvr>
                                        <p:cTn id="194" dur="1" fill="hold">
                                          <p:stCondLst>
                                            <p:cond delay="1"/>
                                          </p:stCondLst>
                                        </p:cTn>
                                        <p:tgtEl>
                                          <p:spTgt spid="3219"/>
                                        </p:tgtEl>
                                        <p:attrNameLst>
                                          <p:attrName>style.visibility</p:attrName>
                                        </p:attrNameLst>
                                      </p:cBhvr>
                                      <p:to>
                                        <p:strVal val="hidden"/>
                                      </p:to>
                                    </p:set>
                                  </p:childTnLst>
                                </p:cTn>
                              </p:par>
                              <p:par>
                                <p:cTn id="195" presetID="10" presetClass="entr" presetSubtype="0" fill="hold" nodeType="withEffect">
                                  <p:stCondLst>
                                    <p:cond delay="0"/>
                                  </p:stCondLst>
                                  <p:childTnLst>
                                    <p:set>
                                      <p:cBhvr>
                                        <p:cTn id="196" dur="1" fill="hold">
                                          <p:stCondLst>
                                            <p:cond delay="0"/>
                                          </p:stCondLst>
                                        </p:cTn>
                                        <p:tgtEl>
                                          <p:spTgt spid="3203"/>
                                        </p:tgtEl>
                                        <p:attrNameLst>
                                          <p:attrName>style.visibility</p:attrName>
                                        </p:attrNameLst>
                                      </p:cBhvr>
                                      <p:to>
                                        <p:strVal val="visible"/>
                                      </p:to>
                                    </p:set>
                                    <p:animEffect transition="in" filter="fade">
                                      <p:cBhvr>
                                        <p:cTn id="197" dur="1"/>
                                        <p:tgtEl>
                                          <p:spTgt spid="3203"/>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nodeType="clickEffect">
                                  <p:stCondLst>
                                    <p:cond delay="0"/>
                                  </p:stCondLst>
                                  <p:childTnLst>
                                    <p:set>
                                      <p:cBhvr>
                                        <p:cTn id="201" dur="1" fill="hold">
                                          <p:stCondLst>
                                            <p:cond delay="0"/>
                                          </p:stCondLst>
                                        </p:cTn>
                                        <p:tgtEl>
                                          <p:spTgt spid="3142"/>
                                        </p:tgtEl>
                                        <p:attrNameLst>
                                          <p:attrName>style.visibility</p:attrName>
                                        </p:attrNameLst>
                                      </p:cBhvr>
                                      <p:to>
                                        <p:strVal val="visible"/>
                                      </p:to>
                                    </p:set>
                                    <p:animEffect transition="in" filter="fade">
                                      <p:cBhvr>
                                        <p:cTn id="202" dur="1000"/>
                                        <p:tgtEl>
                                          <p:spTgt spid="3142"/>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xit" presetSubtype="0" fill="hold" nodeType="clickEffect">
                                  <p:stCondLst>
                                    <p:cond delay="0"/>
                                  </p:stCondLst>
                                  <p:childTnLst>
                                    <p:animEffect transition="out" filter="fade">
                                      <p:cBhvr>
                                        <p:cTn id="206" dur="1"/>
                                        <p:tgtEl>
                                          <p:spTgt spid="3221"/>
                                        </p:tgtEl>
                                      </p:cBhvr>
                                    </p:animEffect>
                                    <p:set>
                                      <p:cBhvr>
                                        <p:cTn id="207" dur="1" fill="hold">
                                          <p:stCondLst>
                                            <p:cond delay="1"/>
                                          </p:stCondLst>
                                        </p:cTn>
                                        <p:tgtEl>
                                          <p:spTgt spid="3221"/>
                                        </p:tgtEl>
                                        <p:attrNameLst>
                                          <p:attrName>style.visibility</p:attrName>
                                        </p:attrNameLst>
                                      </p:cBhvr>
                                      <p:to>
                                        <p:strVal val="hidden"/>
                                      </p:to>
                                    </p:set>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nodeType="clickEffect">
                                  <p:stCondLst>
                                    <p:cond delay="0"/>
                                  </p:stCondLst>
                                  <p:childTnLst>
                                    <p:set>
                                      <p:cBhvr>
                                        <p:cTn id="211" dur="1" fill="hold">
                                          <p:stCondLst>
                                            <p:cond delay="0"/>
                                          </p:stCondLst>
                                        </p:cTn>
                                        <p:tgtEl>
                                          <p:spTgt spid="3206"/>
                                        </p:tgtEl>
                                        <p:attrNameLst>
                                          <p:attrName>style.visibility</p:attrName>
                                        </p:attrNameLst>
                                      </p:cBhvr>
                                      <p:to>
                                        <p:strVal val="visible"/>
                                      </p:to>
                                    </p:set>
                                    <p:animEffect transition="in" filter="fade">
                                      <p:cBhvr>
                                        <p:cTn id="212" dur="1"/>
                                        <p:tgtEl>
                                          <p:spTgt spid="3206"/>
                                        </p:tgtEl>
                                      </p:cBhvr>
                                    </p:animEffect>
                                  </p:childTnLst>
                                </p:cTn>
                              </p:par>
                              <p:par>
                                <p:cTn id="213" presetID="10" presetClass="entr" presetSubtype="0" fill="hold" nodeType="withEffect">
                                  <p:stCondLst>
                                    <p:cond delay="0"/>
                                  </p:stCondLst>
                                  <p:childTnLst>
                                    <p:set>
                                      <p:cBhvr>
                                        <p:cTn id="214" dur="1" fill="hold">
                                          <p:stCondLst>
                                            <p:cond delay="0"/>
                                          </p:stCondLst>
                                        </p:cTn>
                                        <p:tgtEl>
                                          <p:spTgt spid="3204"/>
                                        </p:tgtEl>
                                        <p:attrNameLst>
                                          <p:attrName>style.visibility</p:attrName>
                                        </p:attrNameLst>
                                      </p:cBhvr>
                                      <p:to>
                                        <p:strVal val="visible"/>
                                      </p:to>
                                    </p:set>
                                    <p:animEffect transition="in" filter="fade">
                                      <p:cBhvr>
                                        <p:cTn id="215" dur="1"/>
                                        <p:tgtEl>
                                          <p:spTgt spid="3204"/>
                                        </p:tgtEl>
                                      </p:cBhvr>
                                    </p:animEffect>
                                  </p:childTnLst>
                                </p:cTn>
                              </p:par>
                              <p:par>
                                <p:cTn id="216" presetID="10" presetClass="entr" presetSubtype="0" fill="hold" nodeType="withEffect">
                                  <p:stCondLst>
                                    <p:cond delay="0"/>
                                  </p:stCondLst>
                                  <p:childTnLst>
                                    <p:set>
                                      <p:cBhvr>
                                        <p:cTn id="217" dur="1" fill="hold">
                                          <p:stCondLst>
                                            <p:cond delay="0"/>
                                          </p:stCondLst>
                                        </p:cTn>
                                        <p:tgtEl>
                                          <p:spTgt spid="3205"/>
                                        </p:tgtEl>
                                        <p:attrNameLst>
                                          <p:attrName>style.visibility</p:attrName>
                                        </p:attrNameLst>
                                      </p:cBhvr>
                                      <p:to>
                                        <p:strVal val="visible"/>
                                      </p:to>
                                    </p:set>
                                    <p:animEffect transition="in" filter="fade">
                                      <p:cBhvr>
                                        <p:cTn id="218" dur="1"/>
                                        <p:tgtEl>
                                          <p:spTgt spid="3205"/>
                                        </p:tgtEl>
                                      </p:cBhvr>
                                    </p:animEffect>
                                  </p:childTnLst>
                                </p:cTn>
                              </p:par>
                              <p:par>
                                <p:cTn id="219" presetID="10" presetClass="entr" presetSubtype="0" fill="hold" nodeType="withEffect">
                                  <p:stCondLst>
                                    <p:cond delay="0"/>
                                  </p:stCondLst>
                                  <p:childTnLst>
                                    <p:set>
                                      <p:cBhvr>
                                        <p:cTn id="220" dur="1" fill="hold">
                                          <p:stCondLst>
                                            <p:cond delay="0"/>
                                          </p:stCondLst>
                                        </p:cTn>
                                        <p:tgtEl>
                                          <p:spTgt spid="3207"/>
                                        </p:tgtEl>
                                        <p:attrNameLst>
                                          <p:attrName>style.visibility</p:attrName>
                                        </p:attrNameLst>
                                      </p:cBhvr>
                                      <p:to>
                                        <p:strVal val="visible"/>
                                      </p:to>
                                    </p:set>
                                    <p:animEffect transition="in" filter="fade">
                                      <p:cBhvr>
                                        <p:cTn id="221" dur="1"/>
                                        <p:tgtEl>
                                          <p:spTgt spid="3207"/>
                                        </p:tgtEl>
                                      </p:cBhvr>
                                    </p:animEffect>
                                  </p:childTnLst>
                                </p:cTn>
                              </p:par>
                              <p:par>
                                <p:cTn id="222" presetID="10" presetClass="entr" presetSubtype="0" fill="hold" nodeType="withEffect">
                                  <p:stCondLst>
                                    <p:cond delay="0"/>
                                  </p:stCondLst>
                                  <p:childTnLst>
                                    <p:set>
                                      <p:cBhvr>
                                        <p:cTn id="223" dur="1" fill="hold">
                                          <p:stCondLst>
                                            <p:cond delay="0"/>
                                          </p:stCondLst>
                                        </p:cTn>
                                        <p:tgtEl>
                                          <p:spTgt spid="3208"/>
                                        </p:tgtEl>
                                        <p:attrNameLst>
                                          <p:attrName>style.visibility</p:attrName>
                                        </p:attrNameLst>
                                      </p:cBhvr>
                                      <p:to>
                                        <p:strVal val="visible"/>
                                      </p:to>
                                    </p:set>
                                    <p:animEffect transition="in" filter="fade">
                                      <p:cBhvr>
                                        <p:cTn id="224" dur="1"/>
                                        <p:tgtEl>
                                          <p:spTgt spid="3208"/>
                                        </p:tgtEl>
                                      </p:cBhvr>
                                    </p:animEffect>
                                  </p:childTnLst>
                                </p:cTn>
                              </p:par>
                            </p:childTnLst>
                          </p:cTn>
                        </p:par>
                      </p:childTnLst>
                    </p:cTn>
                  </p:par>
                  <p:par>
                    <p:cTn id="225" fill="hold">
                      <p:stCondLst>
                        <p:cond delay="indefinite"/>
                      </p:stCondLst>
                      <p:childTnLst>
                        <p:par>
                          <p:cTn id="226" fill="hold">
                            <p:stCondLst>
                              <p:cond delay="0"/>
                            </p:stCondLst>
                            <p:childTnLst>
                              <p:par>
                                <p:cTn id="227" presetID="10" presetClass="entr" presetSubtype="0" fill="hold" nodeType="clickEffect">
                                  <p:stCondLst>
                                    <p:cond delay="0"/>
                                  </p:stCondLst>
                                  <p:childTnLst>
                                    <p:set>
                                      <p:cBhvr>
                                        <p:cTn id="228" dur="1" fill="hold">
                                          <p:stCondLst>
                                            <p:cond delay="0"/>
                                          </p:stCondLst>
                                        </p:cTn>
                                        <p:tgtEl>
                                          <p:spTgt spid="3190"/>
                                        </p:tgtEl>
                                        <p:attrNameLst>
                                          <p:attrName>style.visibility</p:attrName>
                                        </p:attrNameLst>
                                      </p:cBhvr>
                                      <p:to>
                                        <p:strVal val="visible"/>
                                      </p:to>
                                    </p:set>
                                    <p:animEffect transition="in" filter="fade">
                                      <p:cBhvr>
                                        <p:cTn id="229" dur="500"/>
                                        <p:tgtEl>
                                          <p:spTgt spid="3190"/>
                                        </p:tgtEl>
                                      </p:cBhvr>
                                    </p:animEffect>
                                  </p:childTnLst>
                                </p:cTn>
                              </p:par>
                              <p:par>
                                <p:cTn id="230" presetID="10" presetClass="entr" presetSubtype="0" fill="hold" nodeType="withEffect">
                                  <p:stCondLst>
                                    <p:cond delay="0"/>
                                  </p:stCondLst>
                                  <p:childTnLst>
                                    <p:set>
                                      <p:cBhvr>
                                        <p:cTn id="231" dur="1" fill="hold">
                                          <p:stCondLst>
                                            <p:cond delay="0"/>
                                          </p:stCondLst>
                                        </p:cTn>
                                        <p:tgtEl>
                                          <p:spTgt spid="3192"/>
                                        </p:tgtEl>
                                        <p:attrNameLst>
                                          <p:attrName>style.visibility</p:attrName>
                                        </p:attrNameLst>
                                      </p:cBhvr>
                                      <p:to>
                                        <p:strVal val="visible"/>
                                      </p:to>
                                    </p:set>
                                    <p:animEffect transition="in" filter="fade">
                                      <p:cBhvr>
                                        <p:cTn id="232" dur="500"/>
                                        <p:tgtEl>
                                          <p:spTgt spid="3192"/>
                                        </p:tgtEl>
                                      </p:cBhvr>
                                    </p:animEffect>
                                  </p:childTnLst>
                                </p:cTn>
                              </p:par>
                              <p:par>
                                <p:cTn id="233" presetID="10" presetClass="entr" presetSubtype="0" fill="hold" nodeType="withEffect">
                                  <p:stCondLst>
                                    <p:cond delay="0"/>
                                  </p:stCondLst>
                                  <p:childTnLst>
                                    <p:set>
                                      <p:cBhvr>
                                        <p:cTn id="234" dur="1" fill="hold">
                                          <p:stCondLst>
                                            <p:cond delay="0"/>
                                          </p:stCondLst>
                                        </p:cTn>
                                        <p:tgtEl>
                                          <p:spTgt spid="3189"/>
                                        </p:tgtEl>
                                        <p:attrNameLst>
                                          <p:attrName>style.visibility</p:attrName>
                                        </p:attrNameLst>
                                      </p:cBhvr>
                                      <p:to>
                                        <p:strVal val="visible"/>
                                      </p:to>
                                    </p:set>
                                    <p:animEffect transition="in" filter="fade">
                                      <p:cBhvr>
                                        <p:cTn id="235" dur="500"/>
                                        <p:tgtEl>
                                          <p:spTgt spid="3189"/>
                                        </p:tgtEl>
                                      </p:cBhvr>
                                    </p:animEffect>
                                  </p:childTnLst>
                                </p:cTn>
                              </p:par>
                              <p:par>
                                <p:cTn id="236" presetID="10" presetClass="entr" presetSubtype="0" fill="hold" nodeType="withEffect">
                                  <p:stCondLst>
                                    <p:cond delay="0"/>
                                  </p:stCondLst>
                                  <p:childTnLst>
                                    <p:set>
                                      <p:cBhvr>
                                        <p:cTn id="237" dur="1" fill="hold">
                                          <p:stCondLst>
                                            <p:cond delay="0"/>
                                          </p:stCondLst>
                                        </p:cTn>
                                        <p:tgtEl>
                                          <p:spTgt spid="3191"/>
                                        </p:tgtEl>
                                        <p:attrNameLst>
                                          <p:attrName>style.visibility</p:attrName>
                                        </p:attrNameLst>
                                      </p:cBhvr>
                                      <p:to>
                                        <p:strVal val="visible"/>
                                      </p:to>
                                    </p:set>
                                    <p:animEffect transition="in" filter="fade">
                                      <p:cBhvr>
                                        <p:cTn id="238" dur="500"/>
                                        <p:tgtEl>
                                          <p:spTgt spid="3191"/>
                                        </p:tgtEl>
                                      </p:cBhvr>
                                    </p:animEffect>
                                  </p:childTnLst>
                                </p:cTn>
                              </p:par>
                              <p:par>
                                <p:cTn id="239" presetID="10" presetClass="entr" presetSubtype="0" fill="hold" nodeType="withEffect">
                                  <p:stCondLst>
                                    <p:cond delay="0"/>
                                  </p:stCondLst>
                                  <p:childTnLst>
                                    <p:set>
                                      <p:cBhvr>
                                        <p:cTn id="240" dur="1" fill="hold">
                                          <p:stCondLst>
                                            <p:cond delay="0"/>
                                          </p:stCondLst>
                                        </p:cTn>
                                        <p:tgtEl>
                                          <p:spTgt spid="3193"/>
                                        </p:tgtEl>
                                        <p:attrNameLst>
                                          <p:attrName>style.visibility</p:attrName>
                                        </p:attrNameLst>
                                      </p:cBhvr>
                                      <p:to>
                                        <p:strVal val="visible"/>
                                      </p:to>
                                    </p:set>
                                    <p:animEffect transition="in" filter="fade">
                                      <p:cBhvr>
                                        <p:cTn id="241" dur="500"/>
                                        <p:tgtEl>
                                          <p:spTgt spid="3193"/>
                                        </p:tgtEl>
                                      </p:cBhvr>
                                    </p:animEffect>
                                  </p:childTnLst>
                                </p:cTn>
                              </p:par>
                              <p:par>
                                <p:cTn id="242" presetID="10" presetClass="entr" presetSubtype="0" fill="hold" nodeType="withEffect">
                                  <p:stCondLst>
                                    <p:cond delay="0"/>
                                  </p:stCondLst>
                                  <p:childTnLst>
                                    <p:set>
                                      <p:cBhvr>
                                        <p:cTn id="243" dur="1" fill="hold">
                                          <p:stCondLst>
                                            <p:cond delay="0"/>
                                          </p:stCondLst>
                                        </p:cTn>
                                        <p:tgtEl>
                                          <p:spTgt spid="3188"/>
                                        </p:tgtEl>
                                        <p:attrNameLst>
                                          <p:attrName>style.visibility</p:attrName>
                                        </p:attrNameLst>
                                      </p:cBhvr>
                                      <p:to>
                                        <p:strVal val="visible"/>
                                      </p:to>
                                    </p:set>
                                    <p:animEffect transition="in" filter="fade">
                                      <p:cBhvr>
                                        <p:cTn id="244" dur="500"/>
                                        <p:tgtEl>
                                          <p:spTgt spid="3188"/>
                                        </p:tgtEl>
                                      </p:cBhvr>
                                    </p:animEffect>
                                  </p:childTnLst>
                                </p:cTn>
                              </p:par>
                            </p:childTnLst>
                          </p:cTn>
                        </p:par>
                      </p:childTnLst>
                    </p:cTn>
                  </p:par>
                  <p:par>
                    <p:cTn id="245" fill="hold">
                      <p:stCondLst>
                        <p:cond delay="indefinite"/>
                      </p:stCondLst>
                      <p:childTnLst>
                        <p:par>
                          <p:cTn id="246" fill="hold">
                            <p:stCondLst>
                              <p:cond delay="0"/>
                            </p:stCondLst>
                            <p:childTnLst>
                              <p:par>
                                <p:cTn id="247" presetID="10" presetClass="entr" presetSubtype="0" fill="hold" nodeType="clickEffect">
                                  <p:stCondLst>
                                    <p:cond delay="0"/>
                                  </p:stCondLst>
                                  <p:childTnLst>
                                    <p:set>
                                      <p:cBhvr>
                                        <p:cTn id="248" dur="1" fill="hold">
                                          <p:stCondLst>
                                            <p:cond delay="0"/>
                                          </p:stCondLst>
                                        </p:cTn>
                                        <p:tgtEl>
                                          <p:spTgt spid="3196"/>
                                        </p:tgtEl>
                                        <p:attrNameLst>
                                          <p:attrName>style.visibility</p:attrName>
                                        </p:attrNameLst>
                                      </p:cBhvr>
                                      <p:to>
                                        <p:strVal val="visible"/>
                                      </p:to>
                                    </p:set>
                                    <p:animEffect transition="in" filter="fade">
                                      <p:cBhvr>
                                        <p:cTn id="249" dur="500"/>
                                        <p:tgtEl>
                                          <p:spTgt spid="3196"/>
                                        </p:tgtEl>
                                      </p:cBhvr>
                                    </p:animEffect>
                                  </p:childTnLst>
                                </p:cTn>
                              </p:par>
                              <p:par>
                                <p:cTn id="250" presetID="10" presetClass="entr" presetSubtype="0" fill="hold" nodeType="withEffect">
                                  <p:stCondLst>
                                    <p:cond delay="0"/>
                                  </p:stCondLst>
                                  <p:childTnLst>
                                    <p:set>
                                      <p:cBhvr>
                                        <p:cTn id="251" dur="1" fill="hold">
                                          <p:stCondLst>
                                            <p:cond delay="0"/>
                                          </p:stCondLst>
                                        </p:cTn>
                                        <p:tgtEl>
                                          <p:spTgt spid="3195"/>
                                        </p:tgtEl>
                                        <p:attrNameLst>
                                          <p:attrName>style.visibility</p:attrName>
                                        </p:attrNameLst>
                                      </p:cBhvr>
                                      <p:to>
                                        <p:strVal val="visible"/>
                                      </p:to>
                                    </p:set>
                                    <p:animEffect transition="in" filter="fade">
                                      <p:cBhvr>
                                        <p:cTn id="252" dur="500"/>
                                        <p:tgtEl>
                                          <p:spTgt spid="3195"/>
                                        </p:tgtEl>
                                      </p:cBhvr>
                                    </p:animEffect>
                                  </p:childTnLst>
                                </p:cTn>
                              </p:par>
                              <p:par>
                                <p:cTn id="253" presetID="10" presetClass="entr" presetSubtype="0" fill="hold" nodeType="withEffect">
                                  <p:stCondLst>
                                    <p:cond delay="0"/>
                                  </p:stCondLst>
                                  <p:childTnLst>
                                    <p:set>
                                      <p:cBhvr>
                                        <p:cTn id="254" dur="1" fill="hold">
                                          <p:stCondLst>
                                            <p:cond delay="0"/>
                                          </p:stCondLst>
                                        </p:cTn>
                                        <p:tgtEl>
                                          <p:spTgt spid="3194"/>
                                        </p:tgtEl>
                                        <p:attrNameLst>
                                          <p:attrName>style.visibility</p:attrName>
                                        </p:attrNameLst>
                                      </p:cBhvr>
                                      <p:to>
                                        <p:strVal val="visible"/>
                                      </p:to>
                                    </p:set>
                                    <p:animEffect transition="in" filter="fade">
                                      <p:cBhvr>
                                        <p:cTn id="255" dur="500"/>
                                        <p:tgtEl>
                                          <p:spTgt spid="3194"/>
                                        </p:tgtEl>
                                      </p:cBhvr>
                                    </p:animEffect>
                                  </p:childTnLst>
                                </p:cTn>
                              </p:par>
                            </p:childTnLst>
                          </p:cTn>
                        </p:par>
                      </p:childTnLst>
                    </p:cTn>
                  </p:par>
                  <p:par>
                    <p:cTn id="256" fill="hold">
                      <p:stCondLst>
                        <p:cond delay="indefinite"/>
                      </p:stCondLst>
                      <p:childTnLst>
                        <p:par>
                          <p:cTn id="257" fill="hold">
                            <p:stCondLst>
                              <p:cond delay="0"/>
                            </p:stCondLst>
                            <p:childTnLst>
                              <p:par>
                                <p:cTn id="258" presetID="10" presetClass="entr" presetSubtype="0" fill="hold" nodeType="clickEffect">
                                  <p:stCondLst>
                                    <p:cond delay="0"/>
                                  </p:stCondLst>
                                  <p:childTnLst>
                                    <p:set>
                                      <p:cBhvr>
                                        <p:cTn id="259" dur="1" fill="hold">
                                          <p:stCondLst>
                                            <p:cond delay="0"/>
                                          </p:stCondLst>
                                        </p:cTn>
                                        <p:tgtEl>
                                          <p:spTgt spid="3209"/>
                                        </p:tgtEl>
                                        <p:attrNameLst>
                                          <p:attrName>style.visibility</p:attrName>
                                        </p:attrNameLst>
                                      </p:cBhvr>
                                      <p:to>
                                        <p:strVal val="visible"/>
                                      </p:to>
                                    </p:set>
                                    <p:animEffect transition="in" filter="fade">
                                      <p:cBhvr>
                                        <p:cTn id="260" dur="1"/>
                                        <p:tgtEl>
                                          <p:spTgt spid="3209"/>
                                        </p:tgtEl>
                                      </p:cBhvr>
                                    </p:animEffect>
                                  </p:childTnLst>
                                </p:cTn>
                              </p:par>
                              <p:par>
                                <p:cTn id="261" presetID="10" presetClass="entr" presetSubtype="0" fill="hold" nodeType="withEffect">
                                  <p:stCondLst>
                                    <p:cond delay="0"/>
                                  </p:stCondLst>
                                  <p:childTnLst>
                                    <p:set>
                                      <p:cBhvr>
                                        <p:cTn id="262" dur="1" fill="hold">
                                          <p:stCondLst>
                                            <p:cond delay="0"/>
                                          </p:stCondLst>
                                        </p:cTn>
                                        <p:tgtEl>
                                          <p:spTgt spid="3210"/>
                                        </p:tgtEl>
                                        <p:attrNameLst>
                                          <p:attrName>style.visibility</p:attrName>
                                        </p:attrNameLst>
                                      </p:cBhvr>
                                      <p:to>
                                        <p:strVal val="visible"/>
                                      </p:to>
                                    </p:set>
                                    <p:animEffect transition="in" filter="fade">
                                      <p:cBhvr>
                                        <p:cTn id="263" dur="1"/>
                                        <p:tgtEl>
                                          <p:spTgt spid="3210"/>
                                        </p:tgtEl>
                                      </p:cBhvr>
                                    </p:animEffect>
                                  </p:childTnLst>
                                </p:cTn>
                              </p:par>
                              <p:par>
                                <p:cTn id="264" presetID="10" presetClass="entr" presetSubtype="0" fill="hold" nodeType="withEffect">
                                  <p:stCondLst>
                                    <p:cond delay="0"/>
                                  </p:stCondLst>
                                  <p:childTnLst>
                                    <p:set>
                                      <p:cBhvr>
                                        <p:cTn id="265" dur="1" fill="hold">
                                          <p:stCondLst>
                                            <p:cond delay="0"/>
                                          </p:stCondLst>
                                        </p:cTn>
                                        <p:tgtEl>
                                          <p:spTgt spid="3211"/>
                                        </p:tgtEl>
                                        <p:attrNameLst>
                                          <p:attrName>style.visibility</p:attrName>
                                        </p:attrNameLst>
                                      </p:cBhvr>
                                      <p:to>
                                        <p:strVal val="visible"/>
                                      </p:to>
                                    </p:set>
                                    <p:animEffect transition="in" filter="fade">
                                      <p:cBhvr>
                                        <p:cTn id="266" dur="1"/>
                                        <p:tgtEl>
                                          <p:spTgt spid="3211"/>
                                        </p:tgtEl>
                                      </p:cBhvr>
                                    </p:animEffect>
                                  </p:childTnLst>
                                </p:cTn>
                              </p:par>
                              <p:par>
                                <p:cTn id="267" presetID="10" presetClass="entr" presetSubtype="0" fill="hold" nodeType="withEffect">
                                  <p:stCondLst>
                                    <p:cond delay="0"/>
                                  </p:stCondLst>
                                  <p:childTnLst>
                                    <p:set>
                                      <p:cBhvr>
                                        <p:cTn id="268" dur="1" fill="hold">
                                          <p:stCondLst>
                                            <p:cond delay="0"/>
                                          </p:stCondLst>
                                        </p:cTn>
                                        <p:tgtEl>
                                          <p:spTgt spid="3213"/>
                                        </p:tgtEl>
                                        <p:attrNameLst>
                                          <p:attrName>style.visibility</p:attrName>
                                        </p:attrNameLst>
                                      </p:cBhvr>
                                      <p:to>
                                        <p:strVal val="visible"/>
                                      </p:to>
                                    </p:set>
                                    <p:animEffect transition="in" filter="fade">
                                      <p:cBhvr>
                                        <p:cTn id="269" dur="1"/>
                                        <p:tgtEl>
                                          <p:spTgt spid="3213"/>
                                        </p:tgtEl>
                                      </p:cBhvr>
                                    </p:animEffect>
                                  </p:childTnLst>
                                </p:cTn>
                              </p:par>
                              <p:par>
                                <p:cTn id="270" presetID="10" presetClass="entr" presetSubtype="0" fill="hold" nodeType="withEffect">
                                  <p:stCondLst>
                                    <p:cond delay="0"/>
                                  </p:stCondLst>
                                  <p:childTnLst>
                                    <p:set>
                                      <p:cBhvr>
                                        <p:cTn id="271" dur="1" fill="hold">
                                          <p:stCondLst>
                                            <p:cond delay="0"/>
                                          </p:stCondLst>
                                        </p:cTn>
                                        <p:tgtEl>
                                          <p:spTgt spid="3214"/>
                                        </p:tgtEl>
                                        <p:attrNameLst>
                                          <p:attrName>style.visibility</p:attrName>
                                        </p:attrNameLst>
                                      </p:cBhvr>
                                      <p:to>
                                        <p:strVal val="visible"/>
                                      </p:to>
                                    </p:set>
                                    <p:animEffect transition="in" filter="fade">
                                      <p:cBhvr>
                                        <p:cTn id="272" dur="1"/>
                                        <p:tgtEl>
                                          <p:spTgt spid="3214"/>
                                        </p:tgtEl>
                                      </p:cBhvr>
                                    </p:animEffect>
                                  </p:childTnLst>
                                </p:cTn>
                              </p:par>
                              <p:par>
                                <p:cTn id="273" presetID="10" presetClass="entr" presetSubtype="0" fill="hold" nodeType="withEffect">
                                  <p:stCondLst>
                                    <p:cond delay="0"/>
                                  </p:stCondLst>
                                  <p:childTnLst>
                                    <p:set>
                                      <p:cBhvr>
                                        <p:cTn id="274" dur="1" fill="hold">
                                          <p:stCondLst>
                                            <p:cond delay="0"/>
                                          </p:stCondLst>
                                        </p:cTn>
                                        <p:tgtEl>
                                          <p:spTgt spid="3212"/>
                                        </p:tgtEl>
                                        <p:attrNameLst>
                                          <p:attrName>style.visibility</p:attrName>
                                        </p:attrNameLst>
                                      </p:cBhvr>
                                      <p:to>
                                        <p:strVal val="visible"/>
                                      </p:to>
                                    </p:set>
                                    <p:animEffect transition="in" filter="fade">
                                      <p:cBhvr>
                                        <p:cTn id="275" dur="1"/>
                                        <p:tgtEl>
                                          <p:spTgt spid="3212"/>
                                        </p:tgtEl>
                                      </p:cBhvr>
                                    </p:animEffect>
                                  </p:childTnLst>
                                </p:cTn>
                              </p:par>
                            </p:childTnLst>
                          </p:cTn>
                        </p:par>
                      </p:childTnLst>
                    </p:cTn>
                  </p:par>
                  <p:par>
                    <p:cTn id="276" fill="hold">
                      <p:stCondLst>
                        <p:cond delay="indefinite"/>
                      </p:stCondLst>
                      <p:childTnLst>
                        <p:par>
                          <p:cTn id="277" fill="hold">
                            <p:stCondLst>
                              <p:cond delay="0"/>
                            </p:stCondLst>
                            <p:childTnLst>
                              <p:par>
                                <p:cTn id="278" presetID="10" presetClass="entr" presetSubtype="0" fill="hold" nodeType="clickEffect">
                                  <p:stCondLst>
                                    <p:cond delay="0"/>
                                  </p:stCondLst>
                                  <p:childTnLst>
                                    <p:set>
                                      <p:cBhvr>
                                        <p:cTn id="279" dur="1" fill="hold">
                                          <p:stCondLst>
                                            <p:cond delay="0"/>
                                          </p:stCondLst>
                                        </p:cTn>
                                        <p:tgtEl>
                                          <p:spTgt spid="3201"/>
                                        </p:tgtEl>
                                        <p:attrNameLst>
                                          <p:attrName>style.visibility</p:attrName>
                                        </p:attrNameLst>
                                      </p:cBhvr>
                                      <p:to>
                                        <p:strVal val="visible"/>
                                      </p:to>
                                    </p:set>
                                    <p:animEffect transition="in" filter="fade">
                                      <p:cBhvr>
                                        <p:cTn id="280" dur="1"/>
                                        <p:tgtEl>
                                          <p:spTgt spid="3201"/>
                                        </p:tgtEl>
                                      </p:cBhvr>
                                    </p:animEffect>
                                  </p:childTnLst>
                                </p:cTn>
                              </p:par>
                              <p:par>
                                <p:cTn id="281" presetID="10" presetClass="entr" presetSubtype="0" fill="hold" nodeType="withEffect">
                                  <p:stCondLst>
                                    <p:cond delay="0"/>
                                  </p:stCondLst>
                                  <p:childTnLst>
                                    <p:set>
                                      <p:cBhvr>
                                        <p:cTn id="282" dur="1" fill="hold">
                                          <p:stCondLst>
                                            <p:cond delay="0"/>
                                          </p:stCondLst>
                                        </p:cTn>
                                        <p:tgtEl>
                                          <p:spTgt spid="3197"/>
                                        </p:tgtEl>
                                        <p:attrNameLst>
                                          <p:attrName>style.visibility</p:attrName>
                                        </p:attrNameLst>
                                      </p:cBhvr>
                                      <p:to>
                                        <p:strVal val="visible"/>
                                      </p:to>
                                    </p:set>
                                    <p:animEffect transition="in" filter="fade">
                                      <p:cBhvr>
                                        <p:cTn id="283" dur="1"/>
                                        <p:tgtEl>
                                          <p:spTgt spid="3197"/>
                                        </p:tgtEl>
                                      </p:cBhvr>
                                    </p:animEffect>
                                  </p:childTnLst>
                                </p:cTn>
                              </p:par>
                              <p:par>
                                <p:cTn id="284" presetID="10" presetClass="entr" presetSubtype="0" fill="hold" nodeType="withEffect">
                                  <p:stCondLst>
                                    <p:cond delay="0"/>
                                  </p:stCondLst>
                                  <p:childTnLst>
                                    <p:set>
                                      <p:cBhvr>
                                        <p:cTn id="285" dur="1" fill="hold">
                                          <p:stCondLst>
                                            <p:cond delay="0"/>
                                          </p:stCondLst>
                                        </p:cTn>
                                        <p:tgtEl>
                                          <p:spTgt spid="3198"/>
                                        </p:tgtEl>
                                        <p:attrNameLst>
                                          <p:attrName>style.visibility</p:attrName>
                                        </p:attrNameLst>
                                      </p:cBhvr>
                                      <p:to>
                                        <p:strVal val="visible"/>
                                      </p:to>
                                    </p:set>
                                    <p:animEffect transition="in" filter="fade">
                                      <p:cBhvr>
                                        <p:cTn id="286" dur="1"/>
                                        <p:tgtEl>
                                          <p:spTgt spid="3198"/>
                                        </p:tgtEl>
                                      </p:cBhvr>
                                    </p:animEffect>
                                  </p:childTnLst>
                                </p:cTn>
                              </p:par>
                              <p:par>
                                <p:cTn id="287" presetID="10" presetClass="entr" presetSubtype="0" fill="hold" nodeType="withEffect">
                                  <p:stCondLst>
                                    <p:cond delay="0"/>
                                  </p:stCondLst>
                                  <p:childTnLst>
                                    <p:set>
                                      <p:cBhvr>
                                        <p:cTn id="288" dur="1" fill="hold">
                                          <p:stCondLst>
                                            <p:cond delay="0"/>
                                          </p:stCondLst>
                                        </p:cTn>
                                        <p:tgtEl>
                                          <p:spTgt spid="3200"/>
                                        </p:tgtEl>
                                        <p:attrNameLst>
                                          <p:attrName>style.visibility</p:attrName>
                                        </p:attrNameLst>
                                      </p:cBhvr>
                                      <p:to>
                                        <p:strVal val="visible"/>
                                      </p:to>
                                    </p:set>
                                    <p:animEffect transition="in" filter="fade">
                                      <p:cBhvr>
                                        <p:cTn id="289" dur="1"/>
                                        <p:tgtEl>
                                          <p:spTgt spid="3200"/>
                                        </p:tgtEl>
                                      </p:cBhvr>
                                    </p:animEffect>
                                  </p:childTnLst>
                                </p:cTn>
                              </p:par>
                              <p:par>
                                <p:cTn id="290" presetID="10" presetClass="entr" presetSubtype="0" fill="hold" nodeType="withEffect">
                                  <p:stCondLst>
                                    <p:cond delay="0"/>
                                  </p:stCondLst>
                                  <p:childTnLst>
                                    <p:set>
                                      <p:cBhvr>
                                        <p:cTn id="291" dur="1" fill="hold">
                                          <p:stCondLst>
                                            <p:cond delay="0"/>
                                          </p:stCondLst>
                                        </p:cTn>
                                        <p:tgtEl>
                                          <p:spTgt spid="3199"/>
                                        </p:tgtEl>
                                        <p:attrNameLst>
                                          <p:attrName>style.visibility</p:attrName>
                                        </p:attrNameLst>
                                      </p:cBhvr>
                                      <p:to>
                                        <p:strVal val="visible"/>
                                      </p:to>
                                    </p:set>
                                    <p:animEffect transition="in" filter="fade">
                                      <p:cBhvr>
                                        <p:cTn id="292" dur="1"/>
                                        <p:tgtEl>
                                          <p:spTgt spid="3199"/>
                                        </p:tgtEl>
                                      </p:cBhvr>
                                    </p:animEffect>
                                  </p:childTnLst>
                                </p:cTn>
                              </p:par>
                              <p:par>
                                <p:cTn id="293" presetID="10" presetClass="entr" presetSubtype="0" fill="hold" nodeType="withEffect">
                                  <p:stCondLst>
                                    <p:cond delay="0"/>
                                  </p:stCondLst>
                                  <p:childTnLst>
                                    <p:set>
                                      <p:cBhvr>
                                        <p:cTn id="294" dur="1" fill="hold">
                                          <p:stCondLst>
                                            <p:cond delay="0"/>
                                          </p:stCondLst>
                                        </p:cTn>
                                        <p:tgtEl>
                                          <p:spTgt spid="3202"/>
                                        </p:tgtEl>
                                        <p:attrNameLst>
                                          <p:attrName>style.visibility</p:attrName>
                                        </p:attrNameLst>
                                      </p:cBhvr>
                                      <p:to>
                                        <p:strVal val="visible"/>
                                      </p:to>
                                    </p:set>
                                    <p:animEffect transition="in" filter="fade">
                                      <p:cBhvr>
                                        <p:cTn id="295" dur="1"/>
                                        <p:tgtEl>
                                          <p:spTgt spid="3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25"/>
        <p:cNvGrpSpPr/>
        <p:nvPr/>
      </p:nvGrpSpPr>
      <p:grpSpPr>
        <a:xfrm>
          <a:off x="0" y="0"/>
          <a:ext cx="0" cy="0"/>
          <a:chOff x="0" y="0"/>
          <a:chExt cx="0" cy="0"/>
        </a:xfrm>
      </p:grpSpPr>
      <p:sp>
        <p:nvSpPr>
          <p:cNvPr id="3226" name="Shape 3226"/>
          <p:cNvSpPr/>
          <p:nvPr/>
        </p:nvSpPr>
        <p:spPr>
          <a:xfrm>
            <a:off x="362803" y="448016"/>
            <a:ext cx="8305799" cy="1015662"/>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40"/>
            </a:pPr>
            <a:r>
              <a:rPr lang="en-US" sz="2000" b="1" i="0" u="none" strike="noStrike" cap="none" baseline="0">
                <a:solidFill>
                  <a:schemeClr val="dk1"/>
                </a:solidFill>
                <a:latin typeface="Calibri"/>
                <a:ea typeface="Calibri"/>
                <a:cs typeface="Calibri"/>
                <a:sym typeface="Calibri"/>
              </a:rPr>
              <a:t>A hexagonal lamina of sides 25mm rests on one of its sides on HP. The lamina makes 45° to HP and the side on which it rests makes 30° to VP. Draw its projections.</a:t>
            </a:r>
          </a:p>
        </p:txBody>
      </p:sp>
      <p:cxnSp>
        <p:nvCxnSpPr>
          <p:cNvPr id="3227" name="Shape 3227"/>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3228" name="Shape 3228"/>
          <p:cNvCxnSpPr/>
          <p:nvPr/>
        </p:nvCxnSpPr>
        <p:spPr>
          <a:xfrm rot="10800000">
            <a:off x="381000" y="1523999"/>
            <a:ext cx="8305799" cy="1588"/>
          </a:xfrm>
          <a:prstGeom prst="straightConnector1">
            <a:avLst/>
          </a:prstGeom>
          <a:noFill/>
          <a:ln w="9525" cap="flat" cmpd="sng">
            <a:solidFill>
              <a:srgbClr val="C4BD97"/>
            </a:solidFill>
            <a:prstDash val="solid"/>
            <a:round/>
            <a:headEnd type="none" w="med" len="med"/>
            <a:tailEnd type="none" w="med" len="med"/>
          </a:ln>
        </p:spPr>
      </p:cxnSp>
      <p:sp>
        <p:nvSpPr>
          <p:cNvPr id="3229" name="Shape 3229"/>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3230" name="Shape 3230"/>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3231" name="Shape 3231"/>
          <p:cNvCxnSpPr/>
          <p:nvPr/>
        </p:nvCxnSpPr>
        <p:spPr>
          <a:xfrm rot="10800000">
            <a:off x="685801" y="3480816"/>
            <a:ext cx="7696198" cy="0"/>
          </a:xfrm>
          <a:prstGeom prst="straightConnector1">
            <a:avLst/>
          </a:prstGeom>
          <a:noFill/>
          <a:ln w="9525" cap="flat" cmpd="sng">
            <a:solidFill>
              <a:schemeClr val="dk1"/>
            </a:solidFill>
            <a:prstDash val="solid"/>
            <a:round/>
            <a:headEnd type="none" w="med" len="med"/>
            <a:tailEnd type="none" w="med" len="med"/>
          </a:ln>
        </p:spPr>
      </p:cxnSp>
      <p:sp>
        <p:nvSpPr>
          <p:cNvPr id="3232" name="Shape 3232"/>
          <p:cNvSpPr txBox="1"/>
          <p:nvPr/>
        </p:nvSpPr>
        <p:spPr>
          <a:xfrm>
            <a:off x="362803" y="3329185"/>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3233" name="Shape 3233"/>
          <p:cNvSpPr txBox="1"/>
          <p:nvPr/>
        </p:nvSpPr>
        <p:spPr>
          <a:xfrm>
            <a:off x="8382000" y="3318000"/>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3234" name="Shape 3234"/>
          <p:cNvSpPr txBox="1"/>
          <p:nvPr/>
        </p:nvSpPr>
        <p:spPr>
          <a:xfrm>
            <a:off x="616193" y="3177910"/>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sp>
        <p:nvSpPr>
          <p:cNvPr id="3235" name="Shape 3235"/>
          <p:cNvSpPr txBox="1"/>
          <p:nvPr/>
        </p:nvSpPr>
        <p:spPr>
          <a:xfrm>
            <a:off x="1480829" y="3908869"/>
            <a:ext cx="28244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3236" name="Shape 3236"/>
          <p:cNvSpPr txBox="1"/>
          <p:nvPr/>
        </p:nvSpPr>
        <p:spPr>
          <a:xfrm>
            <a:off x="2224190" y="3584437"/>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grpSp>
        <p:nvGrpSpPr>
          <p:cNvPr id="3237" name="Shape 3237"/>
          <p:cNvGrpSpPr/>
          <p:nvPr/>
        </p:nvGrpSpPr>
        <p:grpSpPr>
          <a:xfrm>
            <a:off x="1190928" y="4219207"/>
            <a:ext cx="537084" cy="853589"/>
            <a:chOff x="1051041" y="4419600"/>
            <a:chExt cx="537084" cy="968180"/>
          </a:xfrm>
        </p:grpSpPr>
        <p:cxnSp>
          <p:nvCxnSpPr>
            <p:cNvPr id="3238" name="Shape 3238"/>
            <p:cNvCxnSpPr/>
            <p:nvPr/>
          </p:nvCxnSpPr>
          <p:spPr>
            <a:xfrm>
              <a:off x="1102023" y="4419600"/>
              <a:ext cx="0" cy="968180"/>
            </a:xfrm>
            <a:prstGeom prst="straightConnector1">
              <a:avLst/>
            </a:prstGeom>
            <a:noFill/>
            <a:ln w="9525" cap="flat" cmpd="sng">
              <a:solidFill>
                <a:srgbClr val="4A7DBB"/>
              </a:solidFill>
              <a:prstDash val="solid"/>
              <a:round/>
              <a:headEnd type="triangle" w="lg" len="lg"/>
              <a:tailEnd type="triangle" w="lg" len="lg"/>
            </a:ln>
          </p:spPr>
        </p:cxnSp>
        <p:cxnSp>
          <p:nvCxnSpPr>
            <p:cNvPr id="3239" name="Shape 3239"/>
            <p:cNvCxnSpPr/>
            <p:nvPr/>
          </p:nvCxnSpPr>
          <p:spPr>
            <a:xfrm>
              <a:off x="1051041" y="4419600"/>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3240" name="Shape 3240"/>
            <p:cNvCxnSpPr/>
            <p:nvPr/>
          </p:nvCxnSpPr>
          <p:spPr>
            <a:xfrm>
              <a:off x="1055370" y="5387780"/>
              <a:ext cx="532755" cy="0"/>
            </a:xfrm>
            <a:prstGeom prst="straightConnector1">
              <a:avLst/>
            </a:prstGeom>
            <a:noFill/>
            <a:ln w="9525" cap="flat" cmpd="sng">
              <a:solidFill>
                <a:srgbClr val="4A7DBB"/>
              </a:solidFill>
              <a:prstDash val="solid"/>
              <a:round/>
              <a:headEnd type="none" w="med" len="med"/>
              <a:tailEnd type="none" w="med" len="med"/>
            </a:ln>
          </p:spPr>
        </p:cxnSp>
      </p:grpSp>
      <p:sp>
        <p:nvSpPr>
          <p:cNvPr id="3241" name="Shape 3241"/>
          <p:cNvSpPr txBox="1"/>
          <p:nvPr/>
        </p:nvSpPr>
        <p:spPr>
          <a:xfrm>
            <a:off x="856773" y="4461337"/>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25</a:t>
            </a:r>
          </a:p>
        </p:txBody>
      </p:sp>
      <p:cxnSp>
        <p:nvCxnSpPr>
          <p:cNvPr id="3242" name="Shape 3242"/>
          <p:cNvCxnSpPr/>
          <p:nvPr/>
        </p:nvCxnSpPr>
        <p:spPr>
          <a:xfrm rot="10800000">
            <a:off x="1720900" y="3472864"/>
            <a:ext cx="2783" cy="746344"/>
          </a:xfrm>
          <a:prstGeom prst="straightConnector1">
            <a:avLst/>
          </a:prstGeom>
          <a:noFill/>
          <a:ln w="9525" cap="flat" cmpd="sng">
            <a:solidFill>
              <a:srgbClr val="C4BD97"/>
            </a:solidFill>
            <a:prstDash val="solid"/>
            <a:round/>
            <a:headEnd type="none" w="med" len="med"/>
            <a:tailEnd type="none" w="med" len="med"/>
          </a:ln>
        </p:spPr>
      </p:cxnSp>
      <p:cxnSp>
        <p:nvCxnSpPr>
          <p:cNvPr id="3243" name="Shape 3243"/>
          <p:cNvCxnSpPr/>
          <p:nvPr/>
        </p:nvCxnSpPr>
        <p:spPr>
          <a:xfrm>
            <a:off x="3153116" y="3472864"/>
            <a:ext cx="0" cy="746344"/>
          </a:xfrm>
          <a:prstGeom prst="straightConnector1">
            <a:avLst/>
          </a:prstGeom>
          <a:noFill/>
          <a:ln w="9525" cap="flat" cmpd="sng">
            <a:solidFill>
              <a:srgbClr val="C4BD97"/>
            </a:solidFill>
            <a:prstDash val="solid"/>
            <a:round/>
            <a:headEnd type="none" w="med" len="med"/>
            <a:tailEnd type="none" w="med" len="med"/>
          </a:ln>
        </p:spPr>
      </p:cxnSp>
      <p:sp>
        <p:nvSpPr>
          <p:cNvPr id="3244" name="Shape 3244"/>
          <p:cNvSpPr txBox="1"/>
          <p:nvPr/>
        </p:nvSpPr>
        <p:spPr>
          <a:xfrm>
            <a:off x="3122324" y="3935342"/>
            <a:ext cx="27122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245" name="Shape 3245"/>
          <p:cNvSpPr txBox="1"/>
          <p:nvPr/>
        </p:nvSpPr>
        <p:spPr>
          <a:xfrm>
            <a:off x="3113273" y="5037892"/>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3246" name="Shape 3246"/>
          <p:cNvSpPr txBox="1"/>
          <p:nvPr/>
        </p:nvSpPr>
        <p:spPr>
          <a:xfrm>
            <a:off x="2263892" y="5376446"/>
            <a:ext cx="28725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247" name="Shape 3247"/>
          <p:cNvSpPr txBox="1"/>
          <p:nvPr/>
        </p:nvSpPr>
        <p:spPr>
          <a:xfrm>
            <a:off x="1480829" y="5037892"/>
            <a:ext cx="24718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cxnSp>
        <p:nvCxnSpPr>
          <p:cNvPr id="3248" name="Shape 3248"/>
          <p:cNvCxnSpPr/>
          <p:nvPr/>
        </p:nvCxnSpPr>
        <p:spPr>
          <a:xfrm rot="10800000" flipH="1">
            <a:off x="2438400" y="3480815"/>
            <a:ext cx="5720" cy="1949339"/>
          </a:xfrm>
          <a:prstGeom prst="straightConnector1">
            <a:avLst/>
          </a:prstGeom>
          <a:noFill/>
          <a:ln w="9525" cap="flat" cmpd="sng">
            <a:solidFill>
              <a:srgbClr val="C4BD97"/>
            </a:solidFill>
            <a:prstDash val="solid"/>
            <a:round/>
            <a:headEnd type="none" w="med" len="med"/>
            <a:tailEnd type="none" w="med" len="med"/>
          </a:ln>
        </p:spPr>
      </p:cxnSp>
      <p:cxnSp>
        <p:nvCxnSpPr>
          <p:cNvPr id="3249" name="Shape 3249"/>
          <p:cNvCxnSpPr/>
          <p:nvPr/>
        </p:nvCxnSpPr>
        <p:spPr>
          <a:xfrm rot="10800000">
            <a:off x="1720899" y="3474328"/>
            <a:ext cx="1432217" cy="0"/>
          </a:xfrm>
          <a:prstGeom prst="straightConnector1">
            <a:avLst/>
          </a:prstGeom>
          <a:noFill/>
          <a:ln w="28575" cap="flat" cmpd="sng">
            <a:solidFill>
              <a:schemeClr val="dk1"/>
            </a:solidFill>
            <a:prstDash val="solid"/>
            <a:round/>
            <a:headEnd type="none" w="med" len="med"/>
            <a:tailEnd type="none" w="med" len="med"/>
          </a:ln>
        </p:spPr>
      </p:cxnSp>
      <p:sp>
        <p:nvSpPr>
          <p:cNvPr id="3250" name="Shape 3250"/>
          <p:cNvSpPr txBox="1"/>
          <p:nvPr/>
        </p:nvSpPr>
        <p:spPr>
          <a:xfrm>
            <a:off x="1478584" y="3124200"/>
            <a:ext cx="56938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a:t>
            </a:r>
          </a:p>
        </p:txBody>
      </p:sp>
      <p:sp>
        <p:nvSpPr>
          <p:cNvPr id="3251" name="Shape 3251"/>
          <p:cNvSpPr txBox="1"/>
          <p:nvPr/>
        </p:nvSpPr>
        <p:spPr>
          <a:xfrm>
            <a:off x="2153706" y="3134568"/>
            <a:ext cx="60946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e'(b')</a:t>
            </a:r>
          </a:p>
        </p:txBody>
      </p:sp>
      <p:sp>
        <p:nvSpPr>
          <p:cNvPr id="3252" name="Shape 3252"/>
          <p:cNvSpPr txBox="1"/>
          <p:nvPr/>
        </p:nvSpPr>
        <p:spPr>
          <a:xfrm>
            <a:off x="2868423" y="3134568"/>
            <a:ext cx="59343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d'(c')</a:t>
            </a:r>
          </a:p>
        </p:txBody>
      </p:sp>
      <p:sp>
        <p:nvSpPr>
          <p:cNvPr id="3253" name="Shape 3253"/>
          <p:cNvSpPr txBox="1"/>
          <p:nvPr/>
        </p:nvSpPr>
        <p:spPr>
          <a:xfrm>
            <a:off x="4233733" y="3088200"/>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45°</a:t>
            </a:r>
          </a:p>
        </p:txBody>
      </p:sp>
      <p:sp>
        <p:nvSpPr>
          <p:cNvPr id="3254" name="Shape 3254"/>
          <p:cNvSpPr/>
          <p:nvPr/>
        </p:nvSpPr>
        <p:spPr>
          <a:xfrm rot="-798769">
            <a:off x="3855265" y="3164029"/>
            <a:ext cx="470865" cy="724942"/>
          </a:xfrm>
          <a:prstGeom prst="arc">
            <a:avLst>
              <a:gd name="adj1" fmla="val 18136718"/>
              <a:gd name="adj2" fmla="val 27888"/>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3255" name="Shape 3255"/>
          <p:cNvCxnSpPr/>
          <p:nvPr/>
        </p:nvCxnSpPr>
        <p:spPr>
          <a:xfrm rot="10800000">
            <a:off x="3923864" y="3241317"/>
            <a:ext cx="0" cy="1831480"/>
          </a:xfrm>
          <a:prstGeom prst="straightConnector1">
            <a:avLst/>
          </a:prstGeom>
          <a:noFill/>
          <a:ln w="9525" cap="flat" cmpd="sng">
            <a:solidFill>
              <a:srgbClr val="C4BD97"/>
            </a:solidFill>
            <a:prstDash val="solid"/>
            <a:round/>
            <a:headEnd type="none" w="med" len="med"/>
            <a:tailEnd type="none" w="med" len="med"/>
          </a:ln>
        </p:spPr>
      </p:cxnSp>
      <p:cxnSp>
        <p:nvCxnSpPr>
          <p:cNvPr id="3256" name="Shape 3256"/>
          <p:cNvCxnSpPr/>
          <p:nvPr/>
        </p:nvCxnSpPr>
        <p:spPr>
          <a:xfrm>
            <a:off x="4911082" y="2444561"/>
            <a:ext cx="21234" cy="2624415"/>
          </a:xfrm>
          <a:prstGeom prst="straightConnector1">
            <a:avLst/>
          </a:prstGeom>
          <a:noFill/>
          <a:ln w="9525" cap="flat" cmpd="sng">
            <a:solidFill>
              <a:srgbClr val="C4BD97"/>
            </a:solidFill>
            <a:prstDash val="solid"/>
            <a:round/>
            <a:headEnd type="none" w="med" len="med"/>
            <a:tailEnd type="none" w="med" len="med"/>
          </a:ln>
        </p:spPr>
      </p:cxnSp>
      <p:cxnSp>
        <p:nvCxnSpPr>
          <p:cNvPr id="3257" name="Shape 3257"/>
          <p:cNvCxnSpPr/>
          <p:nvPr/>
        </p:nvCxnSpPr>
        <p:spPr>
          <a:xfrm rot="10800000" flipH="1">
            <a:off x="4428091" y="2955483"/>
            <a:ext cx="898" cy="2474672"/>
          </a:xfrm>
          <a:prstGeom prst="straightConnector1">
            <a:avLst/>
          </a:prstGeom>
          <a:noFill/>
          <a:ln w="9525" cap="flat" cmpd="sng">
            <a:solidFill>
              <a:srgbClr val="C4BD97"/>
            </a:solidFill>
            <a:prstDash val="solid"/>
            <a:round/>
            <a:headEnd type="none" w="med" len="med"/>
            <a:tailEnd type="none" w="med" len="med"/>
          </a:ln>
        </p:spPr>
      </p:cxnSp>
      <p:cxnSp>
        <p:nvCxnSpPr>
          <p:cNvPr id="3258" name="Shape 3258"/>
          <p:cNvCxnSpPr/>
          <p:nvPr/>
        </p:nvCxnSpPr>
        <p:spPr>
          <a:xfrm rot="10800000">
            <a:off x="2438399" y="3861850"/>
            <a:ext cx="1989691" cy="0"/>
          </a:xfrm>
          <a:prstGeom prst="straightConnector1">
            <a:avLst/>
          </a:prstGeom>
          <a:noFill/>
          <a:ln w="9525" cap="flat" cmpd="sng">
            <a:solidFill>
              <a:srgbClr val="C4BD97"/>
            </a:solidFill>
            <a:prstDash val="solid"/>
            <a:round/>
            <a:headEnd type="none" w="med" len="med"/>
            <a:tailEnd type="none" w="med" len="med"/>
          </a:ln>
        </p:spPr>
      </p:cxnSp>
      <p:cxnSp>
        <p:nvCxnSpPr>
          <p:cNvPr id="3259" name="Shape 3259"/>
          <p:cNvCxnSpPr/>
          <p:nvPr/>
        </p:nvCxnSpPr>
        <p:spPr>
          <a:xfrm rot="10800000">
            <a:off x="1723682" y="4219209"/>
            <a:ext cx="3208635" cy="3819"/>
          </a:xfrm>
          <a:prstGeom prst="straightConnector1">
            <a:avLst/>
          </a:prstGeom>
          <a:noFill/>
          <a:ln w="9525" cap="flat" cmpd="sng">
            <a:solidFill>
              <a:srgbClr val="C4BD97"/>
            </a:solidFill>
            <a:prstDash val="solid"/>
            <a:round/>
            <a:headEnd type="none" w="med" len="med"/>
            <a:tailEnd type="none" w="med" len="med"/>
          </a:ln>
        </p:spPr>
      </p:cxnSp>
      <p:cxnSp>
        <p:nvCxnSpPr>
          <p:cNvPr id="3260" name="Shape 3260"/>
          <p:cNvCxnSpPr/>
          <p:nvPr/>
        </p:nvCxnSpPr>
        <p:spPr>
          <a:xfrm flipH="1">
            <a:off x="1723682" y="5068978"/>
            <a:ext cx="3208635" cy="3819"/>
          </a:xfrm>
          <a:prstGeom prst="straightConnector1">
            <a:avLst/>
          </a:prstGeom>
          <a:noFill/>
          <a:ln w="9525" cap="flat" cmpd="sng">
            <a:solidFill>
              <a:srgbClr val="C4BD97"/>
            </a:solidFill>
            <a:prstDash val="solid"/>
            <a:round/>
            <a:headEnd type="none" w="med" len="med"/>
            <a:tailEnd type="none" w="med" len="med"/>
          </a:ln>
        </p:spPr>
      </p:cxnSp>
      <p:cxnSp>
        <p:nvCxnSpPr>
          <p:cNvPr id="3261" name="Shape 3261"/>
          <p:cNvCxnSpPr/>
          <p:nvPr/>
        </p:nvCxnSpPr>
        <p:spPr>
          <a:xfrm rot="10800000">
            <a:off x="2438399" y="5430155"/>
            <a:ext cx="1989691" cy="0"/>
          </a:xfrm>
          <a:prstGeom prst="straightConnector1">
            <a:avLst/>
          </a:prstGeom>
          <a:noFill/>
          <a:ln w="9525" cap="flat" cmpd="sng">
            <a:solidFill>
              <a:srgbClr val="C4BD97"/>
            </a:solidFill>
            <a:prstDash val="solid"/>
            <a:round/>
            <a:headEnd type="none" w="med" len="med"/>
            <a:tailEnd type="none" w="med" len="med"/>
          </a:ln>
        </p:spPr>
      </p:cxnSp>
      <p:sp>
        <p:nvSpPr>
          <p:cNvPr id="3262" name="Shape 3262"/>
          <p:cNvSpPr/>
          <p:nvPr/>
        </p:nvSpPr>
        <p:spPr>
          <a:xfrm rot="5400000">
            <a:off x="1654246" y="3931285"/>
            <a:ext cx="1568306" cy="1429434"/>
          </a:xfrm>
          <a:prstGeom prst="hexagon">
            <a:avLst>
              <a:gd name="adj" fmla="val 25000"/>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263" name="Shape 3263"/>
          <p:cNvSpPr/>
          <p:nvPr/>
        </p:nvSpPr>
        <p:spPr>
          <a:xfrm rot="5400000">
            <a:off x="3643937" y="4141776"/>
            <a:ext cx="1568306" cy="1008453"/>
          </a:xfrm>
          <a:prstGeom prst="hexagon">
            <a:avLst>
              <a:gd name="adj" fmla="val 35815"/>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264" name="Shape 3264"/>
          <p:cNvSpPr txBox="1"/>
          <p:nvPr/>
        </p:nvSpPr>
        <p:spPr>
          <a:xfrm>
            <a:off x="3486010" y="3148333"/>
            <a:ext cx="56938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a:t>
            </a:r>
          </a:p>
        </p:txBody>
      </p:sp>
      <p:sp>
        <p:nvSpPr>
          <p:cNvPr id="3265" name="Shape 3265"/>
          <p:cNvSpPr txBox="1"/>
          <p:nvPr/>
        </p:nvSpPr>
        <p:spPr>
          <a:xfrm>
            <a:off x="3906241" y="2639825"/>
            <a:ext cx="60946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e'(b')</a:t>
            </a:r>
          </a:p>
        </p:txBody>
      </p:sp>
      <p:sp>
        <p:nvSpPr>
          <p:cNvPr id="3266" name="Shape 3266"/>
          <p:cNvSpPr txBox="1"/>
          <p:nvPr/>
        </p:nvSpPr>
        <p:spPr>
          <a:xfrm>
            <a:off x="4341728" y="2150476"/>
            <a:ext cx="59343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d'(c')</a:t>
            </a:r>
          </a:p>
        </p:txBody>
      </p:sp>
      <p:sp>
        <p:nvSpPr>
          <p:cNvPr id="3267" name="Shape 3267"/>
          <p:cNvSpPr txBox="1"/>
          <p:nvPr/>
        </p:nvSpPr>
        <p:spPr>
          <a:xfrm>
            <a:off x="3668775" y="3925160"/>
            <a:ext cx="28244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3268" name="Shape 3268"/>
          <p:cNvSpPr txBox="1"/>
          <p:nvPr/>
        </p:nvSpPr>
        <p:spPr>
          <a:xfrm>
            <a:off x="4282955" y="3563132"/>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3269" name="Shape 3269"/>
          <p:cNvSpPr txBox="1"/>
          <p:nvPr/>
        </p:nvSpPr>
        <p:spPr>
          <a:xfrm>
            <a:off x="4911082" y="3987780"/>
            <a:ext cx="27122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270" name="Shape 3270"/>
          <p:cNvSpPr txBox="1"/>
          <p:nvPr/>
        </p:nvSpPr>
        <p:spPr>
          <a:xfrm>
            <a:off x="4885694" y="4953000"/>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3271" name="Shape 3271"/>
          <p:cNvSpPr txBox="1"/>
          <p:nvPr/>
        </p:nvSpPr>
        <p:spPr>
          <a:xfrm>
            <a:off x="4275832" y="5365073"/>
            <a:ext cx="28725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272" name="Shape 3272"/>
          <p:cNvSpPr txBox="1"/>
          <p:nvPr/>
        </p:nvSpPr>
        <p:spPr>
          <a:xfrm>
            <a:off x="3695876" y="5026519"/>
            <a:ext cx="24718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cxnSp>
        <p:nvCxnSpPr>
          <p:cNvPr id="3273" name="Shape 3273"/>
          <p:cNvCxnSpPr/>
          <p:nvPr/>
        </p:nvCxnSpPr>
        <p:spPr>
          <a:xfrm rot="10800000">
            <a:off x="6725678" y="3466407"/>
            <a:ext cx="0" cy="986732"/>
          </a:xfrm>
          <a:prstGeom prst="straightConnector1">
            <a:avLst/>
          </a:prstGeom>
          <a:noFill/>
          <a:ln w="9525" cap="flat" cmpd="sng">
            <a:solidFill>
              <a:srgbClr val="C4BD97"/>
            </a:solidFill>
            <a:prstDash val="solid"/>
            <a:round/>
            <a:headEnd type="none" w="med" len="med"/>
            <a:tailEnd type="none" w="med" len="med"/>
          </a:ln>
        </p:spPr>
      </p:cxnSp>
      <p:cxnSp>
        <p:nvCxnSpPr>
          <p:cNvPr id="3274" name="Shape 3274"/>
          <p:cNvCxnSpPr/>
          <p:nvPr/>
        </p:nvCxnSpPr>
        <p:spPr>
          <a:xfrm>
            <a:off x="7935515" y="2955483"/>
            <a:ext cx="0" cy="1891622"/>
          </a:xfrm>
          <a:prstGeom prst="straightConnector1">
            <a:avLst/>
          </a:prstGeom>
          <a:noFill/>
          <a:ln w="9525" cap="flat" cmpd="sng">
            <a:solidFill>
              <a:srgbClr val="C4BD97"/>
            </a:solidFill>
            <a:prstDash val="solid"/>
            <a:round/>
            <a:headEnd type="none" w="med" len="med"/>
            <a:tailEnd type="none" w="med" len="med"/>
          </a:ln>
        </p:spPr>
      </p:cxnSp>
      <p:cxnSp>
        <p:nvCxnSpPr>
          <p:cNvPr id="3275" name="Shape 3275"/>
          <p:cNvCxnSpPr/>
          <p:nvPr/>
        </p:nvCxnSpPr>
        <p:spPr>
          <a:xfrm rot="10800000">
            <a:off x="7410782" y="3480816"/>
            <a:ext cx="0" cy="1474218"/>
          </a:xfrm>
          <a:prstGeom prst="straightConnector1">
            <a:avLst/>
          </a:prstGeom>
          <a:noFill/>
          <a:ln w="9525" cap="flat" cmpd="sng">
            <a:solidFill>
              <a:srgbClr val="C4BD97"/>
            </a:solidFill>
            <a:prstDash val="solid"/>
            <a:round/>
            <a:headEnd type="none" w="med" len="med"/>
            <a:tailEnd type="none" w="med" len="med"/>
          </a:ln>
        </p:spPr>
      </p:cxnSp>
      <p:cxnSp>
        <p:nvCxnSpPr>
          <p:cNvPr id="3276" name="Shape 3276"/>
          <p:cNvCxnSpPr/>
          <p:nvPr/>
        </p:nvCxnSpPr>
        <p:spPr>
          <a:xfrm rot="10800000">
            <a:off x="6669349" y="2961929"/>
            <a:ext cx="1023" cy="958353"/>
          </a:xfrm>
          <a:prstGeom prst="straightConnector1">
            <a:avLst/>
          </a:prstGeom>
          <a:noFill/>
          <a:ln w="9525" cap="flat" cmpd="sng">
            <a:solidFill>
              <a:srgbClr val="C4BD97"/>
            </a:solidFill>
            <a:prstDash val="solid"/>
            <a:round/>
            <a:headEnd type="none" w="med" len="med"/>
            <a:tailEnd type="none" w="med" len="med"/>
          </a:ln>
        </p:spPr>
      </p:cxnSp>
      <p:cxnSp>
        <p:nvCxnSpPr>
          <p:cNvPr id="3277" name="Shape 3277"/>
          <p:cNvCxnSpPr/>
          <p:nvPr/>
        </p:nvCxnSpPr>
        <p:spPr>
          <a:xfrm rot="10800000">
            <a:off x="4419461" y="2955483"/>
            <a:ext cx="3516054" cy="0"/>
          </a:xfrm>
          <a:prstGeom prst="straightConnector1">
            <a:avLst/>
          </a:prstGeom>
          <a:noFill/>
          <a:ln w="9525" cap="flat" cmpd="sng">
            <a:solidFill>
              <a:srgbClr val="C4BD97"/>
            </a:solidFill>
            <a:prstDash val="solid"/>
            <a:round/>
            <a:headEnd type="none" w="med" len="med"/>
            <a:tailEnd type="none" w="med" len="med"/>
          </a:ln>
        </p:spPr>
      </p:cxnSp>
      <p:cxnSp>
        <p:nvCxnSpPr>
          <p:cNvPr id="3278" name="Shape 3278"/>
          <p:cNvCxnSpPr/>
          <p:nvPr/>
        </p:nvCxnSpPr>
        <p:spPr>
          <a:xfrm rot="10800000">
            <a:off x="4911082" y="2444561"/>
            <a:ext cx="2969127" cy="0"/>
          </a:xfrm>
          <a:prstGeom prst="straightConnector1">
            <a:avLst/>
          </a:prstGeom>
          <a:noFill/>
          <a:ln w="9525" cap="flat" cmpd="sng">
            <a:solidFill>
              <a:srgbClr val="C4BD97"/>
            </a:solidFill>
            <a:prstDash val="solid"/>
            <a:round/>
            <a:headEnd type="none" w="med" len="med"/>
            <a:tailEnd type="none" w="med" len="med"/>
          </a:ln>
        </p:spPr>
      </p:cxnSp>
      <p:sp>
        <p:nvSpPr>
          <p:cNvPr id="3279" name="Shape 3279"/>
          <p:cNvSpPr/>
          <p:nvPr/>
        </p:nvSpPr>
        <p:spPr>
          <a:xfrm rot="2173551">
            <a:off x="6518791" y="3986527"/>
            <a:ext cx="1568305" cy="794334"/>
          </a:xfrm>
          <a:prstGeom prst="hexagon">
            <a:avLst>
              <a:gd name="adj" fmla="val 45260"/>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280" name="Shape 3280"/>
          <p:cNvSpPr txBox="1"/>
          <p:nvPr/>
        </p:nvSpPr>
        <p:spPr>
          <a:xfrm>
            <a:off x="6476255" y="4369803"/>
            <a:ext cx="28244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3281" name="Shape 3281"/>
          <p:cNvSpPr txBox="1"/>
          <p:nvPr/>
        </p:nvSpPr>
        <p:spPr>
          <a:xfrm>
            <a:off x="6400330" y="3739592"/>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3282" name="Shape 3282"/>
          <p:cNvSpPr txBox="1"/>
          <p:nvPr/>
        </p:nvSpPr>
        <p:spPr>
          <a:xfrm>
            <a:off x="7059492" y="3507533"/>
            <a:ext cx="27122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283" name="Shape 3283"/>
          <p:cNvSpPr txBox="1"/>
          <p:nvPr/>
        </p:nvSpPr>
        <p:spPr>
          <a:xfrm>
            <a:off x="7843384" y="4122782"/>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3284" name="Shape 3284"/>
          <p:cNvSpPr txBox="1"/>
          <p:nvPr/>
        </p:nvSpPr>
        <p:spPr>
          <a:xfrm>
            <a:off x="7930332" y="4699337"/>
            <a:ext cx="28725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285" name="Shape 3285"/>
          <p:cNvSpPr txBox="1"/>
          <p:nvPr/>
        </p:nvSpPr>
        <p:spPr>
          <a:xfrm>
            <a:off x="7195107" y="4936867"/>
            <a:ext cx="24718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3286" name="Shape 3286"/>
          <p:cNvSpPr txBox="1"/>
          <p:nvPr/>
        </p:nvSpPr>
        <p:spPr>
          <a:xfrm>
            <a:off x="6563902" y="3419260"/>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3287" name="Shape 3287"/>
          <p:cNvSpPr txBox="1"/>
          <p:nvPr/>
        </p:nvSpPr>
        <p:spPr>
          <a:xfrm>
            <a:off x="6355446" y="2863307"/>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3288" name="Shape 3288"/>
          <p:cNvSpPr txBox="1"/>
          <p:nvPr/>
        </p:nvSpPr>
        <p:spPr>
          <a:xfrm>
            <a:off x="6949450" y="2139123"/>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289" name="Shape 3289"/>
          <p:cNvSpPr txBox="1"/>
          <p:nvPr/>
        </p:nvSpPr>
        <p:spPr>
          <a:xfrm>
            <a:off x="7788395" y="2198446"/>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3290" name="Shape 3290"/>
          <p:cNvSpPr txBox="1"/>
          <p:nvPr/>
        </p:nvSpPr>
        <p:spPr>
          <a:xfrm>
            <a:off x="7885449" y="2825985"/>
            <a:ext cx="33214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291" name="Shape 3291"/>
          <p:cNvSpPr txBox="1"/>
          <p:nvPr/>
        </p:nvSpPr>
        <p:spPr>
          <a:xfrm>
            <a:off x="7345582" y="3406862"/>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cxnSp>
        <p:nvCxnSpPr>
          <p:cNvPr id="3292" name="Shape 3292"/>
          <p:cNvCxnSpPr/>
          <p:nvPr/>
        </p:nvCxnSpPr>
        <p:spPr>
          <a:xfrm flipH="1">
            <a:off x="3943060" y="2444561"/>
            <a:ext cx="971859" cy="1021845"/>
          </a:xfrm>
          <a:prstGeom prst="straightConnector1">
            <a:avLst/>
          </a:prstGeom>
          <a:noFill/>
          <a:ln w="28575" cap="flat" cmpd="sng">
            <a:solidFill>
              <a:schemeClr val="dk1"/>
            </a:solidFill>
            <a:prstDash val="solid"/>
            <a:round/>
            <a:headEnd type="none" w="med" len="med"/>
            <a:tailEnd type="none" w="med" len="med"/>
          </a:ln>
        </p:spPr>
      </p:cxnSp>
      <p:sp>
        <p:nvSpPr>
          <p:cNvPr id="3293" name="Shape 3293"/>
          <p:cNvSpPr txBox="1"/>
          <p:nvPr/>
        </p:nvSpPr>
        <p:spPr>
          <a:xfrm>
            <a:off x="5758971" y="3488369"/>
            <a:ext cx="49343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30°</a:t>
            </a:r>
          </a:p>
        </p:txBody>
      </p:sp>
      <p:sp>
        <p:nvSpPr>
          <p:cNvPr id="3294" name="Shape 3294"/>
          <p:cNvSpPr/>
          <p:nvPr/>
        </p:nvSpPr>
        <p:spPr>
          <a:xfrm rot="3081464">
            <a:off x="5119317" y="3178918"/>
            <a:ext cx="608723" cy="841944"/>
          </a:xfrm>
          <a:prstGeom prst="arc">
            <a:avLst>
              <a:gd name="adj1" fmla="val 17446589"/>
              <a:gd name="adj2" fmla="val 20214989"/>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3295" name="Shape 3295"/>
          <p:cNvCxnSpPr/>
          <p:nvPr/>
        </p:nvCxnSpPr>
        <p:spPr>
          <a:xfrm>
            <a:off x="5349776" y="3480816"/>
            <a:ext cx="2194024" cy="1588162"/>
          </a:xfrm>
          <a:prstGeom prst="straightConnector1">
            <a:avLst/>
          </a:prstGeom>
          <a:noFill/>
          <a:ln w="9525" cap="flat" cmpd="sng">
            <a:solidFill>
              <a:srgbClr val="938953"/>
            </a:solidFill>
            <a:prstDash val="solid"/>
            <a:round/>
            <a:headEnd type="none" w="med" len="med"/>
            <a:tailEnd type="none" w="med" len="med"/>
          </a:ln>
        </p:spPr>
      </p:cxnSp>
      <p:cxnSp>
        <p:nvCxnSpPr>
          <p:cNvPr id="3296" name="Shape 3296"/>
          <p:cNvCxnSpPr>
            <a:stCxn id="3279" idx="4"/>
          </p:cNvCxnSpPr>
          <p:nvPr/>
        </p:nvCxnSpPr>
        <p:spPr>
          <a:xfrm rot="10800000">
            <a:off x="7195106" y="2444654"/>
            <a:ext cx="0" cy="1367700"/>
          </a:xfrm>
          <a:prstGeom prst="straightConnector1">
            <a:avLst/>
          </a:prstGeom>
          <a:noFill/>
          <a:ln w="9525" cap="flat" cmpd="sng">
            <a:solidFill>
              <a:srgbClr val="C4BD97"/>
            </a:solidFill>
            <a:prstDash val="solid"/>
            <a:round/>
            <a:headEnd type="none" w="med" len="med"/>
            <a:tailEnd type="none" w="med" len="med"/>
          </a:ln>
        </p:spPr>
      </p:cxnSp>
      <p:cxnSp>
        <p:nvCxnSpPr>
          <p:cNvPr id="3297" name="Shape 3297"/>
          <p:cNvCxnSpPr>
            <a:stCxn id="3279" idx="5"/>
          </p:cNvCxnSpPr>
          <p:nvPr/>
        </p:nvCxnSpPr>
        <p:spPr>
          <a:xfrm rot="10800000">
            <a:off x="7880210" y="2444649"/>
            <a:ext cx="0" cy="1869600"/>
          </a:xfrm>
          <a:prstGeom prst="straightConnector1">
            <a:avLst/>
          </a:prstGeom>
          <a:noFill/>
          <a:ln w="9525" cap="flat" cmpd="sng">
            <a:solidFill>
              <a:srgbClr val="C4BD97"/>
            </a:solidFill>
            <a:prstDash val="solid"/>
            <a:round/>
            <a:headEnd type="none" w="med" len="med"/>
            <a:tailEnd type="none" w="med" len="med"/>
          </a:ln>
        </p:spPr>
      </p:cxnSp>
      <p:cxnSp>
        <p:nvCxnSpPr>
          <p:cNvPr id="3298" name="Shape 3298"/>
          <p:cNvCxnSpPr/>
          <p:nvPr/>
        </p:nvCxnSpPr>
        <p:spPr>
          <a:xfrm>
            <a:off x="6725678" y="3480816"/>
            <a:ext cx="685104" cy="0"/>
          </a:xfrm>
          <a:prstGeom prst="straightConnector1">
            <a:avLst/>
          </a:prstGeom>
          <a:noFill/>
          <a:ln w="28575" cap="flat" cmpd="sng">
            <a:solidFill>
              <a:schemeClr val="dk1"/>
            </a:solidFill>
            <a:prstDash val="solid"/>
            <a:round/>
            <a:headEnd type="none" w="med" len="med"/>
            <a:tailEnd type="none" w="med" len="med"/>
          </a:ln>
        </p:spPr>
      </p:cxnSp>
      <p:cxnSp>
        <p:nvCxnSpPr>
          <p:cNvPr id="3299" name="Shape 3299"/>
          <p:cNvCxnSpPr/>
          <p:nvPr/>
        </p:nvCxnSpPr>
        <p:spPr>
          <a:xfrm>
            <a:off x="6669350" y="2955483"/>
            <a:ext cx="56328" cy="525332"/>
          </a:xfrm>
          <a:prstGeom prst="straightConnector1">
            <a:avLst/>
          </a:prstGeom>
          <a:noFill/>
          <a:ln w="28575" cap="flat" cmpd="sng">
            <a:solidFill>
              <a:schemeClr val="dk1"/>
            </a:solidFill>
            <a:prstDash val="solid"/>
            <a:round/>
            <a:headEnd type="none" w="med" len="med"/>
            <a:tailEnd type="none" w="med" len="med"/>
          </a:ln>
        </p:spPr>
      </p:cxnSp>
      <p:cxnSp>
        <p:nvCxnSpPr>
          <p:cNvPr id="3300" name="Shape 3300"/>
          <p:cNvCxnSpPr/>
          <p:nvPr/>
        </p:nvCxnSpPr>
        <p:spPr>
          <a:xfrm rot="10800000" flipH="1">
            <a:off x="7195107" y="2444562"/>
            <a:ext cx="685103" cy="1585"/>
          </a:xfrm>
          <a:prstGeom prst="straightConnector1">
            <a:avLst/>
          </a:prstGeom>
          <a:noFill/>
          <a:ln w="28575" cap="flat" cmpd="sng">
            <a:solidFill>
              <a:schemeClr val="dk1"/>
            </a:solidFill>
            <a:prstDash val="solid"/>
            <a:round/>
            <a:headEnd type="none" w="med" len="med"/>
            <a:tailEnd type="none" w="med" len="med"/>
          </a:ln>
        </p:spPr>
      </p:cxnSp>
      <p:cxnSp>
        <p:nvCxnSpPr>
          <p:cNvPr id="3301" name="Shape 3301"/>
          <p:cNvCxnSpPr/>
          <p:nvPr/>
        </p:nvCxnSpPr>
        <p:spPr>
          <a:xfrm flipH="1">
            <a:off x="6670372" y="2446147"/>
            <a:ext cx="514513" cy="515782"/>
          </a:xfrm>
          <a:prstGeom prst="straightConnector1">
            <a:avLst/>
          </a:prstGeom>
          <a:noFill/>
          <a:ln w="28575" cap="flat" cmpd="sng">
            <a:solidFill>
              <a:schemeClr val="dk1"/>
            </a:solidFill>
            <a:prstDash val="solid"/>
            <a:round/>
            <a:headEnd type="none" w="med" len="med"/>
            <a:tailEnd type="none" w="med" len="med"/>
          </a:ln>
        </p:spPr>
      </p:cxnSp>
      <p:cxnSp>
        <p:nvCxnSpPr>
          <p:cNvPr id="3302" name="Shape 3302"/>
          <p:cNvCxnSpPr/>
          <p:nvPr/>
        </p:nvCxnSpPr>
        <p:spPr>
          <a:xfrm flipH="1">
            <a:off x="7410783" y="2961930"/>
            <a:ext cx="524731" cy="511193"/>
          </a:xfrm>
          <a:prstGeom prst="straightConnector1">
            <a:avLst/>
          </a:prstGeom>
          <a:noFill/>
          <a:ln w="28575" cap="flat" cmpd="sng">
            <a:solidFill>
              <a:schemeClr val="dk1"/>
            </a:solidFill>
            <a:prstDash val="solid"/>
            <a:round/>
            <a:headEnd type="none" w="med" len="med"/>
            <a:tailEnd type="none" w="med" len="med"/>
          </a:ln>
        </p:spPr>
      </p:cxnSp>
      <p:cxnSp>
        <p:nvCxnSpPr>
          <p:cNvPr id="3303" name="Shape 3303"/>
          <p:cNvCxnSpPr/>
          <p:nvPr/>
        </p:nvCxnSpPr>
        <p:spPr>
          <a:xfrm>
            <a:off x="7874003" y="2446147"/>
            <a:ext cx="56328" cy="525332"/>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26"/>
                                        </p:tgtEl>
                                        <p:attrNameLst>
                                          <p:attrName>style.visibility</p:attrName>
                                        </p:attrNameLst>
                                      </p:cBhvr>
                                      <p:to>
                                        <p:strVal val="visible"/>
                                      </p:to>
                                    </p:set>
                                    <p:anim calcmode="lin" valueType="num">
                                      <p:cBhvr additive="base">
                                        <p:cTn id="7" dur="500"/>
                                        <p:tgtEl>
                                          <p:spTgt spid="322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32"/>
                                        </p:tgtEl>
                                        <p:attrNameLst>
                                          <p:attrName>style.visibility</p:attrName>
                                        </p:attrNameLst>
                                      </p:cBhvr>
                                      <p:to>
                                        <p:strVal val="visible"/>
                                      </p:to>
                                    </p:set>
                                    <p:animEffect transition="in" filter="fade">
                                      <p:cBhvr>
                                        <p:cTn id="12" dur="1"/>
                                        <p:tgtEl>
                                          <p:spTgt spid="3232"/>
                                        </p:tgtEl>
                                      </p:cBhvr>
                                    </p:animEffect>
                                  </p:childTnLst>
                                </p:cTn>
                              </p:par>
                              <p:par>
                                <p:cTn id="13" presetID="10" presetClass="entr" presetSubtype="0" fill="hold" nodeType="withEffect">
                                  <p:stCondLst>
                                    <p:cond delay="0"/>
                                  </p:stCondLst>
                                  <p:childTnLst>
                                    <p:set>
                                      <p:cBhvr>
                                        <p:cTn id="14" dur="1" fill="hold">
                                          <p:stCondLst>
                                            <p:cond delay="0"/>
                                          </p:stCondLst>
                                        </p:cTn>
                                        <p:tgtEl>
                                          <p:spTgt spid="3231"/>
                                        </p:tgtEl>
                                        <p:attrNameLst>
                                          <p:attrName>style.visibility</p:attrName>
                                        </p:attrNameLst>
                                      </p:cBhvr>
                                      <p:to>
                                        <p:strVal val="visible"/>
                                      </p:to>
                                    </p:set>
                                    <p:animEffect transition="in" filter="fade">
                                      <p:cBhvr>
                                        <p:cTn id="15" dur="1"/>
                                        <p:tgtEl>
                                          <p:spTgt spid="3231"/>
                                        </p:tgtEl>
                                      </p:cBhvr>
                                    </p:animEffect>
                                  </p:childTnLst>
                                </p:cTn>
                              </p:par>
                              <p:par>
                                <p:cTn id="16" presetID="10" presetClass="entr" presetSubtype="0" fill="hold" nodeType="withEffect">
                                  <p:stCondLst>
                                    <p:cond delay="0"/>
                                  </p:stCondLst>
                                  <p:childTnLst>
                                    <p:set>
                                      <p:cBhvr>
                                        <p:cTn id="17" dur="1" fill="hold">
                                          <p:stCondLst>
                                            <p:cond delay="0"/>
                                          </p:stCondLst>
                                        </p:cTn>
                                        <p:tgtEl>
                                          <p:spTgt spid="3233"/>
                                        </p:tgtEl>
                                        <p:attrNameLst>
                                          <p:attrName>style.visibility</p:attrName>
                                        </p:attrNameLst>
                                      </p:cBhvr>
                                      <p:to>
                                        <p:strVal val="visible"/>
                                      </p:to>
                                    </p:set>
                                    <p:animEffect transition="in" filter="fade">
                                      <p:cBhvr>
                                        <p:cTn id="18" dur="1"/>
                                        <p:tgtEl>
                                          <p:spTgt spid="3233"/>
                                        </p:tgtEl>
                                      </p:cBhvr>
                                    </p:animEffect>
                                  </p:childTnLst>
                                </p:cTn>
                              </p:par>
                              <p:par>
                                <p:cTn id="19" presetID="10" presetClass="entr" presetSubtype="0" fill="hold" nodeType="withEffect">
                                  <p:stCondLst>
                                    <p:cond delay="0"/>
                                  </p:stCondLst>
                                  <p:childTnLst>
                                    <p:set>
                                      <p:cBhvr>
                                        <p:cTn id="20" dur="1" fill="hold">
                                          <p:stCondLst>
                                            <p:cond delay="0"/>
                                          </p:stCondLst>
                                        </p:cTn>
                                        <p:tgtEl>
                                          <p:spTgt spid="3234"/>
                                        </p:tgtEl>
                                        <p:attrNameLst>
                                          <p:attrName>style.visibility</p:attrName>
                                        </p:attrNameLst>
                                      </p:cBhvr>
                                      <p:to>
                                        <p:strVal val="visible"/>
                                      </p:to>
                                    </p:set>
                                    <p:animEffect transition="in" filter="fade">
                                      <p:cBhvr>
                                        <p:cTn id="21" dur="1"/>
                                        <p:tgtEl>
                                          <p:spTgt spid="323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262"/>
                                        </p:tgtEl>
                                        <p:attrNameLst>
                                          <p:attrName>style.visibility</p:attrName>
                                        </p:attrNameLst>
                                      </p:cBhvr>
                                      <p:to>
                                        <p:strVal val="visible"/>
                                      </p:to>
                                    </p:set>
                                    <p:animEffect transition="in" filter="fade">
                                      <p:cBhvr>
                                        <p:cTn id="26" dur="1"/>
                                        <p:tgtEl>
                                          <p:spTgt spid="326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237"/>
                                        </p:tgtEl>
                                        <p:attrNameLst>
                                          <p:attrName>style.visibility</p:attrName>
                                        </p:attrNameLst>
                                      </p:cBhvr>
                                      <p:to>
                                        <p:strVal val="visible"/>
                                      </p:to>
                                    </p:set>
                                    <p:animEffect transition="in" filter="fade">
                                      <p:cBhvr>
                                        <p:cTn id="31" dur="1"/>
                                        <p:tgtEl>
                                          <p:spTgt spid="3237"/>
                                        </p:tgtEl>
                                      </p:cBhvr>
                                    </p:animEffect>
                                  </p:childTnLst>
                                </p:cTn>
                              </p:par>
                              <p:par>
                                <p:cTn id="32" presetID="10" presetClass="entr" presetSubtype="0" fill="hold" nodeType="withEffect">
                                  <p:stCondLst>
                                    <p:cond delay="0"/>
                                  </p:stCondLst>
                                  <p:childTnLst>
                                    <p:set>
                                      <p:cBhvr>
                                        <p:cTn id="33" dur="1" fill="hold">
                                          <p:stCondLst>
                                            <p:cond delay="0"/>
                                          </p:stCondLst>
                                        </p:cTn>
                                        <p:tgtEl>
                                          <p:spTgt spid="3241"/>
                                        </p:tgtEl>
                                        <p:attrNameLst>
                                          <p:attrName>style.visibility</p:attrName>
                                        </p:attrNameLst>
                                      </p:cBhvr>
                                      <p:to>
                                        <p:strVal val="visible"/>
                                      </p:to>
                                    </p:set>
                                    <p:animEffect transition="in" filter="fade">
                                      <p:cBhvr>
                                        <p:cTn id="34" dur="1"/>
                                        <p:tgtEl>
                                          <p:spTgt spid="324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235"/>
                                        </p:tgtEl>
                                        <p:attrNameLst>
                                          <p:attrName>style.visibility</p:attrName>
                                        </p:attrNameLst>
                                      </p:cBhvr>
                                      <p:to>
                                        <p:strVal val="visible"/>
                                      </p:to>
                                    </p:set>
                                    <p:animEffect transition="in" filter="fade">
                                      <p:cBhvr>
                                        <p:cTn id="39" dur="1"/>
                                        <p:tgtEl>
                                          <p:spTgt spid="3235"/>
                                        </p:tgtEl>
                                      </p:cBhvr>
                                    </p:animEffect>
                                  </p:childTnLst>
                                </p:cTn>
                              </p:par>
                              <p:par>
                                <p:cTn id="40" presetID="10" presetClass="entr" presetSubtype="0" fill="hold" nodeType="withEffect">
                                  <p:stCondLst>
                                    <p:cond delay="0"/>
                                  </p:stCondLst>
                                  <p:childTnLst>
                                    <p:set>
                                      <p:cBhvr>
                                        <p:cTn id="41" dur="1" fill="hold">
                                          <p:stCondLst>
                                            <p:cond delay="0"/>
                                          </p:stCondLst>
                                        </p:cTn>
                                        <p:tgtEl>
                                          <p:spTgt spid="3236"/>
                                        </p:tgtEl>
                                        <p:attrNameLst>
                                          <p:attrName>style.visibility</p:attrName>
                                        </p:attrNameLst>
                                      </p:cBhvr>
                                      <p:to>
                                        <p:strVal val="visible"/>
                                      </p:to>
                                    </p:set>
                                    <p:animEffect transition="in" filter="fade">
                                      <p:cBhvr>
                                        <p:cTn id="42" dur="1"/>
                                        <p:tgtEl>
                                          <p:spTgt spid="3236"/>
                                        </p:tgtEl>
                                      </p:cBhvr>
                                    </p:animEffect>
                                  </p:childTnLst>
                                </p:cTn>
                              </p:par>
                              <p:par>
                                <p:cTn id="43" presetID="10" presetClass="entr" presetSubtype="0" fill="hold" nodeType="withEffect">
                                  <p:stCondLst>
                                    <p:cond delay="0"/>
                                  </p:stCondLst>
                                  <p:childTnLst>
                                    <p:set>
                                      <p:cBhvr>
                                        <p:cTn id="44" dur="1" fill="hold">
                                          <p:stCondLst>
                                            <p:cond delay="0"/>
                                          </p:stCondLst>
                                        </p:cTn>
                                        <p:tgtEl>
                                          <p:spTgt spid="3244"/>
                                        </p:tgtEl>
                                        <p:attrNameLst>
                                          <p:attrName>style.visibility</p:attrName>
                                        </p:attrNameLst>
                                      </p:cBhvr>
                                      <p:to>
                                        <p:strVal val="visible"/>
                                      </p:to>
                                    </p:set>
                                    <p:animEffect transition="in" filter="fade">
                                      <p:cBhvr>
                                        <p:cTn id="45" dur="1"/>
                                        <p:tgtEl>
                                          <p:spTgt spid="3244"/>
                                        </p:tgtEl>
                                      </p:cBhvr>
                                    </p:animEffect>
                                  </p:childTnLst>
                                </p:cTn>
                              </p:par>
                              <p:par>
                                <p:cTn id="46" presetID="10" presetClass="entr" presetSubtype="0" fill="hold" nodeType="withEffect">
                                  <p:stCondLst>
                                    <p:cond delay="0"/>
                                  </p:stCondLst>
                                  <p:childTnLst>
                                    <p:set>
                                      <p:cBhvr>
                                        <p:cTn id="47" dur="1" fill="hold">
                                          <p:stCondLst>
                                            <p:cond delay="0"/>
                                          </p:stCondLst>
                                        </p:cTn>
                                        <p:tgtEl>
                                          <p:spTgt spid="3245"/>
                                        </p:tgtEl>
                                        <p:attrNameLst>
                                          <p:attrName>style.visibility</p:attrName>
                                        </p:attrNameLst>
                                      </p:cBhvr>
                                      <p:to>
                                        <p:strVal val="visible"/>
                                      </p:to>
                                    </p:set>
                                    <p:animEffect transition="in" filter="fade">
                                      <p:cBhvr>
                                        <p:cTn id="48" dur="1"/>
                                        <p:tgtEl>
                                          <p:spTgt spid="3245"/>
                                        </p:tgtEl>
                                      </p:cBhvr>
                                    </p:animEffect>
                                  </p:childTnLst>
                                </p:cTn>
                              </p:par>
                              <p:par>
                                <p:cTn id="49" presetID="10" presetClass="entr" presetSubtype="0" fill="hold" nodeType="withEffect">
                                  <p:stCondLst>
                                    <p:cond delay="0"/>
                                  </p:stCondLst>
                                  <p:childTnLst>
                                    <p:set>
                                      <p:cBhvr>
                                        <p:cTn id="50" dur="1" fill="hold">
                                          <p:stCondLst>
                                            <p:cond delay="0"/>
                                          </p:stCondLst>
                                        </p:cTn>
                                        <p:tgtEl>
                                          <p:spTgt spid="3246"/>
                                        </p:tgtEl>
                                        <p:attrNameLst>
                                          <p:attrName>style.visibility</p:attrName>
                                        </p:attrNameLst>
                                      </p:cBhvr>
                                      <p:to>
                                        <p:strVal val="visible"/>
                                      </p:to>
                                    </p:set>
                                    <p:animEffect transition="in" filter="fade">
                                      <p:cBhvr>
                                        <p:cTn id="51" dur="1"/>
                                        <p:tgtEl>
                                          <p:spTgt spid="3246"/>
                                        </p:tgtEl>
                                      </p:cBhvr>
                                    </p:animEffect>
                                  </p:childTnLst>
                                </p:cTn>
                              </p:par>
                              <p:par>
                                <p:cTn id="52" presetID="10" presetClass="entr" presetSubtype="0" fill="hold" nodeType="withEffect">
                                  <p:stCondLst>
                                    <p:cond delay="0"/>
                                  </p:stCondLst>
                                  <p:childTnLst>
                                    <p:set>
                                      <p:cBhvr>
                                        <p:cTn id="53" dur="1" fill="hold">
                                          <p:stCondLst>
                                            <p:cond delay="0"/>
                                          </p:stCondLst>
                                        </p:cTn>
                                        <p:tgtEl>
                                          <p:spTgt spid="3247"/>
                                        </p:tgtEl>
                                        <p:attrNameLst>
                                          <p:attrName>style.visibility</p:attrName>
                                        </p:attrNameLst>
                                      </p:cBhvr>
                                      <p:to>
                                        <p:strVal val="visible"/>
                                      </p:to>
                                    </p:set>
                                    <p:animEffect transition="in" filter="fade">
                                      <p:cBhvr>
                                        <p:cTn id="54" dur="1"/>
                                        <p:tgtEl>
                                          <p:spTgt spid="324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242"/>
                                        </p:tgtEl>
                                        <p:attrNameLst>
                                          <p:attrName>style.visibility</p:attrName>
                                        </p:attrNameLst>
                                      </p:cBhvr>
                                      <p:to>
                                        <p:strVal val="visible"/>
                                      </p:to>
                                    </p:set>
                                    <p:animEffect transition="in" filter="fade">
                                      <p:cBhvr>
                                        <p:cTn id="59" dur="500"/>
                                        <p:tgtEl>
                                          <p:spTgt spid="3242"/>
                                        </p:tgtEl>
                                      </p:cBhvr>
                                    </p:animEffect>
                                  </p:childTnLst>
                                </p:cTn>
                              </p:par>
                              <p:par>
                                <p:cTn id="60" presetID="10" presetClass="entr" presetSubtype="0" fill="hold" nodeType="withEffect">
                                  <p:stCondLst>
                                    <p:cond delay="0"/>
                                  </p:stCondLst>
                                  <p:childTnLst>
                                    <p:set>
                                      <p:cBhvr>
                                        <p:cTn id="61" dur="1" fill="hold">
                                          <p:stCondLst>
                                            <p:cond delay="0"/>
                                          </p:stCondLst>
                                        </p:cTn>
                                        <p:tgtEl>
                                          <p:spTgt spid="3248"/>
                                        </p:tgtEl>
                                        <p:attrNameLst>
                                          <p:attrName>style.visibility</p:attrName>
                                        </p:attrNameLst>
                                      </p:cBhvr>
                                      <p:to>
                                        <p:strVal val="visible"/>
                                      </p:to>
                                    </p:set>
                                    <p:animEffect transition="in" filter="fade">
                                      <p:cBhvr>
                                        <p:cTn id="62" dur="500"/>
                                        <p:tgtEl>
                                          <p:spTgt spid="3248"/>
                                        </p:tgtEl>
                                      </p:cBhvr>
                                    </p:animEffect>
                                  </p:childTnLst>
                                </p:cTn>
                              </p:par>
                              <p:par>
                                <p:cTn id="63" presetID="10" presetClass="entr" presetSubtype="0" fill="hold" nodeType="withEffect">
                                  <p:stCondLst>
                                    <p:cond delay="0"/>
                                  </p:stCondLst>
                                  <p:childTnLst>
                                    <p:set>
                                      <p:cBhvr>
                                        <p:cTn id="64" dur="1" fill="hold">
                                          <p:stCondLst>
                                            <p:cond delay="0"/>
                                          </p:stCondLst>
                                        </p:cTn>
                                        <p:tgtEl>
                                          <p:spTgt spid="3243"/>
                                        </p:tgtEl>
                                        <p:attrNameLst>
                                          <p:attrName>style.visibility</p:attrName>
                                        </p:attrNameLst>
                                      </p:cBhvr>
                                      <p:to>
                                        <p:strVal val="visible"/>
                                      </p:to>
                                    </p:set>
                                    <p:animEffect transition="in" filter="fade">
                                      <p:cBhvr>
                                        <p:cTn id="65" dur="500"/>
                                        <p:tgtEl>
                                          <p:spTgt spid="324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249"/>
                                        </p:tgtEl>
                                        <p:attrNameLst>
                                          <p:attrName>style.visibility</p:attrName>
                                        </p:attrNameLst>
                                      </p:cBhvr>
                                      <p:to>
                                        <p:strVal val="visible"/>
                                      </p:to>
                                    </p:set>
                                    <p:animEffect transition="in" filter="fade">
                                      <p:cBhvr>
                                        <p:cTn id="70" dur="1"/>
                                        <p:tgtEl>
                                          <p:spTgt spid="3249"/>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250"/>
                                        </p:tgtEl>
                                        <p:attrNameLst>
                                          <p:attrName>style.visibility</p:attrName>
                                        </p:attrNameLst>
                                      </p:cBhvr>
                                      <p:to>
                                        <p:strVal val="visible"/>
                                      </p:to>
                                    </p:set>
                                    <p:animEffect transition="in" filter="fade">
                                      <p:cBhvr>
                                        <p:cTn id="75" dur="1"/>
                                        <p:tgtEl>
                                          <p:spTgt spid="3250"/>
                                        </p:tgtEl>
                                      </p:cBhvr>
                                    </p:animEffect>
                                  </p:childTnLst>
                                </p:cTn>
                              </p:par>
                              <p:par>
                                <p:cTn id="76" presetID="10" presetClass="entr" presetSubtype="0" fill="hold" nodeType="withEffect">
                                  <p:stCondLst>
                                    <p:cond delay="0"/>
                                  </p:stCondLst>
                                  <p:childTnLst>
                                    <p:set>
                                      <p:cBhvr>
                                        <p:cTn id="77" dur="1" fill="hold">
                                          <p:stCondLst>
                                            <p:cond delay="0"/>
                                          </p:stCondLst>
                                        </p:cTn>
                                        <p:tgtEl>
                                          <p:spTgt spid="3251"/>
                                        </p:tgtEl>
                                        <p:attrNameLst>
                                          <p:attrName>style.visibility</p:attrName>
                                        </p:attrNameLst>
                                      </p:cBhvr>
                                      <p:to>
                                        <p:strVal val="visible"/>
                                      </p:to>
                                    </p:set>
                                    <p:animEffect transition="in" filter="fade">
                                      <p:cBhvr>
                                        <p:cTn id="78" dur="1"/>
                                        <p:tgtEl>
                                          <p:spTgt spid="3251"/>
                                        </p:tgtEl>
                                      </p:cBhvr>
                                    </p:animEffect>
                                  </p:childTnLst>
                                </p:cTn>
                              </p:par>
                              <p:par>
                                <p:cTn id="79" presetID="10" presetClass="entr" presetSubtype="0" fill="hold" nodeType="withEffect">
                                  <p:stCondLst>
                                    <p:cond delay="0"/>
                                  </p:stCondLst>
                                  <p:childTnLst>
                                    <p:set>
                                      <p:cBhvr>
                                        <p:cTn id="80" dur="1" fill="hold">
                                          <p:stCondLst>
                                            <p:cond delay="0"/>
                                          </p:stCondLst>
                                        </p:cTn>
                                        <p:tgtEl>
                                          <p:spTgt spid="3252"/>
                                        </p:tgtEl>
                                        <p:attrNameLst>
                                          <p:attrName>style.visibility</p:attrName>
                                        </p:attrNameLst>
                                      </p:cBhvr>
                                      <p:to>
                                        <p:strVal val="visible"/>
                                      </p:to>
                                    </p:set>
                                    <p:animEffect transition="in" filter="fade">
                                      <p:cBhvr>
                                        <p:cTn id="81" dur="1"/>
                                        <p:tgtEl>
                                          <p:spTgt spid="325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3254"/>
                                        </p:tgtEl>
                                        <p:attrNameLst>
                                          <p:attrName>style.visibility</p:attrName>
                                        </p:attrNameLst>
                                      </p:cBhvr>
                                      <p:to>
                                        <p:strVal val="visible"/>
                                      </p:to>
                                    </p:set>
                                    <p:animEffect transition="in" filter="fade">
                                      <p:cBhvr>
                                        <p:cTn id="86" dur="1"/>
                                        <p:tgtEl>
                                          <p:spTgt spid="3254"/>
                                        </p:tgtEl>
                                      </p:cBhvr>
                                    </p:animEffect>
                                  </p:childTnLst>
                                </p:cTn>
                              </p:par>
                              <p:par>
                                <p:cTn id="87" presetID="10" presetClass="entr" presetSubtype="0" fill="hold" nodeType="withEffect">
                                  <p:stCondLst>
                                    <p:cond delay="0"/>
                                  </p:stCondLst>
                                  <p:childTnLst>
                                    <p:set>
                                      <p:cBhvr>
                                        <p:cTn id="88" dur="1" fill="hold">
                                          <p:stCondLst>
                                            <p:cond delay="0"/>
                                          </p:stCondLst>
                                        </p:cTn>
                                        <p:tgtEl>
                                          <p:spTgt spid="3253"/>
                                        </p:tgtEl>
                                        <p:attrNameLst>
                                          <p:attrName>style.visibility</p:attrName>
                                        </p:attrNameLst>
                                      </p:cBhvr>
                                      <p:to>
                                        <p:strVal val="visible"/>
                                      </p:to>
                                    </p:set>
                                    <p:animEffect transition="in" filter="fade">
                                      <p:cBhvr>
                                        <p:cTn id="89" dur="1"/>
                                        <p:tgtEl>
                                          <p:spTgt spid="3253"/>
                                        </p:tgtEl>
                                      </p:cBhvr>
                                    </p:animEffect>
                                  </p:childTnLst>
                                </p:cTn>
                              </p:par>
                              <p:par>
                                <p:cTn id="90" presetID="10" presetClass="entr" presetSubtype="0" fill="hold" nodeType="withEffect">
                                  <p:stCondLst>
                                    <p:cond delay="0"/>
                                  </p:stCondLst>
                                  <p:childTnLst>
                                    <p:set>
                                      <p:cBhvr>
                                        <p:cTn id="91" dur="1" fill="hold">
                                          <p:stCondLst>
                                            <p:cond delay="0"/>
                                          </p:stCondLst>
                                        </p:cTn>
                                        <p:tgtEl>
                                          <p:spTgt spid="3264"/>
                                        </p:tgtEl>
                                        <p:attrNameLst>
                                          <p:attrName>style.visibility</p:attrName>
                                        </p:attrNameLst>
                                      </p:cBhvr>
                                      <p:to>
                                        <p:strVal val="visible"/>
                                      </p:to>
                                    </p:set>
                                    <p:animEffect transition="in" filter="fade">
                                      <p:cBhvr>
                                        <p:cTn id="92" dur="1"/>
                                        <p:tgtEl>
                                          <p:spTgt spid="3264"/>
                                        </p:tgtEl>
                                      </p:cBhvr>
                                    </p:animEffect>
                                  </p:childTnLst>
                                </p:cTn>
                              </p:par>
                              <p:par>
                                <p:cTn id="93" presetID="10" presetClass="entr" presetSubtype="0" fill="hold" nodeType="withEffect">
                                  <p:stCondLst>
                                    <p:cond delay="0"/>
                                  </p:stCondLst>
                                  <p:childTnLst>
                                    <p:set>
                                      <p:cBhvr>
                                        <p:cTn id="94" dur="1" fill="hold">
                                          <p:stCondLst>
                                            <p:cond delay="0"/>
                                          </p:stCondLst>
                                        </p:cTn>
                                        <p:tgtEl>
                                          <p:spTgt spid="3265"/>
                                        </p:tgtEl>
                                        <p:attrNameLst>
                                          <p:attrName>style.visibility</p:attrName>
                                        </p:attrNameLst>
                                      </p:cBhvr>
                                      <p:to>
                                        <p:strVal val="visible"/>
                                      </p:to>
                                    </p:set>
                                    <p:animEffect transition="in" filter="fade">
                                      <p:cBhvr>
                                        <p:cTn id="95" dur="1"/>
                                        <p:tgtEl>
                                          <p:spTgt spid="3265"/>
                                        </p:tgtEl>
                                      </p:cBhvr>
                                    </p:animEffect>
                                  </p:childTnLst>
                                </p:cTn>
                              </p:par>
                              <p:par>
                                <p:cTn id="96" presetID="10" presetClass="entr" presetSubtype="0" fill="hold" nodeType="withEffect">
                                  <p:stCondLst>
                                    <p:cond delay="0"/>
                                  </p:stCondLst>
                                  <p:childTnLst>
                                    <p:set>
                                      <p:cBhvr>
                                        <p:cTn id="97" dur="1" fill="hold">
                                          <p:stCondLst>
                                            <p:cond delay="0"/>
                                          </p:stCondLst>
                                        </p:cTn>
                                        <p:tgtEl>
                                          <p:spTgt spid="3266"/>
                                        </p:tgtEl>
                                        <p:attrNameLst>
                                          <p:attrName>style.visibility</p:attrName>
                                        </p:attrNameLst>
                                      </p:cBhvr>
                                      <p:to>
                                        <p:strVal val="visible"/>
                                      </p:to>
                                    </p:set>
                                    <p:animEffect transition="in" filter="fade">
                                      <p:cBhvr>
                                        <p:cTn id="98" dur="1"/>
                                        <p:tgtEl>
                                          <p:spTgt spid="3266"/>
                                        </p:tgtEl>
                                      </p:cBhvr>
                                    </p:animEffect>
                                  </p:childTnLst>
                                </p:cTn>
                              </p:par>
                              <p:par>
                                <p:cTn id="99" presetID="10" presetClass="entr" presetSubtype="0" fill="hold" nodeType="withEffect">
                                  <p:stCondLst>
                                    <p:cond delay="0"/>
                                  </p:stCondLst>
                                  <p:childTnLst>
                                    <p:set>
                                      <p:cBhvr>
                                        <p:cTn id="100" dur="1" fill="hold">
                                          <p:stCondLst>
                                            <p:cond delay="0"/>
                                          </p:stCondLst>
                                        </p:cTn>
                                        <p:tgtEl>
                                          <p:spTgt spid="3292"/>
                                        </p:tgtEl>
                                        <p:attrNameLst>
                                          <p:attrName>style.visibility</p:attrName>
                                        </p:attrNameLst>
                                      </p:cBhvr>
                                      <p:to>
                                        <p:strVal val="visible"/>
                                      </p:to>
                                    </p:set>
                                    <p:animEffect transition="in" filter="fade">
                                      <p:cBhvr>
                                        <p:cTn id="101" dur="1"/>
                                        <p:tgtEl>
                                          <p:spTgt spid="329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3255"/>
                                        </p:tgtEl>
                                        <p:attrNameLst>
                                          <p:attrName>style.visibility</p:attrName>
                                        </p:attrNameLst>
                                      </p:cBhvr>
                                      <p:to>
                                        <p:strVal val="visible"/>
                                      </p:to>
                                    </p:set>
                                    <p:animEffect transition="in" filter="fade">
                                      <p:cBhvr>
                                        <p:cTn id="106" dur="500"/>
                                        <p:tgtEl>
                                          <p:spTgt spid="3255"/>
                                        </p:tgtEl>
                                      </p:cBhvr>
                                    </p:animEffect>
                                  </p:childTnLst>
                                </p:cTn>
                              </p:par>
                              <p:par>
                                <p:cTn id="107" presetID="10" presetClass="entr" presetSubtype="0" fill="hold" nodeType="withEffect">
                                  <p:stCondLst>
                                    <p:cond delay="0"/>
                                  </p:stCondLst>
                                  <p:childTnLst>
                                    <p:set>
                                      <p:cBhvr>
                                        <p:cTn id="108" dur="1" fill="hold">
                                          <p:stCondLst>
                                            <p:cond delay="0"/>
                                          </p:stCondLst>
                                        </p:cTn>
                                        <p:tgtEl>
                                          <p:spTgt spid="3257"/>
                                        </p:tgtEl>
                                        <p:attrNameLst>
                                          <p:attrName>style.visibility</p:attrName>
                                        </p:attrNameLst>
                                      </p:cBhvr>
                                      <p:to>
                                        <p:strVal val="visible"/>
                                      </p:to>
                                    </p:set>
                                    <p:animEffect transition="in" filter="fade">
                                      <p:cBhvr>
                                        <p:cTn id="109" dur="500"/>
                                        <p:tgtEl>
                                          <p:spTgt spid="3257"/>
                                        </p:tgtEl>
                                      </p:cBhvr>
                                    </p:animEffect>
                                  </p:childTnLst>
                                </p:cTn>
                              </p:par>
                              <p:par>
                                <p:cTn id="110" presetID="10" presetClass="entr" presetSubtype="0" fill="hold" nodeType="withEffect">
                                  <p:stCondLst>
                                    <p:cond delay="0"/>
                                  </p:stCondLst>
                                  <p:childTnLst>
                                    <p:set>
                                      <p:cBhvr>
                                        <p:cTn id="111" dur="1" fill="hold">
                                          <p:stCondLst>
                                            <p:cond delay="0"/>
                                          </p:stCondLst>
                                        </p:cTn>
                                        <p:tgtEl>
                                          <p:spTgt spid="3256"/>
                                        </p:tgtEl>
                                        <p:attrNameLst>
                                          <p:attrName>style.visibility</p:attrName>
                                        </p:attrNameLst>
                                      </p:cBhvr>
                                      <p:to>
                                        <p:strVal val="visible"/>
                                      </p:to>
                                    </p:set>
                                    <p:animEffect transition="in" filter="fade">
                                      <p:cBhvr>
                                        <p:cTn id="112" dur="500"/>
                                        <p:tgtEl>
                                          <p:spTgt spid="3256"/>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3258"/>
                                        </p:tgtEl>
                                        <p:attrNameLst>
                                          <p:attrName>style.visibility</p:attrName>
                                        </p:attrNameLst>
                                      </p:cBhvr>
                                      <p:to>
                                        <p:strVal val="visible"/>
                                      </p:to>
                                    </p:set>
                                    <p:animEffect transition="in" filter="fade">
                                      <p:cBhvr>
                                        <p:cTn id="117" dur="500"/>
                                        <p:tgtEl>
                                          <p:spTgt spid="3258"/>
                                        </p:tgtEl>
                                      </p:cBhvr>
                                    </p:animEffect>
                                  </p:childTnLst>
                                </p:cTn>
                              </p:par>
                              <p:par>
                                <p:cTn id="118" presetID="10" presetClass="entr" presetSubtype="0" fill="hold" nodeType="withEffect">
                                  <p:stCondLst>
                                    <p:cond delay="0"/>
                                  </p:stCondLst>
                                  <p:childTnLst>
                                    <p:set>
                                      <p:cBhvr>
                                        <p:cTn id="119" dur="1" fill="hold">
                                          <p:stCondLst>
                                            <p:cond delay="0"/>
                                          </p:stCondLst>
                                        </p:cTn>
                                        <p:tgtEl>
                                          <p:spTgt spid="3259"/>
                                        </p:tgtEl>
                                        <p:attrNameLst>
                                          <p:attrName>style.visibility</p:attrName>
                                        </p:attrNameLst>
                                      </p:cBhvr>
                                      <p:to>
                                        <p:strVal val="visible"/>
                                      </p:to>
                                    </p:set>
                                    <p:animEffect transition="in" filter="fade">
                                      <p:cBhvr>
                                        <p:cTn id="120" dur="500"/>
                                        <p:tgtEl>
                                          <p:spTgt spid="3259"/>
                                        </p:tgtEl>
                                      </p:cBhvr>
                                    </p:animEffect>
                                  </p:childTnLst>
                                </p:cTn>
                              </p:par>
                              <p:par>
                                <p:cTn id="121" presetID="10" presetClass="entr" presetSubtype="0" fill="hold" nodeType="withEffect">
                                  <p:stCondLst>
                                    <p:cond delay="0"/>
                                  </p:stCondLst>
                                  <p:childTnLst>
                                    <p:set>
                                      <p:cBhvr>
                                        <p:cTn id="122" dur="1" fill="hold">
                                          <p:stCondLst>
                                            <p:cond delay="0"/>
                                          </p:stCondLst>
                                        </p:cTn>
                                        <p:tgtEl>
                                          <p:spTgt spid="3260"/>
                                        </p:tgtEl>
                                        <p:attrNameLst>
                                          <p:attrName>style.visibility</p:attrName>
                                        </p:attrNameLst>
                                      </p:cBhvr>
                                      <p:to>
                                        <p:strVal val="visible"/>
                                      </p:to>
                                    </p:set>
                                    <p:animEffect transition="in" filter="fade">
                                      <p:cBhvr>
                                        <p:cTn id="123" dur="500"/>
                                        <p:tgtEl>
                                          <p:spTgt spid="3260"/>
                                        </p:tgtEl>
                                      </p:cBhvr>
                                    </p:animEffect>
                                  </p:childTnLst>
                                </p:cTn>
                              </p:par>
                              <p:par>
                                <p:cTn id="124" presetID="10" presetClass="entr" presetSubtype="0" fill="hold" nodeType="withEffect">
                                  <p:stCondLst>
                                    <p:cond delay="0"/>
                                  </p:stCondLst>
                                  <p:childTnLst>
                                    <p:set>
                                      <p:cBhvr>
                                        <p:cTn id="125" dur="1" fill="hold">
                                          <p:stCondLst>
                                            <p:cond delay="0"/>
                                          </p:stCondLst>
                                        </p:cTn>
                                        <p:tgtEl>
                                          <p:spTgt spid="3261"/>
                                        </p:tgtEl>
                                        <p:attrNameLst>
                                          <p:attrName>style.visibility</p:attrName>
                                        </p:attrNameLst>
                                      </p:cBhvr>
                                      <p:to>
                                        <p:strVal val="visible"/>
                                      </p:to>
                                    </p:set>
                                    <p:animEffect transition="in" filter="fade">
                                      <p:cBhvr>
                                        <p:cTn id="126" dur="500"/>
                                        <p:tgtEl>
                                          <p:spTgt spid="3261"/>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3267"/>
                                        </p:tgtEl>
                                        <p:attrNameLst>
                                          <p:attrName>style.visibility</p:attrName>
                                        </p:attrNameLst>
                                      </p:cBhvr>
                                      <p:to>
                                        <p:strVal val="visible"/>
                                      </p:to>
                                    </p:set>
                                    <p:animEffect transition="in" filter="fade">
                                      <p:cBhvr>
                                        <p:cTn id="131" dur="1"/>
                                        <p:tgtEl>
                                          <p:spTgt spid="3267"/>
                                        </p:tgtEl>
                                      </p:cBhvr>
                                    </p:animEffect>
                                  </p:childTnLst>
                                </p:cTn>
                              </p:par>
                              <p:par>
                                <p:cTn id="132" presetID="10" presetClass="entr" presetSubtype="0" fill="hold" nodeType="withEffect">
                                  <p:stCondLst>
                                    <p:cond delay="0"/>
                                  </p:stCondLst>
                                  <p:childTnLst>
                                    <p:set>
                                      <p:cBhvr>
                                        <p:cTn id="133" dur="1" fill="hold">
                                          <p:stCondLst>
                                            <p:cond delay="0"/>
                                          </p:stCondLst>
                                        </p:cTn>
                                        <p:tgtEl>
                                          <p:spTgt spid="3269"/>
                                        </p:tgtEl>
                                        <p:attrNameLst>
                                          <p:attrName>style.visibility</p:attrName>
                                        </p:attrNameLst>
                                      </p:cBhvr>
                                      <p:to>
                                        <p:strVal val="visible"/>
                                      </p:to>
                                    </p:set>
                                    <p:animEffect transition="in" filter="fade">
                                      <p:cBhvr>
                                        <p:cTn id="134" dur="1"/>
                                        <p:tgtEl>
                                          <p:spTgt spid="3269"/>
                                        </p:tgtEl>
                                      </p:cBhvr>
                                    </p:animEffect>
                                  </p:childTnLst>
                                </p:cTn>
                              </p:par>
                              <p:par>
                                <p:cTn id="135" presetID="10" presetClass="entr" presetSubtype="0" fill="hold" nodeType="withEffect">
                                  <p:stCondLst>
                                    <p:cond delay="0"/>
                                  </p:stCondLst>
                                  <p:childTnLst>
                                    <p:set>
                                      <p:cBhvr>
                                        <p:cTn id="136" dur="1" fill="hold">
                                          <p:stCondLst>
                                            <p:cond delay="0"/>
                                          </p:stCondLst>
                                        </p:cTn>
                                        <p:tgtEl>
                                          <p:spTgt spid="3268"/>
                                        </p:tgtEl>
                                        <p:attrNameLst>
                                          <p:attrName>style.visibility</p:attrName>
                                        </p:attrNameLst>
                                      </p:cBhvr>
                                      <p:to>
                                        <p:strVal val="visible"/>
                                      </p:to>
                                    </p:set>
                                    <p:animEffect transition="in" filter="fade">
                                      <p:cBhvr>
                                        <p:cTn id="137" dur="1"/>
                                        <p:tgtEl>
                                          <p:spTgt spid="3268"/>
                                        </p:tgtEl>
                                      </p:cBhvr>
                                    </p:animEffect>
                                  </p:childTnLst>
                                </p:cTn>
                              </p:par>
                              <p:par>
                                <p:cTn id="138" presetID="10" presetClass="entr" presetSubtype="0" fill="hold" nodeType="withEffect">
                                  <p:stCondLst>
                                    <p:cond delay="0"/>
                                  </p:stCondLst>
                                  <p:childTnLst>
                                    <p:set>
                                      <p:cBhvr>
                                        <p:cTn id="139" dur="1" fill="hold">
                                          <p:stCondLst>
                                            <p:cond delay="0"/>
                                          </p:stCondLst>
                                        </p:cTn>
                                        <p:tgtEl>
                                          <p:spTgt spid="3270"/>
                                        </p:tgtEl>
                                        <p:attrNameLst>
                                          <p:attrName>style.visibility</p:attrName>
                                        </p:attrNameLst>
                                      </p:cBhvr>
                                      <p:to>
                                        <p:strVal val="visible"/>
                                      </p:to>
                                    </p:set>
                                    <p:animEffect transition="in" filter="fade">
                                      <p:cBhvr>
                                        <p:cTn id="140" dur="1"/>
                                        <p:tgtEl>
                                          <p:spTgt spid="3270"/>
                                        </p:tgtEl>
                                      </p:cBhvr>
                                    </p:animEffect>
                                  </p:childTnLst>
                                </p:cTn>
                              </p:par>
                              <p:par>
                                <p:cTn id="141" presetID="10" presetClass="entr" presetSubtype="0" fill="hold" nodeType="withEffect">
                                  <p:stCondLst>
                                    <p:cond delay="0"/>
                                  </p:stCondLst>
                                  <p:childTnLst>
                                    <p:set>
                                      <p:cBhvr>
                                        <p:cTn id="142" dur="1" fill="hold">
                                          <p:stCondLst>
                                            <p:cond delay="0"/>
                                          </p:stCondLst>
                                        </p:cTn>
                                        <p:tgtEl>
                                          <p:spTgt spid="3271"/>
                                        </p:tgtEl>
                                        <p:attrNameLst>
                                          <p:attrName>style.visibility</p:attrName>
                                        </p:attrNameLst>
                                      </p:cBhvr>
                                      <p:to>
                                        <p:strVal val="visible"/>
                                      </p:to>
                                    </p:set>
                                    <p:animEffect transition="in" filter="fade">
                                      <p:cBhvr>
                                        <p:cTn id="143" dur="1"/>
                                        <p:tgtEl>
                                          <p:spTgt spid="3271"/>
                                        </p:tgtEl>
                                      </p:cBhvr>
                                    </p:animEffect>
                                  </p:childTnLst>
                                </p:cTn>
                              </p:par>
                              <p:par>
                                <p:cTn id="144" presetID="10" presetClass="entr" presetSubtype="0" fill="hold" nodeType="withEffect">
                                  <p:stCondLst>
                                    <p:cond delay="0"/>
                                  </p:stCondLst>
                                  <p:childTnLst>
                                    <p:set>
                                      <p:cBhvr>
                                        <p:cTn id="145" dur="1" fill="hold">
                                          <p:stCondLst>
                                            <p:cond delay="0"/>
                                          </p:stCondLst>
                                        </p:cTn>
                                        <p:tgtEl>
                                          <p:spTgt spid="3272"/>
                                        </p:tgtEl>
                                        <p:attrNameLst>
                                          <p:attrName>style.visibility</p:attrName>
                                        </p:attrNameLst>
                                      </p:cBhvr>
                                      <p:to>
                                        <p:strVal val="visible"/>
                                      </p:to>
                                    </p:set>
                                    <p:animEffect transition="in" filter="fade">
                                      <p:cBhvr>
                                        <p:cTn id="146" dur="1"/>
                                        <p:tgtEl>
                                          <p:spTgt spid="3272"/>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3263"/>
                                        </p:tgtEl>
                                        <p:attrNameLst>
                                          <p:attrName>style.visibility</p:attrName>
                                        </p:attrNameLst>
                                      </p:cBhvr>
                                      <p:to>
                                        <p:strVal val="visible"/>
                                      </p:to>
                                    </p:set>
                                    <p:animEffect transition="in" filter="fade">
                                      <p:cBhvr>
                                        <p:cTn id="151" dur="1"/>
                                        <p:tgtEl>
                                          <p:spTgt spid="3263"/>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3295"/>
                                        </p:tgtEl>
                                        <p:attrNameLst>
                                          <p:attrName>style.visibility</p:attrName>
                                        </p:attrNameLst>
                                      </p:cBhvr>
                                      <p:to>
                                        <p:strVal val="visible"/>
                                      </p:to>
                                    </p:set>
                                    <p:animEffect transition="in" filter="fade">
                                      <p:cBhvr>
                                        <p:cTn id="156" dur="500"/>
                                        <p:tgtEl>
                                          <p:spTgt spid="3295"/>
                                        </p:tgtEl>
                                      </p:cBhvr>
                                    </p:animEffect>
                                  </p:childTnLst>
                                </p:cTn>
                              </p:par>
                              <p:par>
                                <p:cTn id="157" presetID="10" presetClass="entr" presetSubtype="0" fill="hold" nodeType="withEffect">
                                  <p:stCondLst>
                                    <p:cond delay="0"/>
                                  </p:stCondLst>
                                  <p:childTnLst>
                                    <p:set>
                                      <p:cBhvr>
                                        <p:cTn id="158" dur="1" fill="hold">
                                          <p:stCondLst>
                                            <p:cond delay="0"/>
                                          </p:stCondLst>
                                        </p:cTn>
                                        <p:tgtEl>
                                          <p:spTgt spid="3294"/>
                                        </p:tgtEl>
                                        <p:attrNameLst>
                                          <p:attrName>style.visibility</p:attrName>
                                        </p:attrNameLst>
                                      </p:cBhvr>
                                      <p:to>
                                        <p:strVal val="visible"/>
                                      </p:to>
                                    </p:set>
                                    <p:animEffect transition="in" filter="fade">
                                      <p:cBhvr>
                                        <p:cTn id="159" dur="1"/>
                                        <p:tgtEl>
                                          <p:spTgt spid="3294"/>
                                        </p:tgtEl>
                                      </p:cBhvr>
                                    </p:animEffect>
                                  </p:childTnLst>
                                </p:cTn>
                              </p:par>
                              <p:par>
                                <p:cTn id="160" presetID="10" presetClass="entr" presetSubtype="0" fill="hold" nodeType="withEffect">
                                  <p:stCondLst>
                                    <p:cond delay="0"/>
                                  </p:stCondLst>
                                  <p:childTnLst>
                                    <p:set>
                                      <p:cBhvr>
                                        <p:cTn id="161" dur="1" fill="hold">
                                          <p:stCondLst>
                                            <p:cond delay="0"/>
                                          </p:stCondLst>
                                        </p:cTn>
                                        <p:tgtEl>
                                          <p:spTgt spid="3293"/>
                                        </p:tgtEl>
                                        <p:attrNameLst>
                                          <p:attrName>style.visibility</p:attrName>
                                        </p:attrNameLst>
                                      </p:cBhvr>
                                      <p:to>
                                        <p:strVal val="visible"/>
                                      </p:to>
                                    </p:set>
                                    <p:animEffect transition="in" filter="fade">
                                      <p:cBhvr>
                                        <p:cTn id="162" dur="1"/>
                                        <p:tgtEl>
                                          <p:spTgt spid="3293"/>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nodeType="clickEffect">
                                  <p:stCondLst>
                                    <p:cond delay="0"/>
                                  </p:stCondLst>
                                  <p:childTnLst>
                                    <p:set>
                                      <p:cBhvr>
                                        <p:cTn id="166" dur="1" fill="hold">
                                          <p:stCondLst>
                                            <p:cond delay="0"/>
                                          </p:stCondLst>
                                        </p:cTn>
                                        <p:tgtEl>
                                          <p:spTgt spid="3279"/>
                                        </p:tgtEl>
                                        <p:attrNameLst>
                                          <p:attrName>style.visibility</p:attrName>
                                        </p:attrNameLst>
                                      </p:cBhvr>
                                      <p:to>
                                        <p:strVal val="visible"/>
                                      </p:to>
                                    </p:set>
                                    <p:animEffect transition="in" filter="fade">
                                      <p:cBhvr>
                                        <p:cTn id="167" dur="1"/>
                                        <p:tgtEl>
                                          <p:spTgt spid="3279"/>
                                        </p:tgtEl>
                                      </p:cBhvr>
                                    </p:animEffect>
                                  </p:childTnLst>
                                </p:cTn>
                              </p:par>
                              <p:par>
                                <p:cTn id="168" presetID="10" presetClass="entr" presetSubtype="0" fill="hold" nodeType="withEffect">
                                  <p:stCondLst>
                                    <p:cond delay="0"/>
                                  </p:stCondLst>
                                  <p:childTnLst>
                                    <p:set>
                                      <p:cBhvr>
                                        <p:cTn id="169" dur="1" fill="hold">
                                          <p:stCondLst>
                                            <p:cond delay="0"/>
                                          </p:stCondLst>
                                        </p:cTn>
                                        <p:tgtEl>
                                          <p:spTgt spid="3285"/>
                                        </p:tgtEl>
                                        <p:attrNameLst>
                                          <p:attrName>style.visibility</p:attrName>
                                        </p:attrNameLst>
                                      </p:cBhvr>
                                      <p:to>
                                        <p:strVal val="visible"/>
                                      </p:to>
                                    </p:set>
                                    <p:animEffect transition="in" filter="fade">
                                      <p:cBhvr>
                                        <p:cTn id="170" dur="1"/>
                                        <p:tgtEl>
                                          <p:spTgt spid="3285"/>
                                        </p:tgtEl>
                                      </p:cBhvr>
                                    </p:animEffect>
                                  </p:childTnLst>
                                </p:cTn>
                              </p:par>
                              <p:par>
                                <p:cTn id="171" presetID="10" presetClass="entr" presetSubtype="0" fill="hold" nodeType="withEffect">
                                  <p:stCondLst>
                                    <p:cond delay="0"/>
                                  </p:stCondLst>
                                  <p:childTnLst>
                                    <p:set>
                                      <p:cBhvr>
                                        <p:cTn id="172" dur="1" fill="hold">
                                          <p:stCondLst>
                                            <p:cond delay="0"/>
                                          </p:stCondLst>
                                        </p:cTn>
                                        <p:tgtEl>
                                          <p:spTgt spid="3280"/>
                                        </p:tgtEl>
                                        <p:attrNameLst>
                                          <p:attrName>style.visibility</p:attrName>
                                        </p:attrNameLst>
                                      </p:cBhvr>
                                      <p:to>
                                        <p:strVal val="visible"/>
                                      </p:to>
                                    </p:set>
                                    <p:animEffect transition="in" filter="fade">
                                      <p:cBhvr>
                                        <p:cTn id="173" dur="1"/>
                                        <p:tgtEl>
                                          <p:spTgt spid="3280"/>
                                        </p:tgtEl>
                                      </p:cBhvr>
                                    </p:animEffect>
                                  </p:childTnLst>
                                </p:cTn>
                              </p:par>
                              <p:par>
                                <p:cTn id="174" presetID="10" presetClass="entr" presetSubtype="0" fill="hold" nodeType="withEffect">
                                  <p:stCondLst>
                                    <p:cond delay="0"/>
                                  </p:stCondLst>
                                  <p:childTnLst>
                                    <p:set>
                                      <p:cBhvr>
                                        <p:cTn id="175" dur="1" fill="hold">
                                          <p:stCondLst>
                                            <p:cond delay="0"/>
                                          </p:stCondLst>
                                        </p:cTn>
                                        <p:tgtEl>
                                          <p:spTgt spid="3281"/>
                                        </p:tgtEl>
                                        <p:attrNameLst>
                                          <p:attrName>style.visibility</p:attrName>
                                        </p:attrNameLst>
                                      </p:cBhvr>
                                      <p:to>
                                        <p:strVal val="visible"/>
                                      </p:to>
                                    </p:set>
                                    <p:animEffect transition="in" filter="fade">
                                      <p:cBhvr>
                                        <p:cTn id="176" dur="1"/>
                                        <p:tgtEl>
                                          <p:spTgt spid="3281"/>
                                        </p:tgtEl>
                                      </p:cBhvr>
                                    </p:animEffect>
                                  </p:childTnLst>
                                </p:cTn>
                              </p:par>
                              <p:par>
                                <p:cTn id="177" presetID="10" presetClass="entr" presetSubtype="0" fill="hold" nodeType="withEffect">
                                  <p:stCondLst>
                                    <p:cond delay="0"/>
                                  </p:stCondLst>
                                  <p:childTnLst>
                                    <p:set>
                                      <p:cBhvr>
                                        <p:cTn id="178" dur="1" fill="hold">
                                          <p:stCondLst>
                                            <p:cond delay="0"/>
                                          </p:stCondLst>
                                        </p:cTn>
                                        <p:tgtEl>
                                          <p:spTgt spid="3282"/>
                                        </p:tgtEl>
                                        <p:attrNameLst>
                                          <p:attrName>style.visibility</p:attrName>
                                        </p:attrNameLst>
                                      </p:cBhvr>
                                      <p:to>
                                        <p:strVal val="visible"/>
                                      </p:to>
                                    </p:set>
                                    <p:animEffect transition="in" filter="fade">
                                      <p:cBhvr>
                                        <p:cTn id="179" dur="1"/>
                                        <p:tgtEl>
                                          <p:spTgt spid="3282"/>
                                        </p:tgtEl>
                                      </p:cBhvr>
                                    </p:animEffect>
                                  </p:childTnLst>
                                </p:cTn>
                              </p:par>
                              <p:par>
                                <p:cTn id="180" presetID="10" presetClass="entr" presetSubtype="0" fill="hold" nodeType="withEffect">
                                  <p:stCondLst>
                                    <p:cond delay="0"/>
                                  </p:stCondLst>
                                  <p:childTnLst>
                                    <p:set>
                                      <p:cBhvr>
                                        <p:cTn id="181" dur="1" fill="hold">
                                          <p:stCondLst>
                                            <p:cond delay="0"/>
                                          </p:stCondLst>
                                        </p:cTn>
                                        <p:tgtEl>
                                          <p:spTgt spid="3283"/>
                                        </p:tgtEl>
                                        <p:attrNameLst>
                                          <p:attrName>style.visibility</p:attrName>
                                        </p:attrNameLst>
                                      </p:cBhvr>
                                      <p:to>
                                        <p:strVal val="visible"/>
                                      </p:to>
                                    </p:set>
                                    <p:animEffect transition="in" filter="fade">
                                      <p:cBhvr>
                                        <p:cTn id="182" dur="1"/>
                                        <p:tgtEl>
                                          <p:spTgt spid="3283"/>
                                        </p:tgtEl>
                                      </p:cBhvr>
                                    </p:animEffect>
                                  </p:childTnLst>
                                </p:cTn>
                              </p:par>
                              <p:par>
                                <p:cTn id="183" presetID="10" presetClass="entr" presetSubtype="0" fill="hold" nodeType="withEffect">
                                  <p:stCondLst>
                                    <p:cond delay="0"/>
                                  </p:stCondLst>
                                  <p:childTnLst>
                                    <p:set>
                                      <p:cBhvr>
                                        <p:cTn id="184" dur="1" fill="hold">
                                          <p:stCondLst>
                                            <p:cond delay="0"/>
                                          </p:stCondLst>
                                        </p:cTn>
                                        <p:tgtEl>
                                          <p:spTgt spid="3284"/>
                                        </p:tgtEl>
                                        <p:attrNameLst>
                                          <p:attrName>style.visibility</p:attrName>
                                        </p:attrNameLst>
                                      </p:cBhvr>
                                      <p:to>
                                        <p:strVal val="visible"/>
                                      </p:to>
                                    </p:set>
                                    <p:animEffect transition="in" filter="fade">
                                      <p:cBhvr>
                                        <p:cTn id="185" dur="1"/>
                                        <p:tgtEl>
                                          <p:spTgt spid="3284"/>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nodeType="clickEffect">
                                  <p:stCondLst>
                                    <p:cond delay="0"/>
                                  </p:stCondLst>
                                  <p:childTnLst>
                                    <p:set>
                                      <p:cBhvr>
                                        <p:cTn id="189" dur="1" fill="hold">
                                          <p:stCondLst>
                                            <p:cond delay="0"/>
                                          </p:stCondLst>
                                        </p:cTn>
                                        <p:tgtEl>
                                          <p:spTgt spid="3276"/>
                                        </p:tgtEl>
                                        <p:attrNameLst>
                                          <p:attrName>style.visibility</p:attrName>
                                        </p:attrNameLst>
                                      </p:cBhvr>
                                      <p:to>
                                        <p:strVal val="visible"/>
                                      </p:to>
                                    </p:set>
                                    <p:animEffect transition="in" filter="fade">
                                      <p:cBhvr>
                                        <p:cTn id="190" dur="500"/>
                                        <p:tgtEl>
                                          <p:spTgt spid="3276"/>
                                        </p:tgtEl>
                                      </p:cBhvr>
                                    </p:animEffect>
                                  </p:childTnLst>
                                </p:cTn>
                              </p:par>
                              <p:par>
                                <p:cTn id="191" presetID="10" presetClass="entr" presetSubtype="0" fill="hold" nodeType="withEffect">
                                  <p:stCondLst>
                                    <p:cond delay="0"/>
                                  </p:stCondLst>
                                  <p:childTnLst>
                                    <p:set>
                                      <p:cBhvr>
                                        <p:cTn id="192" dur="1" fill="hold">
                                          <p:stCondLst>
                                            <p:cond delay="0"/>
                                          </p:stCondLst>
                                        </p:cTn>
                                        <p:tgtEl>
                                          <p:spTgt spid="3273"/>
                                        </p:tgtEl>
                                        <p:attrNameLst>
                                          <p:attrName>style.visibility</p:attrName>
                                        </p:attrNameLst>
                                      </p:cBhvr>
                                      <p:to>
                                        <p:strVal val="visible"/>
                                      </p:to>
                                    </p:set>
                                    <p:animEffect transition="in" filter="fade">
                                      <p:cBhvr>
                                        <p:cTn id="193" dur="500"/>
                                        <p:tgtEl>
                                          <p:spTgt spid="3273"/>
                                        </p:tgtEl>
                                      </p:cBhvr>
                                    </p:animEffect>
                                  </p:childTnLst>
                                </p:cTn>
                              </p:par>
                              <p:par>
                                <p:cTn id="194" presetID="10" presetClass="entr" presetSubtype="0" fill="hold" nodeType="withEffect">
                                  <p:stCondLst>
                                    <p:cond delay="0"/>
                                  </p:stCondLst>
                                  <p:childTnLst>
                                    <p:set>
                                      <p:cBhvr>
                                        <p:cTn id="195" dur="1" fill="hold">
                                          <p:stCondLst>
                                            <p:cond delay="0"/>
                                          </p:stCondLst>
                                        </p:cTn>
                                        <p:tgtEl>
                                          <p:spTgt spid="3296"/>
                                        </p:tgtEl>
                                        <p:attrNameLst>
                                          <p:attrName>style.visibility</p:attrName>
                                        </p:attrNameLst>
                                      </p:cBhvr>
                                      <p:to>
                                        <p:strVal val="visible"/>
                                      </p:to>
                                    </p:set>
                                    <p:animEffect transition="in" filter="fade">
                                      <p:cBhvr>
                                        <p:cTn id="196" dur="500"/>
                                        <p:tgtEl>
                                          <p:spTgt spid="3296"/>
                                        </p:tgtEl>
                                      </p:cBhvr>
                                    </p:animEffect>
                                  </p:childTnLst>
                                </p:cTn>
                              </p:par>
                              <p:par>
                                <p:cTn id="197" presetID="10" presetClass="entr" presetSubtype="0" fill="hold" nodeType="withEffect">
                                  <p:stCondLst>
                                    <p:cond delay="0"/>
                                  </p:stCondLst>
                                  <p:childTnLst>
                                    <p:set>
                                      <p:cBhvr>
                                        <p:cTn id="198" dur="1" fill="hold">
                                          <p:stCondLst>
                                            <p:cond delay="0"/>
                                          </p:stCondLst>
                                        </p:cTn>
                                        <p:tgtEl>
                                          <p:spTgt spid="3275"/>
                                        </p:tgtEl>
                                        <p:attrNameLst>
                                          <p:attrName>style.visibility</p:attrName>
                                        </p:attrNameLst>
                                      </p:cBhvr>
                                      <p:to>
                                        <p:strVal val="visible"/>
                                      </p:to>
                                    </p:set>
                                    <p:animEffect transition="in" filter="fade">
                                      <p:cBhvr>
                                        <p:cTn id="199" dur="500"/>
                                        <p:tgtEl>
                                          <p:spTgt spid="3275"/>
                                        </p:tgtEl>
                                      </p:cBhvr>
                                    </p:animEffect>
                                  </p:childTnLst>
                                </p:cTn>
                              </p:par>
                              <p:par>
                                <p:cTn id="200" presetID="10" presetClass="entr" presetSubtype="0" fill="hold" nodeType="withEffect">
                                  <p:stCondLst>
                                    <p:cond delay="0"/>
                                  </p:stCondLst>
                                  <p:childTnLst>
                                    <p:set>
                                      <p:cBhvr>
                                        <p:cTn id="201" dur="1" fill="hold">
                                          <p:stCondLst>
                                            <p:cond delay="0"/>
                                          </p:stCondLst>
                                        </p:cTn>
                                        <p:tgtEl>
                                          <p:spTgt spid="3297"/>
                                        </p:tgtEl>
                                        <p:attrNameLst>
                                          <p:attrName>style.visibility</p:attrName>
                                        </p:attrNameLst>
                                      </p:cBhvr>
                                      <p:to>
                                        <p:strVal val="visible"/>
                                      </p:to>
                                    </p:set>
                                    <p:animEffect transition="in" filter="fade">
                                      <p:cBhvr>
                                        <p:cTn id="202" dur="500"/>
                                        <p:tgtEl>
                                          <p:spTgt spid="3297"/>
                                        </p:tgtEl>
                                      </p:cBhvr>
                                    </p:animEffect>
                                  </p:childTnLst>
                                </p:cTn>
                              </p:par>
                              <p:par>
                                <p:cTn id="203" presetID="10" presetClass="entr" presetSubtype="0" fill="hold" nodeType="withEffect">
                                  <p:stCondLst>
                                    <p:cond delay="0"/>
                                  </p:stCondLst>
                                  <p:childTnLst>
                                    <p:set>
                                      <p:cBhvr>
                                        <p:cTn id="204" dur="1" fill="hold">
                                          <p:stCondLst>
                                            <p:cond delay="0"/>
                                          </p:stCondLst>
                                        </p:cTn>
                                        <p:tgtEl>
                                          <p:spTgt spid="3274"/>
                                        </p:tgtEl>
                                        <p:attrNameLst>
                                          <p:attrName>style.visibility</p:attrName>
                                        </p:attrNameLst>
                                      </p:cBhvr>
                                      <p:to>
                                        <p:strVal val="visible"/>
                                      </p:to>
                                    </p:set>
                                    <p:animEffect transition="in" filter="fade">
                                      <p:cBhvr>
                                        <p:cTn id="205" dur="500"/>
                                        <p:tgtEl>
                                          <p:spTgt spid="3274"/>
                                        </p:tgtEl>
                                      </p:cBhvr>
                                    </p:animEffect>
                                  </p:childTnLst>
                                </p:cTn>
                              </p:par>
                            </p:childTnLst>
                          </p:cTn>
                        </p:par>
                      </p:childTnLst>
                    </p:cTn>
                  </p:par>
                  <p:par>
                    <p:cTn id="206" fill="hold">
                      <p:stCondLst>
                        <p:cond delay="indefinite"/>
                      </p:stCondLst>
                      <p:childTnLst>
                        <p:par>
                          <p:cTn id="207" fill="hold">
                            <p:stCondLst>
                              <p:cond delay="0"/>
                            </p:stCondLst>
                            <p:childTnLst>
                              <p:par>
                                <p:cTn id="208" presetID="10" presetClass="entr" presetSubtype="0" fill="hold" nodeType="clickEffect">
                                  <p:stCondLst>
                                    <p:cond delay="0"/>
                                  </p:stCondLst>
                                  <p:childTnLst>
                                    <p:set>
                                      <p:cBhvr>
                                        <p:cTn id="209" dur="1" fill="hold">
                                          <p:stCondLst>
                                            <p:cond delay="0"/>
                                          </p:stCondLst>
                                        </p:cTn>
                                        <p:tgtEl>
                                          <p:spTgt spid="3278"/>
                                        </p:tgtEl>
                                        <p:attrNameLst>
                                          <p:attrName>style.visibility</p:attrName>
                                        </p:attrNameLst>
                                      </p:cBhvr>
                                      <p:to>
                                        <p:strVal val="visible"/>
                                      </p:to>
                                    </p:set>
                                    <p:animEffect transition="in" filter="fade">
                                      <p:cBhvr>
                                        <p:cTn id="210" dur="500"/>
                                        <p:tgtEl>
                                          <p:spTgt spid="3278"/>
                                        </p:tgtEl>
                                      </p:cBhvr>
                                    </p:animEffect>
                                  </p:childTnLst>
                                </p:cTn>
                              </p:par>
                              <p:par>
                                <p:cTn id="211" presetID="10" presetClass="entr" presetSubtype="0" fill="hold" nodeType="withEffect">
                                  <p:stCondLst>
                                    <p:cond delay="0"/>
                                  </p:stCondLst>
                                  <p:childTnLst>
                                    <p:set>
                                      <p:cBhvr>
                                        <p:cTn id="212" dur="1" fill="hold">
                                          <p:stCondLst>
                                            <p:cond delay="0"/>
                                          </p:stCondLst>
                                        </p:cTn>
                                        <p:tgtEl>
                                          <p:spTgt spid="3277"/>
                                        </p:tgtEl>
                                        <p:attrNameLst>
                                          <p:attrName>style.visibility</p:attrName>
                                        </p:attrNameLst>
                                      </p:cBhvr>
                                      <p:to>
                                        <p:strVal val="visible"/>
                                      </p:to>
                                    </p:set>
                                    <p:animEffect transition="in" filter="fade">
                                      <p:cBhvr>
                                        <p:cTn id="213" dur="500"/>
                                        <p:tgtEl>
                                          <p:spTgt spid="3277"/>
                                        </p:tgtEl>
                                      </p:cBhvr>
                                    </p:animEffect>
                                  </p:childTnLst>
                                </p:cTn>
                              </p:par>
                            </p:childTnLst>
                          </p:cTn>
                        </p:par>
                      </p:childTnLst>
                    </p:cTn>
                  </p:par>
                  <p:par>
                    <p:cTn id="214" fill="hold">
                      <p:stCondLst>
                        <p:cond delay="indefinite"/>
                      </p:stCondLst>
                      <p:childTnLst>
                        <p:par>
                          <p:cTn id="215" fill="hold">
                            <p:stCondLst>
                              <p:cond delay="0"/>
                            </p:stCondLst>
                            <p:childTnLst>
                              <p:par>
                                <p:cTn id="216" presetID="10" presetClass="entr" presetSubtype="0" fill="hold" nodeType="clickEffect">
                                  <p:stCondLst>
                                    <p:cond delay="0"/>
                                  </p:stCondLst>
                                  <p:childTnLst>
                                    <p:set>
                                      <p:cBhvr>
                                        <p:cTn id="217" dur="1" fill="hold">
                                          <p:stCondLst>
                                            <p:cond delay="0"/>
                                          </p:stCondLst>
                                        </p:cTn>
                                        <p:tgtEl>
                                          <p:spTgt spid="3289"/>
                                        </p:tgtEl>
                                        <p:attrNameLst>
                                          <p:attrName>style.visibility</p:attrName>
                                        </p:attrNameLst>
                                      </p:cBhvr>
                                      <p:to>
                                        <p:strVal val="visible"/>
                                      </p:to>
                                    </p:set>
                                    <p:animEffect transition="in" filter="fade">
                                      <p:cBhvr>
                                        <p:cTn id="218" dur="1"/>
                                        <p:tgtEl>
                                          <p:spTgt spid="3289"/>
                                        </p:tgtEl>
                                      </p:cBhvr>
                                    </p:animEffect>
                                  </p:childTnLst>
                                </p:cTn>
                              </p:par>
                              <p:par>
                                <p:cTn id="219" presetID="10" presetClass="entr" presetSubtype="0" fill="hold" nodeType="withEffect">
                                  <p:stCondLst>
                                    <p:cond delay="0"/>
                                  </p:stCondLst>
                                  <p:childTnLst>
                                    <p:set>
                                      <p:cBhvr>
                                        <p:cTn id="220" dur="1" fill="hold">
                                          <p:stCondLst>
                                            <p:cond delay="0"/>
                                          </p:stCondLst>
                                        </p:cTn>
                                        <p:tgtEl>
                                          <p:spTgt spid="3288"/>
                                        </p:tgtEl>
                                        <p:attrNameLst>
                                          <p:attrName>style.visibility</p:attrName>
                                        </p:attrNameLst>
                                      </p:cBhvr>
                                      <p:to>
                                        <p:strVal val="visible"/>
                                      </p:to>
                                    </p:set>
                                    <p:animEffect transition="in" filter="fade">
                                      <p:cBhvr>
                                        <p:cTn id="221" dur="1"/>
                                        <p:tgtEl>
                                          <p:spTgt spid="3288"/>
                                        </p:tgtEl>
                                      </p:cBhvr>
                                    </p:animEffect>
                                  </p:childTnLst>
                                </p:cTn>
                              </p:par>
                              <p:par>
                                <p:cTn id="222" presetID="10" presetClass="entr" presetSubtype="0" fill="hold" nodeType="withEffect">
                                  <p:stCondLst>
                                    <p:cond delay="0"/>
                                  </p:stCondLst>
                                  <p:childTnLst>
                                    <p:set>
                                      <p:cBhvr>
                                        <p:cTn id="223" dur="1" fill="hold">
                                          <p:stCondLst>
                                            <p:cond delay="0"/>
                                          </p:stCondLst>
                                        </p:cTn>
                                        <p:tgtEl>
                                          <p:spTgt spid="3287"/>
                                        </p:tgtEl>
                                        <p:attrNameLst>
                                          <p:attrName>style.visibility</p:attrName>
                                        </p:attrNameLst>
                                      </p:cBhvr>
                                      <p:to>
                                        <p:strVal val="visible"/>
                                      </p:to>
                                    </p:set>
                                    <p:animEffect transition="in" filter="fade">
                                      <p:cBhvr>
                                        <p:cTn id="224" dur="1"/>
                                        <p:tgtEl>
                                          <p:spTgt spid="3287"/>
                                        </p:tgtEl>
                                      </p:cBhvr>
                                    </p:animEffect>
                                  </p:childTnLst>
                                </p:cTn>
                              </p:par>
                              <p:par>
                                <p:cTn id="225" presetID="10" presetClass="entr" presetSubtype="0" fill="hold" nodeType="withEffect">
                                  <p:stCondLst>
                                    <p:cond delay="0"/>
                                  </p:stCondLst>
                                  <p:childTnLst>
                                    <p:set>
                                      <p:cBhvr>
                                        <p:cTn id="226" dur="1" fill="hold">
                                          <p:stCondLst>
                                            <p:cond delay="0"/>
                                          </p:stCondLst>
                                        </p:cTn>
                                        <p:tgtEl>
                                          <p:spTgt spid="3286"/>
                                        </p:tgtEl>
                                        <p:attrNameLst>
                                          <p:attrName>style.visibility</p:attrName>
                                        </p:attrNameLst>
                                      </p:cBhvr>
                                      <p:to>
                                        <p:strVal val="visible"/>
                                      </p:to>
                                    </p:set>
                                    <p:animEffect transition="in" filter="fade">
                                      <p:cBhvr>
                                        <p:cTn id="227" dur="1"/>
                                        <p:tgtEl>
                                          <p:spTgt spid="3286"/>
                                        </p:tgtEl>
                                      </p:cBhvr>
                                    </p:animEffect>
                                  </p:childTnLst>
                                </p:cTn>
                              </p:par>
                              <p:par>
                                <p:cTn id="228" presetID="10" presetClass="entr" presetSubtype="0" fill="hold" nodeType="withEffect">
                                  <p:stCondLst>
                                    <p:cond delay="0"/>
                                  </p:stCondLst>
                                  <p:childTnLst>
                                    <p:set>
                                      <p:cBhvr>
                                        <p:cTn id="229" dur="1" fill="hold">
                                          <p:stCondLst>
                                            <p:cond delay="0"/>
                                          </p:stCondLst>
                                        </p:cTn>
                                        <p:tgtEl>
                                          <p:spTgt spid="3291"/>
                                        </p:tgtEl>
                                        <p:attrNameLst>
                                          <p:attrName>style.visibility</p:attrName>
                                        </p:attrNameLst>
                                      </p:cBhvr>
                                      <p:to>
                                        <p:strVal val="visible"/>
                                      </p:to>
                                    </p:set>
                                    <p:animEffect transition="in" filter="fade">
                                      <p:cBhvr>
                                        <p:cTn id="230" dur="1"/>
                                        <p:tgtEl>
                                          <p:spTgt spid="3291"/>
                                        </p:tgtEl>
                                      </p:cBhvr>
                                    </p:animEffect>
                                  </p:childTnLst>
                                </p:cTn>
                              </p:par>
                              <p:par>
                                <p:cTn id="231" presetID="10" presetClass="entr" presetSubtype="0" fill="hold" nodeType="withEffect">
                                  <p:stCondLst>
                                    <p:cond delay="0"/>
                                  </p:stCondLst>
                                  <p:childTnLst>
                                    <p:set>
                                      <p:cBhvr>
                                        <p:cTn id="232" dur="1" fill="hold">
                                          <p:stCondLst>
                                            <p:cond delay="0"/>
                                          </p:stCondLst>
                                        </p:cTn>
                                        <p:tgtEl>
                                          <p:spTgt spid="3290"/>
                                        </p:tgtEl>
                                        <p:attrNameLst>
                                          <p:attrName>style.visibility</p:attrName>
                                        </p:attrNameLst>
                                      </p:cBhvr>
                                      <p:to>
                                        <p:strVal val="visible"/>
                                      </p:to>
                                    </p:set>
                                    <p:animEffect transition="in" filter="fade">
                                      <p:cBhvr>
                                        <p:cTn id="233" dur="1"/>
                                        <p:tgtEl>
                                          <p:spTgt spid="3290"/>
                                        </p:tgtEl>
                                      </p:cBhvr>
                                    </p:animEffect>
                                  </p:childTnLst>
                                </p:cTn>
                              </p:par>
                            </p:childTnLst>
                          </p:cTn>
                        </p:par>
                      </p:childTnLst>
                    </p:cTn>
                  </p:par>
                  <p:par>
                    <p:cTn id="234" fill="hold">
                      <p:stCondLst>
                        <p:cond delay="indefinite"/>
                      </p:stCondLst>
                      <p:childTnLst>
                        <p:par>
                          <p:cTn id="235" fill="hold">
                            <p:stCondLst>
                              <p:cond delay="0"/>
                            </p:stCondLst>
                            <p:childTnLst>
                              <p:par>
                                <p:cTn id="236" presetID="10" presetClass="entr" presetSubtype="0" fill="hold" nodeType="clickEffect">
                                  <p:stCondLst>
                                    <p:cond delay="0"/>
                                  </p:stCondLst>
                                  <p:childTnLst>
                                    <p:set>
                                      <p:cBhvr>
                                        <p:cTn id="237" dur="1" fill="hold">
                                          <p:stCondLst>
                                            <p:cond delay="0"/>
                                          </p:stCondLst>
                                        </p:cTn>
                                        <p:tgtEl>
                                          <p:spTgt spid="3298"/>
                                        </p:tgtEl>
                                        <p:attrNameLst>
                                          <p:attrName>style.visibility</p:attrName>
                                        </p:attrNameLst>
                                      </p:cBhvr>
                                      <p:to>
                                        <p:strVal val="visible"/>
                                      </p:to>
                                    </p:set>
                                    <p:animEffect transition="in" filter="fade">
                                      <p:cBhvr>
                                        <p:cTn id="238" dur="1"/>
                                        <p:tgtEl>
                                          <p:spTgt spid="3298"/>
                                        </p:tgtEl>
                                      </p:cBhvr>
                                    </p:animEffect>
                                  </p:childTnLst>
                                </p:cTn>
                              </p:par>
                              <p:par>
                                <p:cTn id="239" presetID="10" presetClass="entr" presetSubtype="0" fill="hold" nodeType="withEffect">
                                  <p:stCondLst>
                                    <p:cond delay="0"/>
                                  </p:stCondLst>
                                  <p:childTnLst>
                                    <p:set>
                                      <p:cBhvr>
                                        <p:cTn id="240" dur="1" fill="hold">
                                          <p:stCondLst>
                                            <p:cond delay="0"/>
                                          </p:stCondLst>
                                        </p:cTn>
                                        <p:tgtEl>
                                          <p:spTgt spid="3299"/>
                                        </p:tgtEl>
                                        <p:attrNameLst>
                                          <p:attrName>style.visibility</p:attrName>
                                        </p:attrNameLst>
                                      </p:cBhvr>
                                      <p:to>
                                        <p:strVal val="visible"/>
                                      </p:to>
                                    </p:set>
                                    <p:animEffect transition="in" filter="fade">
                                      <p:cBhvr>
                                        <p:cTn id="241" dur="1"/>
                                        <p:tgtEl>
                                          <p:spTgt spid="3299"/>
                                        </p:tgtEl>
                                      </p:cBhvr>
                                    </p:animEffect>
                                  </p:childTnLst>
                                </p:cTn>
                              </p:par>
                              <p:par>
                                <p:cTn id="242" presetID="10" presetClass="entr" presetSubtype="0" fill="hold" nodeType="withEffect">
                                  <p:stCondLst>
                                    <p:cond delay="0"/>
                                  </p:stCondLst>
                                  <p:childTnLst>
                                    <p:set>
                                      <p:cBhvr>
                                        <p:cTn id="243" dur="1" fill="hold">
                                          <p:stCondLst>
                                            <p:cond delay="0"/>
                                          </p:stCondLst>
                                        </p:cTn>
                                        <p:tgtEl>
                                          <p:spTgt spid="3300"/>
                                        </p:tgtEl>
                                        <p:attrNameLst>
                                          <p:attrName>style.visibility</p:attrName>
                                        </p:attrNameLst>
                                      </p:cBhvr>
                                      <p:to>
                                        <p:strVal val="visible"/>
                                      </p:to>
                                    </p:set>
                                    <p:animEffect transition="in" filter="fade">
                                      <p:cBhvr>
                                        <p:cTn id="244" dur="1"/>
                                        <p:tgtEl>
                                          <p:spTgt spid="3300"/>
                                        </p:tgtEl>
                                      </p:cBhvr>
                                    </p:animEffect>
                                  </p:childTnLst>
                                </p:cTn>
                              </p:par>
                              <p:par>
                                <p:cTn id="245" presetID="10" presetClass="entr" presetSubtype="0" fill="hold" nodeType="withEffect">
                                  <p:stCondLst>
                                    <p:cond delay="0"/>
                                  </p:stCondLst>
                                  <p:childTnLst>
                                    <p:set>
                                      <p:cBhvr>
                                        <p:cTn id="246" dur="1" fill="hold">
                                          <p:stCondLst>
                                            <p:cond delay="0"/>
                                          </p:stCondLst>
                                        </p:cTn>
                                        <p:tgtEl>
                                          <p:spTgt spid="3301"/>
                                        </p:tgtEl>
                                        <p:attrNameLst>
                                          <p:attrName>style.visibility</p:attrName>
                                        </p:attrNameLst>
                                      </p:cBhvr>
                                      <p:to>
                                        <p:strVal val="visible"/>
                                      </p:to>
                                    </p:set>
                                    <p:animEffect transition="in" filter="fade">
                                      <p:cBhvr>
                                        <p:cTn id="247" dur="1"/>
                                        <p:tgtEl>
                                          <p:spTgt spid="3301"/>
                                        </p:tgtEl>
                                      </p:cBhvr>
                                    </p:animEffect>
                                  </p:childTnLst>
                                </p:cTn>
                              </p:par>
                              <p:par>
                                <p:cTn id="248" presetID="10" presetClass="entr" presetSubtype="0" fill="hold" nodeType="withEffect">
                                  <p:stCondLst>
                                    <p:cond delay="0"/>
                                  </p:stCondLst>
                                  <p:childTnLst>
                                    <p:set>
                                      <p:cBhvr>
                                        <p:cTn id="249" dur="1" fill="hold">
                                          <p:stCondLst>
                                            <p:cond delay="0"/>
                                          </p:stCondLst>
                                        </p:cTn>
                                        <p:tgtEl>
                                          <p:spTgt spid="3302"/>
                                        </p:tgtEl>
                                        <p:attrNameLst>
                                          <p:attrName>style.visibility</p:attrName>
                                        </p:attrNameLst>
                                      </p:cBhvr>
                                      <p:to>
                                        <p:strVal val="visible"/>
                                      </p:to>
                                    </p:set>
                                    <p:animEffect transition="in" filter="fade">
                                      <p:cBhvr>
                                        <p:cTn id="250" dur="1"/>
                                        <p:tgtEl>
                                          <p:spTgt spid="3302"/>
                                        </p:tgtEl>
                                      </p:cBhvr>
                                    </p:animEffect>
                                  </p:childTnLst>
                                </p:cTn>
                              </p:par>
                              <p:par>
                                <p:cTn id="251" presetID="10" presetClass="entr" presetSubtype="0" fill="hold" nodeType="withEffect">
                                  <p:stCondLst>
                                    <p:cond delay="0"/>
                                  </p:stCondLst>
                                  <p:childTnLst>
                                    <p:set>
                                      <p:cBhvr>
                                        <p:cTn id="252" dur="1" fill="hold">
                                          <p:stCondLst>
                                            <p:cond delay="0"/>
                                          </p:stCondLst>
                                        </p:cTn>
                                        <p:tgtEl>
                                          <p:spTgt spid="3303"/>
                                        </p:tgtEl>
                                        <p:attrNameLst>
                                          <p:attrName>style.visibility</p:attrName>
                                        </p:attrNameLst>
                                      </p:cBhvr>
                                      <p:to>
                                        <p:strVal val="visible"/>
                                      </p:to>
                                    </p:set>
                                    <p:animEffect transition="in" filter="fade">
                                      <p:cBhvr>
                                        <p:cTn id="253" dur="1"/>
                                        <p:tgtEl>
                                          <p:spTgt spid="3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07"/>
        <p:cNvGrpSpPr/>
        <p:nvPr/>
      </p:nvGrpSpPr>
      <p:grpSpPr>
        <a:xfrm>
          <a:off x="0" y="0"/>
          <a:ext cx="0" cy="0"/>
          <a:chOff x="0" y="0"/>
          <a:chExt cx="0" cy="0"/>
        </a:xfrm>
      </p:grpSpPr>
      <p:sp>
        <p:nvSpPr>
          <p:cNvPr id="3308" name="Shape 3308"/>
          <p:cNvSpPr/>
          <p:nvPr/>
        </p:nvSpPr>
        <p:spPr>
          <a:xfrm>
            <a:off x="362803" y="448016"/>
            <a:ext cx="8305799" cy="1015662"/>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41"/>
            </a:pPr>
            <a:r>
              <a:rPr lang="en-US" sz="2000" b="1" i="0" u="none" strike="noStrike" cap="none" baseline="0">
                <a:solidFill>
                  <a:schemeClr val="dk1"/>
                </a:solidFill>
                <a:latin typeface="Calibri"/>
                <a:ea typeface="Calibri"/>
                <a:cs typeface="Calibri"/>
                <a:sym typeface="Calibri"/>
              </a:rPr>
              <a:t>A hexagonal lamina of sides 25mm rests on one of its corners on HP. The lamina makes 45° to HP and the diagonal passing through the corner on which it rests is inclined at 30° to VP. Draw its projections.</a:t>
            </a:r>
          </a:p>
        </p:txBody>
      </p:sp>
      <p:cxnSp>
        <p:nvCxnSpPr>
          <p:cNvPr id="3309" name="Shape 3309"/>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3310" name="Shape 3310"/>
          <p:cNvCxnSpPr/>
          <p:nvPr/>
        </p:nvCxnSpPr>
        <p:spPr>
          <a:xfrm rot="10800000">
            <a:off x="381000" y="1522411"/>
            <a:ext cx="8305799" cy="1588"/>
          </a:xfrm>
          <a:prstGeom prst="straightConnector1">
            <a:avLst/>
          </a:prstGeom>
          <a:noFill/>
          <a:ln w="9525" cap="flat" cmpd="sng">
            <a:solidFill>
              <a:srgbClr val="C4BD97"/>
            </a:solidFill>
            <a:prstDash val="solid"/>
            <a:round/>
            <a:headEnd type="none" w="med" len="med"/>
            <a:tailEnd type="none" w="med" len="med"/>
          </a:ln>
        </p:spPr>
      </p:cxnSp>
      <p:sp>
        <p:nvSpPr>
          <p:cNvPr id="3311" name="Shape 3311"/>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3312" name="Shape 3312"/>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3313" name="Shape 3313"/>
          <p:cNvCxnSpPr/>
          <p:nvPr/>
        </p:nvCxnSpPr>
        <p:spPr>
          <a:xfrm rot="10800000">
            <a:off x="685801" y="3601135"/>
            <a:ext cx="7696198" cy="0"/>
          </a:xfrm>
          <a:prstGeom prst="straightConnector1">
            <a:avLst/>
          </a:prstGeom>
          <a:noFill/>
          <a:ln w="9525" cap="flat" cmpd="sng">
            <a:solidFill>
              <a:schemeClr val="dk1"/>
            </a:solidFill>
            <a:prstDash val="solid"/>
            <a:round/>
            <a:headEnd type="none" w="med" len="med"/>
            <a:tailEnd type="none" w="med" len="med"/>
          </a:ln>
        </p:spPr>
      </p:cxnSp>
      <p:sp>
        <p:nvSpPr>
          <p:cNvPr id="3314" name="Shape 3314"/>
          <p:cNvSpPr txBox="1"/>
          <p:nvPr/>
        </p:nvSpPr>
        <p:spPr>
          <a:xfrm>
            <a:off x="362803" y="3429244"/>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3315" name="Shape 3315"/>
          <p:cNvSpPr txBox="1"/>
          <p:nvPr/>
        </p:nvSpPr>
        <p:spPr>
          <a:xfrm>
            <a:off x="8382000" y="3418058"/>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3316" name="Shape 3316"/>
          <p:cNvSpPr txBox="1"/>
          <p:nvPr/>
        </p:nvSpPr>
        <p:spPr>
          <a:xfrm>
            <a:off x="616193" y="3277969"/>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sp>
        <p:nvSpPr>
          <p:cNvPr id="3317" name="Shape 3317"/>
          <p:cNvSpPr txBox="1"/>
          <p:nvPr/>
        </p:nvSpPr>
        <p:spPr>
          <a:xfrm>
            <a:off x="1072548" y="4425926"/>
            <a:ext cx="28244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3318" name="Shape 3318"/>
          <p:cNvSpPr txBox="1"/>
          <p:nvPr/>
        </p:nvSpPr>
        <p:spPr>
          <a:xfrm>
            <a:off x="1495358" y="3640741"/>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grpSp>
        <p:nvGrpSpPr>
          <p:cNvPr id="3319" name="Shape 3319"/>
          <p:cNvGrpSpPr/>
          <p:nvPr/>
        </p:nvGrpSpPr>
        <p:grpSpPr>
          <a:xfrm rot="-1756953">
            <a:off x="1065852" y="4719880"/>
            <a:ext cx="532755" cy="842590"/>
            <a:chOff x="1051041" y="4419600"/>
            <a:chExt cx="532755" cy="968180"/>
          </a:xfrm>
        </p:grpSpPr>
        <p:cxnSp>
          <p:nvCxnSpPr>
            <p:cNvPr id="3320" name="Shape 3320"/>
            <p:cNvCxnSpPr/>
            <p:nvPr/>
          </p:nvCxnSpPr>
          <p:spPr>
            <a:xfrm>
              <a:off x="1102023" y="4419600"/>
              <a:ext cx="0" cy="968180"/>
            </a:xfrm>
            <a:prstGeom prst="straightConnector1">
              <a:avLst/>
            </a:prstGeom>
            <a:noFill/>
            <a:ln w="9525" cap="flat" cmpd="sng">
              <a:solidFill>
                <a:srgbClr val="4A7DBB"/>
              </a:solidFill>
              <a:prstDash val="solid"/>
              <a:round/>
              <a:headEnd type="triangle" w="lg" len="lg"/>
              <a:tailEnd type="triangle" w="lg" len="lg"/>
            </a:ln>
          </p:spPr>
        </p:cxnSp>
        <p:cxnSp>
          <p:nvCxnSpPr>
            <p:cNvPr id="3321" name="Shape 3321"/>
            <p:cNvCxnSpPr/>
            <p:nvPr/>
          </p:nvCxnSpPr>
          <p:spPr>
            <a:xfrm>
              <a:off x="1051041" y="4419600"/>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3322" name="Shape 3322"/>
            <p:cNvCxnSpPr/>
            <p:nvPr/>
          </p:nvCxnSpPr>
          <p:spPr>
            <a:xfrm>
              <a:off x="1051041" y="5362575"/>
              <a:ext cx="532755" cy="0"/>
            </a:xfrm>
            <a:prstGeom prst="straightConnector1">
              <a:avLst/>
            </a:prstGeom>
            <a:noFill/>
            <a:ln w="9525" cap="flat" cmpd="sng">
              <a:solidFill>
                <a:srgbClr val="4A7DBB"/>
              </a:solidFill>
              <a:prstDash val="solid"/>
              <a:round/>
              <a:headEnd type="none" w="med" len="med"/>
              <a:tailEnd type="none" w="med" len="med"/>
            </a:ln>
          </p:spPr>
        </p:cxnSp>
      </p:grpSp>
      <p:sp>
        <p:nvSpPr>
          <p:cNvPr id="3323" name="Shape 3323"/>
          <p:cNvSpPr txBox="1"/>
          <p:nvPr/>
        </p:nvSpPr>
        <p:spPr>
          <a:xfrm>
            <a:off x="685800" y="5172046"/>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25</a:t>
            </a:r>
          </a:p>
        </p:txBody>
      </p:sp>
      <p:cxnSp>
        <p:nvCxnSpPr>
          <p:cNvPr id="3324" name="Shape 3324"/>
          <p:cNvCxnSpPr/>
          <p:nvPr/>
        </p:nvCxnSpPr>
        <p:spPr>
          <a:xfrm rot="10800000">
            <a:off x="1766947" y="3632147"/>
            <a:ext cx="0" cy="1724565"/>
          </a:xfrm>
          <a:prstGeom prst="straightConnector1">
            <a:avLst/>
          </a:prstGeom>
          <a:noFill/>
          <a:ln w="9525" cap="flat" cmpd="sng">
            <a:solidFill>
              <a:srgbClr val="C4BD97"/>
            </a:solidFill>
            <a:prstDash val="solid"/>
            <a:round/>
            <a:headEnd type="none" w="med" len="med"/>
            <a:tailEnd type="none" w="med" len="med"/>
          </a:ln>
        </p:spPr>
      </p:cxnSp>
      <p:cxnSp>
        <p:nvCxnSpPr>
          <p:cNvPr id="3325" name="Shape 3325"/>
          <p:cNvCxnSpPr/>
          <p:nvPr/>
        </p:nvCxnSpPr>
        <p:spPr>
          <a:xfrm rot="10800000">
            <a:off x="2619449" y="3613910"/>
            <a:ext cx="0" cy="1742801"/>
          </a:xfrm>
          <a:prstGeom prst="straightConnector1">
            <a:avLst/>
          </a:prstGeom>
          <a:noFill/>
          <a:ln w="9525" cap="flat" cmpd="sng">
            <a:solidFill>
              <a:srgbClr val="C4BD97"/>
            </a:solidFill>
            <a:prstDash val="solid"/>
            <a:round/>
            <a:headEnd type="none" w="med" len="med"/>
            <a:tailEnd type="none" w="med" len="med"/>
          </a:ln>
        </p:spPr>
      </p:cxnSp>
      <p:cxnSp>
        <p:nvCxnSpPr>
          <p:cNvPr id="3326" name="Shape 3326"/>
          <p:cNvCxnSpPr/>
          <p:nvPr/>
        </p:nvCxnSpPr>
        <p:spPr>
          <a:xfrm>
            <a:off x="3031398" y="3596789"/>
            <a:ext cx="0" cy="1045205"/>
          </a:xfrm>
          <a:prstGeom prst="straightConnector1">
            <a:avLst/>
          </a:prstGeom>
          <a:noFill/>
          <a:ln w="9525" cap="flat" cmpd="sng">
            <a:solidFill>
              <a:srgbClr val="C4BD97"/>
            </a:solidFill>
            <a:prstDash val="solid"/>
            <a:round/>
            <a:headEnd type="none" w="med" len="med"/>
            <a:tailEnd type="none" w="med" len="med"/>
          </a:ln>
        </p:spPr>
      </p:cxnSp>
      <p:sp>
        <p:nvSpPr>
          <p:cNvPr id="3327" name="Shape 3327"/>
          <p:cNvSpPr txBox="1"/>
          <p:nvPr/>
        </p:nvSpPr>
        <p:spPr>
          <a:xfrm>
            <a:off x="2627769" y="3640741"/>
            <a:ext cx="27122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328" name="Shape 3328"/>
          <p:cNvSpPr txBox="1"/>
          <p:nvPr/>
        </p:nvSpPr>
        <p:spPr>
          <a:xfrm>
            <a:off x="3015322" y="4366571"/>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3329" name="Shape 3329"/>
          <p:cNvSpPr txBox="1"/>
          <p:nvPr/>
        </p:nvSpPr>
        <p:spPr>
          <a:xfrm>
            <a:off x="2627769" y="5334978"/>
            <a:ext cx="28725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330" name="Shape 3330"/>
          <p:cNvSpPr txBox="1"/>
          <p:nvPr/>
        </p:nvSpPr>
        <p:spPr>
          <a:xfrm>
            <a:off x="1574433" y="5372101"/>
            <a:ext cx="24718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cxnSp>
        <p:nvCxnSpPr>
          <p:cNvPr id="3331" name="Shape 3331"/>
          <p:cNvCxnSpPr/>
          <p:nvPr/>
        </p:nvCxnSpPr>
        <p:spPr>
          <a:xfrm rot="10800000" flipH="1">
            <a:off x="1354998" y="4641138"/>
            <a:ext cx="3657600" cy="856"/>
          </a:xfrm>
          <a:prstGeom prst="straightConnector1">
            <a:avLst/>
          </a:prstGeom>
          <a:noFill/>
          <a:ln w="9525" cap="flat" cmpd="sng">
            <a:solidFill>
              <a:srgbClr val="C4BD97"/>
            </a:solidFill>
            <a:prstDash val="solid"/>
            <a:round/>
            <a:headEnd type="none" w="med" len="med"/>
            <a:tailEnd type="none" w="med" len="med"/>
          </a:ln>
        </p:spPr>
      </p:cxnSp>
      <p:sp>
        <p:nvSpPr>
          <p:cNvPr id="3332" name="Shape 3332"/>
          <p:cNvSpPr/>
          <p:nvPr/>
        </p:nvSpPr>
        <p:spPr>
          <a:xfrm>
            <a:off x="1354998" y="3927278"/>
            <a:ext cx="1676399" cy="1429434"/>
          </a:xfrm>
          <a:prstGeom prst="hexagon">
            <a:avLst>
              <a:gd name="adj" fmla="val 28819"/>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3333" name="Shape 3333"/>
          <p:cNvCxnSpPr>
            <a:endCxn id="3332" idx="3"/>
          </p:cNvCxnSpPr>
          <p:nvPr/>
        </p:nvCxnSpPr>
        <p:spPr>
          <a:xfrm flipH="1">
            <a:off x="1354998" y="3596795"/>
            <a:ext cx="3000" cy="1045200"/>
          </a:xfrm>
          <a:prstGeom prst="straightConnector1">
            <a:avLst/>
          </a:prstGeom>
          <a:noFill/>
          <a:ln w="9525" cap="flat" cmpd="sng">
            <a:solidFill>
              <a:srgbClr val="C4BD97"/>
            </a:solidFill>
            <a:prstDash val="solid"/>
            <a:round/>
            <a:headEnd type="none" w="med" len="med"/>
            <a:tailEnd type="none" w="med" len="med"/>
          </a:ln>
        </p:spPr>
      </p:cxnSp>
      <p:cxnSp>
        <p:nvCxnSpPr>
          <p:cNvPr id="3334" name="Shape 3334"/>
          <p:cNvCxnSpPr/>
          <p:nvPr/>
        </p:nvCxnSpPr>
        <p:spPr>
          <a:xfrm rot="10800000">
            <a:off x="1350576" y="3596789"/>
            <a:ext cx="1676399" cy="0"/>
          </a:xfrm>
          <a:prstGeom prst="straightConnector1">
            <a:avLst/>
          </a:prstGeom>
          <a:noFill/>
          <a:ln w="28575" cap="flat" cmpd="sng">
            <a:solidFill>
              <a:schemeClr val="dk1"/>
            </a:solidFill>
            <a:prstDash val="solid"/>
            <a:round/>
            <a:headEnd type="none" w="med" len="med"/>
            <a:tailEnd type="none" w="med" len="med"/>
          </a:ln>
        </p:spPr>
      </p:cxnSp>
      <p:sp>
        <p:nvSpPr>
          <p:cNvPr id="3335" name="Shape 3335"/>
          <p:cNvSpPr txBox="1"/>
          <p:nvPr/>
        </p:nvSpPr>
        <p:spPr>
          <a:xfrm>
            <a:off x="1504883" y="3269276"/>
            <a:ext cx="56938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f'(b')</a:t>
            </a:r>
          </a:p>
        </p:txBody>
      </p:sp>
      <p:sp>
        <p:nvSpPr>
          <p:cNvPr id="3336" name="Shape 3336"/>
          <p:cNvSpPr txBox="1"/>
          <p:nvPr/>
        </p:nvSpPr>
        <p:spPr>
          <a:xfrm>
            <a:off x="1161425" y="3253888"/>
            <a:ext cx="38468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3337" name="Shape 3337"/>
          <p:cNvSpPr txBox="1"/>
          <p:nvPr/>
        </p:nvSpPr>
        <p:spPr>
          <a:xfrm>
            <a:off x="2367147" y="3253888"/>
            <a:ext cx="60465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e'(c')</a:t>
            </a:r>
          </a:p>
        </p:txBody>
      </p:sp>
      <p:sp>
        <p:nvSpPr>
          <p:cNvPr id="3338" name="Shape 3338"/>
          <p:cNvSpPr txBox="1"/>
          <p:nvPr/>
        </p:nvSpPr>
        <p:spPr>
          <a:xfrm>
            <a:off x="2898998" y="3262815"/>
            <a:ext cx="4083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3339" name="Shape 3339"/>
          <p:cNvSpPr txBox="1"/>
          <p:nvPr/>
        </p:nvSpPr>
        <p:spPr>
          <a:xfrm>
            <a:off x="4180521" y="3302187"/>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45°</a:t>
            </a:r>
          </a:p>
        </p:txBody>
      </p:sp>
      <p:sp>
        <p:nvSpPr>
          <p:cNvPr id="3340" name="Shape 3340"/>
          <p:cNvSpPr/>
          <p:nvPr/>
        </p:nvSpPr>
        <p:spPr>
          <a:xfrm>
            <a:off x="3919092" y="3292133"/>
            <a:ext cx="239024" cy="603639"/>
          </a:xfrm>
          <a:prstGeom prst="arc">
            <a:avLst>
              <a:gd name="adj1" fmla="val 17446589"/>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3341" name="Shape 3341"/>
          <p:cNvCxnSpPr/>
          <p:nvPr/>
        </p:nvCxnSpPr>
        <p:spPr>
          <a:xfrm rot="10800000">
            <a:off x="3919094" y="3613911"/>
            <a:ext cx="7786" cy="1022577"/>
          </a:xfrm>
          <a:prstGeom prst="straightConnector1">
            <a:avLst/>
          </a:prstGeom>
          <a:noFill/>
          <a:ln w="9525" cap="flat" cmpd="sng">
            <a:solidFill>
              <a:srgbClr val="C4BD97"/>
            </a:solidFill>
            <a:prstDash val="solid"/>
            <a:round/>
            <a:headEnd type="none" w="med" len="med"/>
            <a:tailEnd type="none" w="med" len="med"/>
          </a:ln>
        </p:spPr>
      </p:cxnSp>
      <p:cxnSp>
        <p:nvCxnSpPr>
          <p:cNvPr id="3342" name="Shape 3342"/>
          <p:cNvCxnSpPr/>
          <p:nvPr/>
        </p:nvCxnSpPr>
        <p:spPr>
          <a:xfrm rot="10800000">
            <a:off x="5012598" y="2459042"/>
            <a:ext cx="0" cy="2177446"/>
          </a:xfrm>
          <a:prstGeom prst="straightConnector1">
            <a:avLst/>
          </a:prstGeom>
          <a:noFill/>
          <a:ln w="9525" cap="flat" cmpd="sng">
            <a:solidFill>
              <a:srgbClr val="C4BD97"/>
            </a:solidFill>
            <a:prstDash val="solid"/>
            <a:round/>
            <a:headEnd type="none" w="med" len="med"/>
            <a:tailEnd type="none" w="med" len="med"/>
          </a:ln>
        </p:spPr>
      </p:cxnSp>
      <p:cxnSp>
        <p:nvCxnSpPr>
          <p:cNvPr id="3343" name="Shape 3343"/>
          <p:cNvCxnSpPr/>
          <p:nvPr/>
        </p:nvCxnSpPr>
        <p:spPr>
          <a:xfrm rot="10800000">
            <a:off x="4176442" y="3302186"/>
            <a:ext cx="0" cy="2049019"/>
          </a:xfrm>
          <a:prstGeom prst="straightConnector1">
            <a:avLst/>
          </a:prstGeom>
          <a:noFill/>
          <a:ln w="9525" cap="flat" cmpd="sng">
            <a:solidFill>
              <a:srgbClr val="C4BD97"/>
            </a:solidFill>
            <a:prstDash val="solid"/>
            <a:round/>
            <a:headEnd type="none" w="med" len="med"/>
            <a:tailEnd type="none" w="med" len="med"/>
          </a:ln>
        </p:spPr>
      </p:cxnSp>
      <p:cxnSp>
        <p:nvCxnSpPr>
          <p:cNvPr id="3344" name="Shape 3344"/>
          <p:cNvCxnSpPr/>
          <p:nvPr/>
        </p:nvCxnSpPr>
        <p:spPr>
          <a:xfrm rot="10800000">
            <a:off x="4751427" y="2722146"/>
            <a:ext cx="11607" cy="2629059"/>
          </a:xfrm>
          <a:prstGeom prst="straightConnector1">
            <a:avLst/>
          </a:prstGeom>
          <a:noFill/>
          <a:ln w="9525" cap="flat" cmpd="sng">
            <a:solidFill>
              <a:srgbClr val="C4BD97"/>
            </a:solidFill>
            <a:prstDash val="solid"/>
            <a:round/>
            <a:headEnd type="none" w="med" len="med"/>
            <a:tailEnd type="none" w="med" len="med"/>
          </a:ln>
        </p:spPr>
      </p:cxnSp>
      <p:cxnSp>
        <p:nvCxnSpPr>
          <p:cNvPr id="3345" name="Shape 3345"/>
          <p:cNvCxnSpPr/>
          <p:nvPr/>
        </p:nvCxnSpPr>
        <p:spPr>
          <a:xfrm flipH="1">
            <a:off x="3913227" y="2439366"/>
            <a:ext cx="1099370" cy="1153075"/>
          </a:xfrm>
          <a:prstGeom prst="straightConnector1">
            <a:avLst/>
          </a:prstGeom>
          <a:noFill/>
          <a:ln w="28575" cap="flat" cmpd="sng">
            <a:solidFill>
              <a:schemeClr val="dk1"/>
            </a:solidFill>
            <a:prstDash val="solid"/>
            <a:round/>
            <a:headEnd type="none" w="med" len="med"/>
            <a:tailEnd type="none" w="med" len="med"/>
          </a:ln>
        </p:spPr>
      </p:cxnSp>
      <p:sp>
        <p:nvSpPr>
          <p:cNvPr id="3346" name="Shape 3346"/>
          <p:cNvSpPr txBox="1"/>
          <p:nvPr/>
        </p:nvSpPr>
        <p:spPr>
          <a:xfrm>
            <a:off x="3639694" y="4467212"/>
            <a:ext cx="28244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3347" name="Shape 3347"/>
          <p:cNvSpPr txBox="1"/>
          <p:nvPr/>
        </p:nvSpPr>
        <p:spPr>
          <a:xfrm>
            <a:off x="3913226" y="3650573"/>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3348" name="Shape 3348"/>
          <p:cNvSpPr txBox="1"/>
          <p:nvPr/>
        </p:nvSpPr>
        <p:spPr>
          <a:xfrm>
            <a:off x="4718162" y="3632146"/>
            <a:ext cx="27122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349" name="Shape 3349"/>
          <p:cNvSpPr txBox="1"/>
          <p:nvPr/>
        </p:nvSpPr>
        <p:spPr>
          <a:xfrm>
            <a:off x="5006635" y="4485310"/>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3350" name="Shape 3350"/>
          <p:cNvSpPr txBox="1"/>
          <p:nvPr/>
        </p:nvSpPr>
        <p:spPr>
          <a:xfrm>
            <a:off x="4688587" y="5288510"/>
            <a:ext cx="28725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351" name="Shape 3351"/>
          <p:cNvSpPr txBox="1"/>
          <p:nvPr/>
        </p:nvSpPr>
        <p:spPr>
          <a:xfrm>
            <a:off x="4002182" y="5320228"/>
            <a:ext cx="24718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3352" name="Shape 3352"/>
          <p:cNvSpPr txBox="1"/>
          <p:nvPr/>
        </p:nvSpPr>
        <p:spPr>
          <a:xfrm>
            <a:off x="3657600" y="3011443"/>
            <a:ext cx="56938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f'(b')</a:t>
            </a:r>
          </a:p>
        </p:txBody>
      </p:sp>
      <p:sp>
        <p:nvSpPr>
          <p:cNvPr id="3353" name="Shape 3353"/>
          <p:cNvSpPr txBox="1"/>
          <p:nvPr/>
        </p:nvSpPr>
        <p:spPr>
          <a:xfrm>
            <a:off x="3631392" y="3286798"/>
            <a:ext cx="38468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3354" name="Shape 3354"/>
          <p:cNvSpPr txBox="1"/>
          <p:nvPr/>
        </p:nvSpPr>
        <p:spPr>
          <a:xfrm>
            <a:off x="4226987" y="2439366"/>
            <a:ext cx="60465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e'(c')</a:t>
            </a:r>
          </a:p>
        </p:txBody>
      </p:sp>
      <p:sp>
        <p:nvSpPr>
          <p:cNvPr id="3355" name="Shape 3355"/>
          <p:cNvSpPr txBox="1"/>
          <p:nvPr/>
        </p:nvSpPr>
        <p:spPr>
          <a:xfrm>
            <a:off x="4771648" y="2089710"/>
            <a:ext cx="4083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cxnSp>
        <p:nvCxnSpPr>
          <p:cNvPr id="3356" name="Shape 3356"/>
          <p:cNvCxnSpPr>
            <a:stCxn id="3332" idx="5"/>
          </p:cNvCxnSpPr>
          <p:nvPr/>
        </p:nvCxnSpPr>
        <p:spPr>
          <a:xfrm rot="10800000" flipH="1">
            <a:off x="2619449" y="3921878"/>
            <a:ext cx="2143500" cy="5400"/>
          </a:xfrm>
          <a:prstGeom prst="straightConnector1">
            <a:avLst/>
          </a:prstGeom>
          <a:noFill/>
          <a:ln w="9525" cap="flat" cmpd="sng">
            <a:solidFill>
              <a:srgbClr val="C4BD97"/>
            </a:solidFill>
            <a:prstDash val="solid"/>
            <a:round/>
            <a:headEnd type="none" w="med" len="med"/>
            <a:tailEnd type="none" w="med" len="med"/>
          </a:ln>
        </p:spPr>
      </p:cxnSp>
      <p:cxnSp>
        <p:nvCxnSpPr>
          <p:cNvPr id="3357" name="Shape 3357"/>
          <p:cNvCxnSpPr>
            <a:stCxn id="3332" idx="1"/>
          </p:cNvCxnSpPr>
          <p:nvPr/>
        </p:nvCxnSpPr>
        <p:spPr>
          <a:xfrm rot="10800000" flipH="1">
            <a:off x="2619449" y="5351311"/>
            <a:ext cx="2143500" cy="5400"/>
          </a:xfrm>
          <a:prstGeom prst="straightConnector1">
            <a:avLst/>
          </a:prstGeom>
          <a:noFill/>
          <a:ln w="9525" cap="flat" cmpd="sng">
            <a:solidFill>
              <a:srgbClr val="C4BD97"/>
            </a:solidFill>
            <a:prstDash val="solid"/>
            <a:round/>
            <a:headEnd type="none" w="med" len="med"/>
            <a:tailEnd type="none" w="med" len="med"/>
          </a:ln>
        </p:spPr>
      </p:cxnSp>
      <p:cxnSp>
        <p:nvCxnSpPr>
          <p:cNvPr id="3358" name="Shape 3358"/>
          <p:cNvCxnSpPr/>
          <p:nvPr/>
        </p:nvCxnSpPr>
        <p:spPr>
          <a:xfrm>
            <a:off x="5347664" y="3607830"/>
            <a:ext cx="2377952" cy="1572772"/>
          </a:xfrm>
          <a:prstGeom prst="straightConnector1">
            <a:avLst/>
          </a:prstGeom>
          <a:noFill/>
          <a:ln w="9525" cap="flat" cmpd="sng">
            <a:solidFill>
              <a:srgbClr val="C4BD97"/>
            </a:solidFill>
            <a:prstDash val="solid"/>
            <a:round/>
            <a:headEnd type="none" w="med" len="med"/>
            <a:tailEnd type="none" w="med" len="med"/>
          </a:ln>
        </p:spPr>
      </p:cxnSp>
      <p:cxnSp>
        <p:nvCxnSpPr>
          <p:cNvPr id="3359" name="Shape 3359"/>
          <p:cNvCxnSpPr/>
          <p:nvPr/>
        </p:nvCxnSpPr>
        <p:spPr>
          <a:xfrm>
            <a:off x="6228798" y="4187064"/>
            <a:ext cx="799612" cy="821213"/>
          </a:xfrm>
          <a:prstGeom prst="straightConnector1">
            <a:avLst/>
          </a:prstGeom>
          <a:noFill/>
          <a:ln w="9525" cap="flat" cmpd="sng">
            <a:solidFill>
              <a:schemeClr val="dk1"/>
            </a:solidFill>
            <a:prstDash val="solid"/>
            <a:round/>
            <a:headEnd type="none" w="med" len="med"/>
            <a:tailEnd type="none" w="med" len="med"/>
          </a:ln>
        </p:spPr>
      </p:cxnSp>
      <p:cxnSp>
        <p:nvCxnSpPr>
          <p:cNvPr id="3360" name="Shape 3360"/>
          <p:cNvCxnSpPr/>
          <p:nvPr/>
        </p:nvCxnSpPr>
        <p:spPr>
          <a:xfrm>
            <a:off x="6781800" y="5008905"/>
            <a:ext cx="1600199" cy="0"/>
          </a:xfrm>
          <a:prstGeom prst="straightConnector1">
            <a:avLst/>
          </a:prstGeom>
          <a:noFill/>
          <a:ln w="9525" cap="flat" cmpd="sng">
            <a:solidFill>
              <a:schemeClr val="dk1"/>
            </a:solidFill>
            <a:prstDash val="lgDashDot"/>
            <a:round/>
            <a:headEnd type="none" w="med" len="med"/>
            <a:tailEnd type="none" w="med" len="med"/>
          </a:ln>
        </p:spPr>
      </p:cxnSp>
      <p:sp>
        <p:nvSpPr>
          <p:cNvPr id="3361" name="Shape 3361"/>
          <p:cNvSpPr txBox="1"/>
          <p:nvPr/>
        </p:nvSpPr>
        <p:spPr>
          <a:xfrm>
            <a:off x="6858000" y="5008905"/>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 </a:t>
            </a:r>
          </a:p>
        </p:txBody>
      </p:sp>
      <p:sp>
        <p:nvSpPr>
          <p:cNvPr id="3362" name="Shape 3362"/>
          <p:cNvSpPr txBox="1"/>
          <p:nvPr/>
        </p:nvSpPr>
        <p:spPr>
          <a:xfrm>
            <a:off x="6023839" y="3873566"/>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 </a:t>
            </a:r>
          </a:p>
        </p:txBody>
      </p:sp>
      <p:sp>
        <p:nvSpPr>
          <p:cNvPr id="3363" name="Shape 3363"/>
          <p:cNvSpPr txBox="1"/>
          <p:nvPr/>
        </p:nvSpPr>
        <p:spPr>
          <a:xfrm>
            <a:off x="7286699" y="5002769"/>
            <a:ext cx="388248"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r>
              <a:rPr lang="en-US" sz="800" b="0" i="0" u="none" strike="noStrike" cap="none" baseline="0">
                <a:solidFill>
                  <a:schemeClr val="dk1"/>
                </a:solidFill>
                <a:latin typeface="Calibri"/>
                <a:ea typeface="Calibri"/>
                <a:cs typeface="Calibri"/>
                <a:sym typeface="Calibri"/>
              </a:rPr>
              <a:t>1</a:t>
            </a:r>
            <a:r>
              <a:rPr lang="en-US" sz="1600" b="0" i="0" u="none" strike="noStrike" cap="none" baseline="0">
                <a:solidFill>
                  <a:schemeClr val="dk1"/>
                </a:solidFill>
                <a:latin typeface="Calibri"/>
                <a:ea typeface="Calibri"/>
                <a:cs typeface="Calibri"/>
                <a:sym typeface="Calibri"/>
              </a:rPr>
              <a:t> </a:t>
            </a:r>
          </a:p>
        </p:txBody>
      </p:sp>
      <p:sp>
        <p:nvSpPr>
          <p:cNvPr id="3364" name="Shape 3364"/>
          <p:cNvSpPr txBox="1"/>
          <p:nvPr/>
        </p:nvSpPr>
        <p:spPr>
          <a:xfrm>
            <a:off x="7647552" y="5011512"/>
            <a:ext cx="83067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Locus of D</a:t>
            </a:r>
          </a:p>
        </p:txBody>
      </p:sp>
      <p:sp>
        <p:nvSpPr>
          <p:cNvPr id="3365" name="Shape 3365"/>
          <p:cNvSpPr/>
          <p:nvPr/>
        </p:nvSpPr>
        <p:spPr>
          <a:xfrm rot="2745815">
            <a:off x="6055506" y="3882955"/>
            <a:ext cx="1146198" cy="1429434"/>
          </a:xfrm>
          <a:prstGeom prst="hexagon">
            <a:avLst>
              <a:gd name="adj" fmla="val 22986"/>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3366" name="Shape 3366"/>
          <p:cNvCxnSpPr>
            <a:stCxn id="3365" idx="3"/>
          </p:cNvCxnSpPr>
          <p:nvPr/>
        </p:nvCxnSpPr>
        <p:spPr>
          <a:xfrm>
            <a:off x="6228799" y="4187065"/>
            <a:ext cx="1238699" cy="821700"/>
          </a:xfrm>
          <a:prstGeom prst="straightConnector1">
            <a:avLst/>
          </a:prstGeom>
          <a:noFill/>
          <a:ln w="9525" cap="flat" cmpd="sng">
            <a:solidFill>
              <a:schemeClr val="dk1"/>
            </a:solidFill>
            <a:prstDash val="solid"/>
            <a:round/>
            <a:headEnd type="none" w="med" len="med"/>
            <a:tailEnd type="none" w="med" len="med"/>
          </a:ln>
        </p:spPr>
      </p:cxnSp>
      <p:sp>
        <p:nvSpPr>
          <p:cNvPr id="3367" name="Shape 3367"/>
          <p:cNvSpPr txBox="1"/>
          <p:nvPr/>
        </p:nvSpPr>
        <p:spPr>
          <a:xfrm>
            <a:off x="6966017" y="3652123"/>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3368" name="Shape 3368"/>
          <p:cNvSpPr txBox="1"/>
          <p:nvPr/>
        </p:nvSpPr>
        <p:spPr>
          <a:xfrm>
            <a:off x="7376324" y="4217246"/>
            <a:ext cx="27122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369" name="Shape 3369"/>
          <p:cNvSpPr txBox="1"/>
          <p:nvPr/>
        </p:nvSpPr>
        <p:spPr>
          <a:xfrm>
            <a:off x="6063916" y="5208848"/>
            <a:ext cx="28725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370" name="Shape 3370"/>
          <p:cNvSpPr txBox="1"/>
          <p:nvPr/>
        </p:nvSpPr>
        <p:spPr>
          <a:xfrm>
            <a:off x="5627426" y="4604437"/>
            <a:ext cx="24718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3371" name="Shape 3371"/>
          <p:cNvSpPr/>
          <p:nvPr/>
        </p:nvSpPr>
        <p:spPr>
          <a:xfrm>
            <a:off x="3926880" y="3921771"/>
            <a:ext cx="1085717" cy="1429434"/>
          </a:xfrm>
          <a:prstGeom prst="hexagon">
            <a:avLst>
              <a:gd name="adj" fmla="val 22986"/>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3372" name="Shape 3372"/>
          <p:cNvCxnSpPr>
            <a:stCxn id="3365" idx="3"/>
          </p:cNvCxnSpPr>
          <p:nvPr/>
        </p:nvCxnSpPr>
        <p:spPr>
          <a:xfrm rot="10800000">
            <a:off x="6228799" y="3613765"/>
            <a:ext cx="0" cy="573300"/>
          </a:xfrm>
          <a:prstGeom prst="straightConnector1">
            <a:avLst/>
          </a:prstGeom>
          <a:noFill/>
          <a:ln w="9525" cap="flat" cmpd="sng">
            <a:solidFill>
              <a:srgbClr val="C4BD97"/>
            </a:solidFill>
            <a:prstDash val="solid"/>
            <a:round/>
            <a:headEnd type="none" w="med" len="med"/>
            <a:tailEnd type="none" w="med" len="med"/>
          </a:ln>
        </p:spPr>
      </p:cxnSp>
      <p:cxnSp>
        <p:nvCxnSpPr>
          <p:cNvPr id="3373" name="Shape 3373"/>
          <p:cNvCxnSpPr>
            <a:stCxn id="3365" idx="0"/>
          </p:cNvCxnSpPr>
          <p:nvPr/>
        </p:nvCxnSpPr>
        <p:spPr>
          <a:xfrm rot="10800000">
            <a:off x="7026611" y="2459178"/>
            <a:ext cx="1800" cy="2549100"/>
          </a:xfrm>
          <a:prstGeom prst="straightConnector1">
            <a:avLst/>
          </a:prstGeom>
          <a:noFill/>
          <a:ln w="9525" cap="flat" cmpd="sng">
            <a:solidFill>
              <a:srgbClr val="C4BD97"/>
            </a:solidFill>
            <a:prstDash val="solid"/>
            <a:round/>
            <a:headEnd type="none" w="med" len="med"/>
            <a:tailEnd type="none" w="med" len="med"/>
          </a:ln>
        </p:spPr>
      </p:cxnSp>
      <p:cxnSp>
        <p:nvCxnSpPr>
          <p:cNvPr id="3374" name="Shape 3374"/>
          <p:cNvCxnSpPr>
            <a:stCxn id="3370" idx="3"/>
          </p:cNvCxnSpPr>
          <p:nvPr/>
        </p:nvCxnSpPr>
        <p:spPr>
          <a:xfrm rot="10800000">
            <a:off x="5872810" y="3334314"/>
            <a:ext cx="1800" cy="1439400"/>
          </a:xfrm>
          <a:prstGeom prst="straightConnector1">
            <a:avLst/>
          </a:prstGeom>
          <a:noFill/>
          <a:ln w="9525" cap="flat" cmpd="sng">
            <a:solidFill>
              <a:srgbClr val="C4BD97"/>
            </a:solidFill>
            <a:prstDash val="solid"/>
            <a:round/>
            <a:headEnd type="none" w="med" len="med"/>
            <a:tailEnd type="none" w="med" len="med"/>
          </a:ln>
        </p:spPr>
      </p:cxnSp>
      <p:cxnSp>
        <p:nvCxnSpPr>
          <p:cNvPr id="3375" name="Shape 3375"/>
          <p:cNvCxnSpPr>
            <a:stCxn id="3365" idx="1"/>
          </p:cNvCxnSpPr>
          <p:nvPr/>
        </p:nvCxnSpPr>
        <p:spPr>
          <a:xfrm rot="10800000" flipH="1">
            <a:off x="6332541" y="2723115"/>
            <a:ext cx="18600" cy="2595000"/>
          </a:xfrm>
          <a:prstGeom prst="straightConnector1">
            <a:avLst/>
          </a:prstGeom>
          <a:noFill/>
          <a:ln w="9525" cap="flat" cmpd="sng">
            <a:solidFill>
              <a:srgbClr val="C4BD97"/>
            </a:solidFill>
            <a:prstDash val="solid"/>
            <a:round/>
            <a:headEnd type="none" w="med" len="med"/>
            <a:tailEnd type="none" w="med" len="med"/>
          </a:ln>
        </p:spPr>
      </p:cxnSp>
      <p:sp>
        <p:nvSpPr>
          <p:cNvPr id="3376" name="Shape 3376"/>
          <p:cNvSpPr txBox="1"/>
          <p:nvPr/>
        </p:nvSpPr>
        <p:spPr>
          <a:xfrm>
            <a:off x="5831164" y="3599996"/>
            <a:ext cx="49343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30°</a:t>
            </a:r>
          </a:p>
        </p:txBody>
      </p:sp>
      <p:sp>
        <p:nvSpPr>
          <p:cNvPr id="3377" name="Shape 3377"/>
          <p:cNvSpPr/>
          <p:nvPr/>
        </p:nvSpPr>
        <p:spPr>
          <a:xfrm rot="3081464">
            <a:off x="5191510" y="3290543"/>
            <a:ext cx="608723" cy="841944"/>
          </a:xfrm>
          <a:prstGeom prst="arc">
            <a:avLst>
              <a:gd name="adj1" fmla="val 17446589"/>
              <a:gd name="adj2" fmla="val 20214989"/>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3378" name="Shape 3378"/>
          <p:cNvCxnSpPr>
            <a:stCxn id="3365" idx="5"/>
          </p:cNvCxnSpPr>
          <p:nvPr/>
        </p:nvCxnSpPr>
        <p:spPr>
          <a:xfrm rot="10800000">
            <a:off x="7356683" y="2722213"/>
            <a:ext cx="0" cy="1598700"/>
          </a:xfrm>
          <a:prstGeom prst="straightConnector1">
            <a:avLst/>
          </a:prstGeom>
          <a:noFill/>
          <a:ln w="9525" cap="flat" cmpd="sng">
            <a:solidFill>
              <a:srgbClr val="C4BD97"/>
            </a:solidFill>
            <a:prstDash val="solid"/>
            <a:round/>
            <a:headEnd type="none" w="med" len="med"/>
            <a:tailEnd type="none" w="med" len="med"/>
          </a:ln>
        </p:spPr>
      </p:cxnSp>
      <p:cxnSp>
        <p:nvCxnSpPr>
          <p:cNvPr id="3379" name="Shape 3379"/>
          <p:cNvCxnSpPr>
            <a:stCxn id="3365" idx="4"/>
          </p:cNvCxnSpPr>
          <p:nvPr/>
        </p:nvCxnSpPr>
        <p:spPr>
          <a:xfrm rot="10800000">
            <a:off x="6924669" y="3334228"/>
            <a:ext cx="0" cy="543000"/>
          </a:xfrm>
          <a:prstGeom prst="straightConnector1">
            <a:avLst/>
          </a:prstGeom>
          <a:noFill/>
          <a:ln w="9525" cap="flat" cmpd="sng">
            <a:solidFill>
              <a:srgbClr val="C4BD97"/>
            </a:solidFill>
            <a:prstDash val="solid"/>
            <a:round/>
            <a:headEnd type="none" w="med" len="med"/>
            <a:tailEnd type="none" w="med" len="med"/>
          </a:ln>
        </p:spPr>
      </p:cxnSp>
      <p:cxnSp>
        <p:nvCxnSpPr>
          <p:cNvPr id="3380" name="Shape 3380"/>
          <p:cNvCxnSpPr/>
          <p:nvPr/>
        </p:nvCxnSpPr>
        <p:spPr>
          <a:xfrm>
            <a:off x="4751426" y="2723002"/>
            <a:ext cx="2605256" cy="0"/>
          </a:xfrm>
          <a:prstGeom prst="straightConnector1">
            <a:avLst/>
          </a:prstGeom>
          <a:noFill/>
          <a:ln w="9525" cap="flat" cmpd="sng">
            <a:solidFill>
              <a:srgbClr val="C4BD97"/>
            </a:solidFill>
            <a:prstDash val="solid"/>
            <a:round/>
            <a:headEnd type="none" w="med" len="med"/>
            <a:tailEnd type="none" w="med" len="med"/>
          </a:ln>
        </p:spPr>
      </p:cxnSp>
      <p:cxnSp>
        <p:nvCxnSpPr>
          <p:cNvPr id="3381" name="Shape 3381"/>
          <p:cNvCxnSpPr/>
          <p:nvPr/>
        </p:nvCxnSpPr>
        <p:spPr>
          <a:xfrm>
            <a:off x="5012598" y="2455676"/>
            <a:ext cx="2013877" cy="3366"/>
          </a:xfrm>
          <a:prstGeom prst="straightConnector1">
            <a:avLst/>
          </a:prstGeom>
          <a:noFill/>
          <a:ln w="9525" cap="flat" cmpd="sng">
            <a:solidFill>
              <a:srgbClr val="C4BD97"/>
            </a:solidFill>
            <a:prstDash val="solid"/>
            <a:round/>
            <a:headEnd type="none" w="med" len="med"/>
            <a:tailEnd type="none" w="med" len="med"/>
          </a:ln>
        </p:spPr>
      </p:cxnSp>
      <p:cxnSp>
        <p:nvCxnSpPr>
          <p:cNvPr id="3382" name="Shape 3382"/>
          <p:cNvCxnSpPr/>
          <p:nvPr/>
        </p:nvCxnSpPr>
        <p:spPr>
          <a:xfrm>
            <a:off x="4168469" y="3334262"/>
            <a:ext cx="2756199" cy="0"/>
          </a:xfrm>
          <a:prstGeom prst="straightConnector1">
            <a:avLst/>
          </a:prstGeom>
          <a:noFill/>
          <a:ln w="9525" cap="flat" cmpd="sng">
            <a:solidFill>
              <a:srgbClr val="C4BD97"/>
            </a:solidFill>
            <a:prstDash val="solid"/>
            <a:round/>
            <a:headEnd type="none" w="med" len="med"/>
            <a:tailEnd type="none" w="med" len="med"/>
          </a:ln>
        </p:spPr>
      </p:cxnSp>
      <p:cxnSp>
        <p:nvCxnSpPr>
          <p:cNvPr id="3383" name="Shape 3383"/>
          <p:cNvCxnSpPr/>
          <p:nvPr/>
        </p:nvCxnSpPr>
        <p:spPr>
          <a:xfrm flipH="1">
            <a:off x="6221420" y="3334262"/>
            <a:ext cx="703247" cy="269166"/>
          </a:xfrm>
          <a:prstGeom prst="straightConnector1">
            <a:avLst/>
          </a:prstGeom>
          <a:noFill/>
          <a:ln w="28575" cap="flat" cmpd="sng">
            <a:solidFill>
              <a:schemeClr val="dk1"/>
            </a:solidFill>
            <a:prstDash val="solid"/>
            <a:round/>
            <a:headEnd type="none" w="med" len="med"/>
            <a:tailEnd type="none" w="med" len="med"/>
          </a:ln>
        </p:spPr>
      </p:cxnSp>
      <p:cxnSp>
        <p:nvCxnSpPr>
          <p:cNvPr id="3384" name="Shape 3384"/>
          <p:cNvCxnSpPr/>
          <p:nvPr/>
        </p:nvCxnSpPr>
        <p:spPr>
          <a:xfrm flipH="1">
            <a:off x="6346769" y="2459042"/>
            <a:ext cx="679706" cy="263104"/>
          </a:xfrm>
          <a:prstGeom prst="straightConnector1">
            <a:avLst/>
          </a:prstGeom>
          <a:noFill/>
          <a:ln w="28575" cap="flat" cmpd="sng">
            <a:solidFill>
              <a:schemeClr val="dk1"/>
            </a:solidFill>
            <a:prstDash val="solid"/>
            <a:round/>
            <a:headEnd type="none" w="med" len="med"/>
            <a:tailEnd type="none" w="med" len="med"/>
          </a:ln>
        </p:spPr>
      </p:cxnSp>
      <p:cxnSp>
        <p:nvCxnSpPr>
          <p:cNvPr id="3385" name="Shape 3385"/>
          <p:cNvCxnSpPr/>
          <p:nvPr/>
        </p:nvCxnSpPr>
        <p:spPr>
          <a:xfrm flipH="1">
            <a:off x="6924669" y="2720300"/>
            <a:ext cx="424087" cy="613961"/>
          </a:xfrm>
          <a:prstGeom prst="straightConnector1">
            <a:avLst/>
          </a:prstGeom>
          <a:noFill/>
          <a:ln w="28575" cap="flat" cmpd="sng">
            <a:solidFill>
              <a:schemeClr val="dk1"/>
            </a:solidFill>
            <a:prstDash val="solid"/>
            <a:round/>
            <a:headEnd type="none" w="med" len="med"/>
            <a:tailEnd type="none" w="med" len="med"/>
          </a:ln>
        </p:spPr>
      </p:cxnSp>
      <p:cxnSp>
        <p:nvCxnSpPr>
          <p:cNvPr id="3386" name="Shape 3386"/>
          <p:cNvCxnSpPr/>
          <p:nvPr/>
        </p:nvCxnSpPr>
        <p:spPr>
          <a:xfrm flipH="1">
            <a:off x="5872661" y="2722147"/>
            <a:ext cx="474107" cy="612115"/>
          </a:xfrm>
          <a:prstGeom prst="straightConnector1">
            <a:avLst/>
          </a:prstGeom>
          <a:noFill/>
          <a:ln w="28575" cap="flat" cmpd="sng">
            <a:solidFill>
              <a:schemeClr val="dk1"/>
            </a:solidFill>
            <a:prstDash val="solid"/>
            <a:round/>
            <a:headEnd type="none" w="med" len="med"/>
            <a:tailEnd type="none" w="med" len="med"/>
          </a:ln>
        </p:spPr>
      </p:cxnSp>
      <p:cxnSp>
        <p:nvCxnSpPr>
          <p:cNvPr id="3387" name="Shape 3387"/>
          <p:cNvCxnSpPr/>
          <p:nvPr/>
        </p:nvCxnSpPr>
        <p:spPr>
          <a:xfrm>
            <a:off x="7026475" y="2459042"/>
            <a:ext cx="330206" cy="261257"/>
          </a:xfrm>
          <a:prstGeom prst="straightConnector1">
            <a:avLst/>
          </a:prstGeom>
          <a:noFill/>
          <a:ln w="28575" cap="flat" cmpd="sng">
            <a:solidFill>
              <a:schemeClr val="dk1"/>
            </a:solidFill>
            <a:prstDash val="solid"/>
            <a:round/>
            <a:headEnd type="none" w="med" len="med"/>
            <a:tailEnd type="none" w="med" len="med"/>
          </a:ln>
        </p:spPr>
      </p:cxnSp>
      <p:cxnSp>
        <p:nvCxnSpPr>
          <p:cNvPr id="3388" name="Shape 3388"/>
          <p:cNvCxnSpPr/>
          <p:nvPr/>
        </p:nvCxnSpPr>
        <p:spPr>
          <a:xfrm>
            <a:off x="5869862" y="3325889"/>
            <a:ext cx="358937" cy="281942"/>
          </a:xfrm>
          <a:prstGeom prst="straightConnector1">
            <a:avLst/>
          </a:prstGeom>
          <a:noFill/>
          <a:ln w="28575" cap="flat" cmpd="sng">
            <a:solidFill>
              <a:schemeClr val="dk1"/>
            </a:solidFill>
            <a:prstDash val="solid"/>
            <a:round/>
            <a:headEnd type="none" w="med" len="med"/>
            <a:tailEnd type="none" w="med" len="med"/>
          </a:ln>
        </p:spPr>
      </p:cxnSp>
      <p:sp>
        <p:nvSpPr>
          <p:cNvPr id="3389" name="Shape 3389"/>
          <p:cNvSpPr txBox="1"/>
          <p:nvPr/>
        </p:nvSpPr>
        <p:spPr>
          <a:xfrm>
            <a:off x="6202828" y="3557219"/>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3390" name="Shape 3390"/>
          <p:cNvSpPr txBox="1"/>
          <p:nvPr/>
        </p:nvSpPr>
        <p:spPr>
          <a:xfrm>
            <a:off x="6854627" y="3284666"/>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3391" name="Shape 3391"/>
          <p:cNvSpPr txBox="1"/>
          <p:nvPr/>
        </p:nvSpPr>
        <p:spPr>
          <a:xfrm>
            <a:off x="7376324" y="2589672"/>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392" name="Shape 3392"/>
          <p:cNvSpPr txBox="1"/>
          <p:nvPr/>
        </p:nvSpPr>
        <p:spPr>
          <a:xfrm>
            <a:off x="6912142" y="2139123"/>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3393" name="Shape 3393"/>
          <p:cNvSpPr txBox="1"/>
          <p:nvPr/>
        </p:nvSpPr>
        <p:spPr>
          <a:xfrm>
            <a:off x="6087114" y="2455676"/>
            <a:ext cx="33214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394" name="Shape 3394"/>
          <p:cNvSpPr txBox="1"/>
          <p:nvPr/>
        </p:nvSpPr>
        <p:spPr>
          <a:xfrm>
            <a:off x="5627426" y="3138428"/>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308"/>
                                        </p:tgtEl>
                                        <p:attrNameLst>
                                          <p:attrName>style.visibility</p:attrName>
                                        </p:attrNameLst>
                                      </p:cBhvr>
                                      <p:to>
                                        <p:strVal val="visible"/>
                                      </p:to>
                                    </p:set>
                                    <p:anim calcmode="lin" valueType="num">
                                      <p:cBhvr additive="base">
                                        <p:cTn id="7" dur="500"/>
                                        <p:tgtEl>
                                          <p:spTgt spid="3308"/>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14"/>
                                        </p:tgtEl>
                                        <p:attrNameLst>
                                          <p:attrName>style.visibility</p:attrName>
                                        </p:attrNameLst>
                                      </p:cBhvr>
                                      <p:to>
                                        <p:strVal val="visible"/>
                                      </p:to>
                                    </p:set>
                                    <p:animEffect transition="in" filter="fade">
                                      <p:cBhvr>
                                        <p:cTn id="12" dur="1"/>
                                        <p:tgtEl>
                                          <p:spTgt spid="3314"/>
                                        </p:tgtEl>
                                      </p:cBhvr>
                                    </p:animEffect>
                                  </p:childTnLst>
                                </p:cTn>
                              </p:par>
                              <p:par>
                                <p:cTn id="13" presetID="10" presetClass="entr" presetSubtype="0" fill="hold" nodeType="withEffect">
                                  <p:stCondLst>
                                    <p:cond delay="0"/>
                                  </p:stCondLst>
                                  <p:childTnLst>
                                    <p:set>
                                      <p:cBhvr>
                                        <p:cTn id="14" dur="1" fill="hold">
                                          <p:stCondLst>
                                            <p:cond delay="0"/>
                                          </p:stCondLst>
                                        </p:cTn>
                                        <p:tgtEl>
                                          <p:spTgt spid="3313"/>
                                        </p:tgtEl>
                                        <p:attrNameLst>
                                          <p:attrName>style.visibility</p:attrName>
                                        </p:attrNameLst>
                                      </p:cBhvr>
                                      <p:to>
                                        <p:strVal val="visible"/>
                                      </p:to>
                                    </p:set>
                                    <p:animEffect transition="in" filter="fade">
                                      <p:cBhvr>
                                        <p:cTn id="15" dur="1"/>
                                        <p:tgtEl>
                                          <p:spTgt spid="3313"/>
                                        </p:tgtEl>
                                      </p:cBhvr>
                                    </p:animEffect>
                                  </p:childTnLst>
                                </p:cTn>
                              </p:par>
                              <p:par>
                                <p:cTn id="16" presetID="10" presetClass="entr" presetSubtype="0" fill="hold" nodeType="withEffect">
                                  <p:stCondLst>
                                    <p:cond delay="0"/>
                                  </p:stCondLst>
                                  <p:childTnLst>
                                    <p:set>
                                      <p:cBhvr>
                                        <p:cTn id="17" dur="1" fill="hold">
                                          <p:stCondLst>
                                            <p:cond delay="0"/>
                                          </p:stCondLst>
                                        </p:cTn>
                                        <p:tgtEl>
                                          <p:spTgt spid="3315"/>
                                        </p:tgtEl>
                                        <p:attrNameLst>
                                          <p:attrName>style.visibility</p:attrName>
                                        </p:attrNameLst>
                                      </p:cBhvr>
                                      <p:to>
                                        <p:strVal val="visible"/>
                                      </p:to>
                                    </p:set>
                                    <p:animEffect transition="in" filter="fade">
                                      <p:cBhvr>
                                        <p:cTn id="18" dur="1"/>
                                        <p:tgtEl>
                                          <p:spTgt spid="3315"/>
                                        </p:tgtEl>
                                      </p:cBhvr>
                                    </p:animEffect>
                                  </p:childTnLst>
                                </p:cTn>
                              </p:par>
                              <p:par>
                                <p:cTn id="19" presetID="10" presetClass="entr" presetSubtype="0" fill="hold" nodeType="withEffect">
                                  <p:stCondLst>
                                    <p:cond delay="0"/>
                                  </p:stCondLst>
                                  <p:childTnLst>
                                    <p:set>
                                      <p:cBhvr>
                                        <p:cTn id="20" dur="1" fill="hold">
                                          <p:stCondLst>
                                            <p:cond delay="0"/>
                                          </p:stCondLst>
                                        </p:cTn>
                                        <p:tgtEl>
                                          <p:spTgt spid="3316"/>
                                        </p:tgtEl>
                                        <p:attrNameLst>
                                          <p:attrName>style.visibility</p:attrName>
                                        </p:attrNameLst>
                                      </p:cBhvr>
                                      <p:to>
                                        <p:strVal val="visible"/>
                                      </p:to>
                                    </p:set>
                                    <p:animEffect transition="in" filter="fade">
                                      <p:cBhvr>
                                        <p:cTn id="21" dur="1"/>
                                        <p:tgtEl>
                                          <p:spTgt spid="33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332"/>
                                        </p:tgtEl>
                                        <p:attrNameLst>
                                          <p:attrName>style.visibility</p:attrName>
                                        </p:attrNameLst>
                                      </p:cBhvr>
                                      <p:to>
                                        <p:strVal val="visible"/>
                                      </p:to>
                                    </p:set>
                                    <p:animEffect transition="in" filter="fade">
                                      <p:cBhvr>
                                        <p:cTn id="26" dur="1"/>
                                        <p:tgtEl>
                                          <p:spTgt spid="333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323"/>
                                        </p:tgtEl>
                                        <p:attrNameLst>
                                          <p:attrName>style.visibility</p:attrName>
                                        </p:attrNameLst>
                                      </p:cBhvr>
                                      <p:to>
                                        <p:strVal val="visible"/>
                                      </p:to>
                                    </p:set>
                                    <p:animEffect transition="in" filter="fade">
                                      <p:cBhvr>
                                        <p:cTn id="31" dur="1"/>
                                        <p:tgtEl>
                                          <p:spTgt spid="3323"/>
                                        </p:tgtEl>
                                      </p:cBhvr>
                                    </p:animEffect>
                                  </p:childTnLst>
                                </p:cTn>
                              </p:par>
                              <p:par>
                                <p:cTn id="32" presetID="10" presetClass="entr" presetSubtype="0" fill="hold" nodeType="withEffect">
                                  <p:stCondLst>
                                    <p:cond delay="0"/>
                                  </p:stCondLst>
                                  <p:childTnLst>
                                    <p:set>
                                      <p:cBhvr>
                                        <p:cTn id="33" dur="1" fill="hold">
                                          <p:stCondLst>
                                            <p:cond delay="0"/>
                                          </p:stCondLst>
                                        </p:cTn>
                                        <p:tgtEl>
                                          <p:spTgt spid="3319"/>
                                        </p:tgtEl>
                                        <p:attrNameLst>
                                          <p:attrName>style.visibility</p:attrName>
                                        </p:attrNameLst>
                                      </p:cBhvr>
                                      <p:to>
                                        <p:strVal val="visible"/>
                                      </p:to>
                                    </p:set>
                                    <p:animEffect transition="in" filter="fade">
                                      <p:cBhvr>
                                        <p:cTn id="34" dur="1"/>
                                        <p:tgtEl>
                                          <p:spTgt spid="33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317"/>
                                        </p:tgtEl>
                                        <p:attrNameLst>
                                          <p:attrName>style.visibility</p:attrName>
                                        </p:attrNameLst>
                                      </p:cBhvr>
                                      <p:to>
                                        <p:strVal val="visible"/>
                                      </p:to>
                                    </p:set>
                                    <p:animEffect transition="in" filter="fade">
                                      <p:cBhvr>
                                        <p:cTn id="39" dur="1"/>
                                        <p:tgtEl>
                                          <p:spTgt spid="3317"/>
                                        </p:tgtEl>
                                      </p:cBhvr>
                                    </p:animEffect>
                                  </p:childTnLst>
                                </p:cTn>
                              </p:par>
                              <p:par>
                                <p:cTn id="40" presetID="10" presetClass="entr" presetSubtype="0" fill="hold" nodeType="withEffect">
                                  <p:stCondLst>
                                    <p:cond delay="0"/>
                                  </p:stCondLst>
                                  <p:childTnLst>
                                    <p:set>
                                      <p:cBhvr>
                                        <p:cTn id="41" dur="1" fill="hold">
                                          <p:stCondLst>
                                            <p:cond delay="0"/>
                                          </p:stCondLst>
                                        </p:cTn>
                                        <p:tgtEl>
                                          <p:spTgt spid="3330"/>
                                        </p:tgtEl>
                                        <p:attrNameLst>
                                          <p:attrName>style.visibility</p:attrName>
                                        </p:attrNameLst>
                                      </p:cBhvr>
                                      <p:to>
                                        <p:strVal val="visible"/>
                                      </p:to>
                                    </p:set>
                                    <p:animEffect transition="in" filter="fade">
                                      <p:cBhvr>
                                        <p:cTn id="42" dur="1"/>
                                        <p:tgtEl>
                                          <p:spTgt spid="3330"/>
                                        </p:tgtEl>
                                      </p:cBhvr>
                                    </p:animEffect>
                                  </p:childTnLst>
                                </p:cTn>
                              </p:par>
                              <p:par>
                                <p:cTn id="43" presetID="10" presetClass="entr" presetSubtype="0" fill="hold" nodeType="withEffect">
                                  <p:stCondLst>
                                    <p:cond delay="0"/>
                                  </p:stCondLst>
                                  <p:childTnLst>
                                    <p:set>
                                      <p:cBhvr>
                                        <p:cTn id="44" dur="1" fill="hold">
                                          <p:stCondLst>
                                            <p:cond delay="0"/>
                                          </p:stCondLst>
                                        </p:cTn>
                                        <p:tgtEl>
                                          <p:spTgt spid="3329"/>
                                        </p:tgtEl>
                                        <p:attrNameLst>
                                          <p:attrName>style.visibility</p:attrName>
                                        </p:attrNameLst>
                                      </p:cBhvr>
                                      <p:to>
                                        <p:strVal val="visible"/>
                                      </p:to>
                                    </p:set>
                                    <p:animEffect transition="in" filter="fade">
                                      <p:cBhvr>
                                        <p:cTn id="45" dur="1"/>
                                        <p:tgtEl>
                                          <p:spTgt spid="3329"/>
                                        </p:tgtEl>
                                      </p:cBhvr>
                                    </p:animEffect>
                                  </p:childTnLst>
                                </p:cTn>
                              </p:par>
                              <p:par>
                                <p:cTn id="46" presetID="10" presetClass="entr" presetSubtype="0" fill="hold" nodeType="withEffect">
                                  <p:stCondLst>
                                    <p:cond delay="0"/>
                                  </p:stCondLst>
                                  <p:childTnLst>
                                    <p:set>
                                      <p:cBhvr>
                                        <p:cTn id="47" dur="1" fill="hold">
                                          <p:stCondLst>
                                            <p:cond delay="0"/>
                                          </p:stCondLst>
                                        </p:cTn>
                                        <p:tgtEl>
                                          <p:spTgt spid="3328"/>
                                        </p:tgtEl>
                                        <p:attrNameLst>
                                          <p:attrName>style.visibility</p:attrName>
                                        </p:attrNameLst>
                                      </p:cBhvr>
                                      <p:to>
                                        <p:strVal val="visible"/>
                                      </p:to>
                                    </p:set>
                                    <p:animEffect transition="in" filter="fade">
                                      <p:cBhvr>
                                        <p:cTn id="48" dur="1"/>
                                        <p:tgtEl>
                                          <p:spTgt spid="3328"/>
                                        </p:tgtEl>
                                      </p:cBhvr>
                                    </p:animEffect>
                                  </p:childTnLst>
                                </p:cTn>
                              </p:par>
                              <p:par>
                                <p:cTn id="49" presetID="10" presetClass="entr" presetSubtype="0" fill="hold" nodeType="withEffect">
                                  <p:stCondLst>
                                    <p:cond delay="0"/>
                                  </p:stCondLst>
                                  <p:childTnLst>
                                    <p:set>
                                      <p:cBhvr>
                                        <p:cTn id="50" dur="1" fill="hold">
                                          <p:stCondLst>
                                            <p:cond delay="0"/>
                                          </p:stCondLst>
                                        </p:cTn>
                                        <p:tgtEl>
                                          <p:spTgt spid="3327"/>
                                        </p:tgtEl>
                                        <p:attrNameLst>
                                          <p:attrName>style.visibility</p:attrName>
                                        </p:attrNameLst>
                                      </p:cBhvr>
                                      <p:to>
                                        <p:strVal val="visible"/>
                                      </p:to>
                                    </p:set>
                                    <p:animEffect transition="in" filter="fade">
                                      <p:cBhvr>
                                        <p:cTn id="51" dur="1"/>
                                        <p:tgtEl>
                                          <p:spTgt spid="3327"/>
                                        </p:tgtEl>
                                      </p:cBhvr>
                                    </p:animEffect>
                                  </p:childTnLst>
                                </p:cTn>
                              </p:par>
                              <p:par>
                                <p:cTn id="52" presetID="10" presetClass="entr" presetSubtype="0" fill="hold" nodeType="withEffect">
                                  <p:stCondLst>
                                    <p:cond delay="0"/>
                                  </p:stCondLst>
                                  <p:childTnLst>
                                    <p:set>
                                      <p:cBhvr>
                                        <p:cTn id="53" dur="1" fill="hold">
                                          <p:stCondLst>
                                            <p:cond delay="0"/>
                                          </p:stCondLst>
                                        </p:cTn>
                                        <p:tgtEl>
                                          <p:spTgt spid="3318"/>
                                        </p:tgtEl>
                                        <p:attrNameLst>
                                          <p:attrName>style.visibility</p:attrName>
                                        </p:attrNameLst>
                                      </p:cBhvr>
                                      <p:to>
                                        <p:strVal val="visible"/>
                                      </p:to>
                                    </p:set>
                                    <p:animEffect transition="in" filter="fade">
                                      <p:cBhvr>
                                        <p:cTn id="54" dur="1"/>
                                        <p:tgtEl>
                                          <p:spTgt spid="331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333"/>
                                        </p:tgtEl>
                                        <p:attrNameLst>
                                          <p:attrName>style.visibility</p:attrName>
                                        </p:attrNameLst>
                                      </p:cBhvr>
                                      <p:to>
                                        <p:strVal val="visible"/>
                                      </p:to>
                                    </p:set>
                                    <p:animEffect transition="in" filter="fade">
                                      <p:cBhvr>
                                        <p:cTn id="59" dur="500"/>
                                        <p:tgtEl>
                                          <p:spTgt spid="3333"/>
                                        </p:tgtEl>
                                      </p:cBhvr>
                                    </p:animEffect>
                                  </p:childTnLst>
                                </p:cTn>
                              </p:par>
                              <p:par>
                                <p:cTn id="60" presetID="10" presetClass="entr" presetSubtype="0" fill="hold" nodeType="withEffect">
                                  <p:stCondLst>
                                    <p:cond delay="0"/>
                                  </p:stCondLst>
                                  <p:childTnLst>
                                    <p:set>
                                      <p:cBhvr>
                                        <p:cTn id="61" dur="1" fill="hold">
                                          <p:stCondLst>
                                            <p:cond delay="0"/>
                                          </p:stCondLst>
                                        </p:cTn>
                                        <p:tgtEl>
                                          <p:spTgt spid="3324"/>
                                        </p:tgtEl>
                                        <p:attrNameLst>
                                          <p:attrName>style.visibility</p:attrName>
                                        </p:attrNameLst>
                                      </p:cBhvr>
                                      <p:to>
                                        <p:strVal val="visible"/>
                                      </p:to>
                                    </p:set>
                                    <p:animEffect transition="in" filter="fade">
                                      <p:cBhvr>
                                        <p:cTn id="62" dur="500"/>
                                        <p:tgtEl>
                                          <p:spTgt spid="3324"/>
                                        </p:tgtEl>
                                      </p:cBhvr>
                                    </p:animEffect>
                                  </p:childTnLst>
                                </p:cTn>
                              </p:par>
                              <p:par>
                                <p:cTn id="63" presetID="10" presetClass="entr" presetSubtype="0" fill="hold" nodeType="withEffect">
                                  <p:stCondLst>
                                    <p:cond delay="0"/>
                                  </p:stCondLst>
                                  <p:childTnLst>
                                    <p:set>
                                      <p:cBhvr>
                                        <p:cTn id="64" dur="1" fill="hold">
                                          <p:stCondLst>
                                            <p:cond delay="0"/>
                                          </p:stCondLst>
                                        </p:cTn>
                                        <p:tgtEl>
                                          <p:spTgt spid="3325"/>
                                        </p:tgtEl>
                                        <p:attrNameLst>
                                          <p:attrName>style.visibility</p:attrName>
                                        </p:attrNameLst>
                                      </p:cBhvr>
                                      <p:to>
                                        <p:strVal val="visible"/>
                                      </p:to>
                                    </p:set>
                                    <p:animEffect transition="in" filter="fade">
                                      <p:cBhvr>
                                        <p:cTn id="65" dur="500"/>
                                        <p:tgtEl>
                                          <p:spTgt spid="3325"/>
                                        </p:tgtEl>
                                      </p:cBhvr>
                                    </p:animEffect>
                                  </p:childTnLst>
                                </p:cTn>
                              </p:par>
                              <p:par>
                                <p:cTn id="66" presetID="10" presetClass="entr" presetSubtype="0" fill="hold" nodeType="withEffect">
                                  <p:stCondLst>
                                    <p:cond delay="0"/>
                                  </p:stCondLst>
                                  <p:childTnLst>
                                    <p:set>
                                      <p:cBhvr>
                                        <p:cTn id="67" dur="1" fill="hold">
                                          <p:stCondLst>
                                            <p:cond delay="0"/>
                                          </p:stCondLst>
                                        </p:cTn>
                                        <p:tgtEl>
                                          <p:spTgt spid="3326"/>
                                        </p:tgtEl>
                                        <p:attrNameLst>
                                          <p:attrName>style.visibility</p:attrName>
                                        </p:attrNameLst>
                                      </p:cBhvr>
                                      <p:to>
                                        <p:strVal val="visible"/>
                                      </p:to>
                                    </p:set>
                                    <p:animEffect transition="in" filter="fade">
                                      <p:cBhvr>
                                        <p:cTn id="68" dur="500"/>
                                        <p:tgtEl>
                                          <p:spTgt spid="332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334"/>
                                        </p:tgtEl>
                                        <p:attrNameLst>
                                          <p:attrName>style.visibility</p:attrName>
                                        </p:attrNameLst>
                                      </p:cBhvr>
                                      <p:to>
                                        <p:strVal val="visible"/>
                                      </p:to>
                                    </p:set>
                                    <p:animEffect transition="in" filter="fade">
                                      <p:cBhvr>
                                        <p:cTn id="73" dur="1"/>
                                        <p:tgtEl>
                                          <p:spTgt spid="3334"/>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336"/>
                                        </p:tgtEl>
                                        <p:attrNameLst>
                                          <p:attrName>style.visibility</p:attrName>
                                        </p:attrNameLst>
                                      </p:cBhvr>
                                      <p:to>
                                        <p:strVal val="visible"/>
                                      </p:to>
                                    </p:set>
                                    <p:animEffect transition="in" filter="fade">
                                      <p:cBhvr>
                                        <p:cTn id="78" dur="1"/>
                                        <p:tgtEl>
                                          <p:spTgt spid="3336"/>
                                        </p:tgtEl>
                                      </p:cBhvr>
                                    </p:animEffect>
                                  </p:childTnLst>
                                </p:cTn>
                              </p:par>
                              <p:par>
                                <p:cTn id="79" presetID="10" presetClass="entr" presetSubtype="0" fill="hold" nodeType="withEffect">
                                  <p:stCondLst>
                                    <p:cond delay="0"/>
                                  </p:stCondLst>
                                  <p:childTnLst>
                                    <p:set>
                                      <p:cBhvr>
                                        <p:cTn id="80" dur="1" fill="hold">
                                          <p:stCondLst>
                                            <p:cond delay="0"/>
                                          </p:stCondLst>
                                        </p:cTn>
                                        <p:tgtEl>
                                          <p:spTgt spid="3335"/>
                                        </p:tgtEl>
                                        <p:attrNameLst>
                                          <p:attrName>style.visibility</p:attrName>
                                        </p:attrNameLst>
                                      </p:cBhvr>
                                      <p:to>
                                        <p:strVal val="visible"/>
                                      </p:to>
                                    </p:set>
                                    <p:animEffect transition="in" filter="fade">
                                      <p:cBhvr>
                                        <p:cTn id="81" dur="1"/>
                                        <p:tgtEl>
                                          <p:spTgt spid="3335"/>
                                        </p:tgtEl>
                                      </p:cBhvr>
                                    </p:animEffect>
                                  </p:childTnLst>
                                </p:cTn>
                              </p:par>
                              <p:par>
                                <p:cTn id="82" presetID="10" presetClass="entr" presetSubtype="0" fill="hold" nodeType="withEffect">
                                  <p:stCondLst>
                                    <p:cond delay="0"/>
                                  </p:stCondLst>
                                  <p:childTnLst>
                                    <p:set>
                                      <p:cBhvr>
                                        <p:cTn id="83" dur="1" fill="hold">
                                          <p:stCondLst>
                                            <p:cond delay="0"/>
                                          </p:stCondLst>
                                        </p:cTn>
                                        <p:tgtEl>
                                          <p:spTgt spid="3337"/>
                                        </p:tgtEl>
                                        <p:attrNameLst>
                                          <p:attrName>style.visibility</p:attrName>
                                        </p:attrNameLst>
                                      </p:cBhvr>
                                      <p:to>
                                        <p:strVal val="visible"/>
                                      </p:to>
                                    </p:set>
                                    <p:animEffect transition="in" filter="fade">
                                      <p:cBhvr>
                                        <p:cTn id="84" dur="1"/>
                                        <p:tgtEl>
                                          <p:spTgt spid="3337"/>
                                        </p:tgtEl>
                                      </p:cBhvr>
                                    </p:animEffect>
                                  </p:childTnLst>
                                </p:cTn>
                              </p:par>
                              <p:par>
                                <p:cTn id="85" presetID="10" presetClass="entr" presetSubtype="0" fill="hold" nodeType="withEffect">
                                  <p:stCondLst>
                                    <p:cond delay="0"/>
                                  </p:stCondLst>
                                  <p:childTnLst>
                                    <p:set>
                                      <p:cBhvr>
                                        <p:cTn id="86" dur="1" fill="hold">
                                          <p:stCondLst>
                                            <p:cond delay="0"/>
                                          </p:stCondLst>
                                        </p:cTn>
                                        <p:tgtEl>
                                          <p:spTgt spid="3338"/>
                                        </p:tgtEl>
                                        <p:attrNameLst>
                                          <p:attrName>style.visibility</p:attrName>
                                        </p:attrNameLst>
                                      </p:cBhvr>
                                      <p:to>
                                        <p:strVal val="visible"/>
                                      </p:to>
                                    </p:set>
                                    <p:animEffect transition="in" filter="fade">
                                      <p:cBhvr>
                                        <p:cTn id="87" dur="1"/>
                                        <p:tgtEl>
                                          <p:spTgt spid="333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340"/>
                                        </p:tgtEl>
                                        <p:attrNameLst>
                                          <p:attrName>style.visibility</p:attrName>
                                        </p:attrNameLst>
                                      </p:cBhvr>
                                      <p:to>
                                        <p:strVal val="visible"/>
                                      </p:to>
                                    </p:set>
                                    <p:animEffect transition="in" filter="fade">
                                      <p:cBhvr>
                                        <p:cTn id="92" dur="1"/>
                                        <p:tgtEl>
                                          <p:spTgt spid="3340"/>
                                        </p:tgtEl>
                                      </p:cBhvr>
                                    </p:animEffect>
                                  </p:childTnLst>
                                </p:cTn>
                              </p:par>
                              <p:par>
                                <p:cTn id="93" presetID="10" presetClass="entr" presetSubtype="0" fill="hold" nodeType="withEffect">
                                  <p:stCondLst>
                                    <p:cond delay="0"/>
                                  </p:stCondLst>
                                  <p:childTnLst>
                                    <p:set>
                                      <p:cBhvr>
                                        <p:cTn id="94" dur="1" fill="hold">
                                          <p:stCondLst>
                                            <p:cond delay="0"/>
                                          </p:stCondLst>
                                        </p:cTn>
                                        <p:tgtEl>
                                          <p:spTgt spid="3339"/>
                                        </p:tgtEl>
                                        <p:attrNameLst>
                                          <p:attrName>style.visibility</p:attrName>
                                        </p:attrNameLst>
                                      </p:cBhvr>
                                      <p:to>
                                        <p:strVal val="visible"/>
                                      </p:to>
                                    </p:set>
                                    <p:animEffect transition="in" filter="fade">
                                      <p:cBhvr>
                                        <p:cTn id="95" dur="1"/>
                                        <p:tgtEl>
                                          <p:spTgt spid="3339"/>
                                        </p:tgtEl>
                                      </p:cBhvr>
                                    </p:animEffect>
                                  </p:childTnLst>
                                </p:cTn>
                              </p:par>
                              <p:par>
                                <p:cTn id="96" presetID="10" presetClass="entr" presetSubtype="0" fill="hold" nodeType="withEffect">
                                  <p:stCondLst>
                                    <p:cond delay="0"/>
                                  </p:stCondLst>
                                  <p:childTnLst>
                                    <p:set>
                                      <p:cBhvr>
                                        <p:cTn id="97" dur="1" fill="hold">
                                          <p:stCondLst>
                                            <p:cond delay="0"/>
                                          </p:stCondLst>
                                        </p:cTn>
                                        <p:tgtEl>
                                          <p:spTgt spid="3345"/>
                                        </p:tgtEl>
                                        <p:attrNameLst>
                                          <p:attrName>style.visibility</p:attrName>
                                        </p:attrNameLst>
                                      </p:cBhvr>
                                      <p:to>
                                        <p:strVal val="visible"/>
                                      </p:to>
                                    </p:set>
                                    <p:animEffect transition="in" filter="fade">
                                      <p:cBhvr>
                                        <p:cTn id="98" dur="1"/>
                                        <p:tgtEl>
                                          <p:spTgt spid="3345"/>
                                        </p:tgtEl>
                                      </p:cBhvr>
                                    </p:animEffect>
                                  </p:childTnLst>
                                </p:cTn>
                              </p:par>
                              <p:par>
                                <p:cTn id="99" presetID="10" presetClass="entr" presetSubtype="0" fill="hold" nodeType="withEffect">
                                  <p:stCondLst>
                                    <p:cond delay="0"/>
                                  </p:stCondLst>
                                  <p:childTnLst>
                                    <p:set>
                                      <p:cBhvr>
                                        <p:cTn id="100" dur="1" fill="hold">
                                          <p:stCondLst>
                                            <p:cond delay="0"/>
                                          </p:stCondLst>
                                        </p:cTn>
                                        <p:tgtEl>
                                          <p:spTgt spid="3353"/>
                                        </p:tgtEl>
                                        <p:attrNameLst>
                                          <p:attrName>style.visibility</p:attrName>
                                        </p:attrNameLst>
                                      </p:cBhvr>
                                      <p:to>
                                        <p:strVal val="visible"/>
                                      </p:to>
                                    </p:set>
                                    <p:animEffect transition="in" filter="fade">
                                      <p:cBhvr>
                                        <p:cTn id="101" dur="1"/>
                                        <p:tgtEl>
                                          <p:spTgt spid="3353"/>
                                        </p:tgtEl>
                                      </p:cBhvr>
                                    </p:animEffect>
                                  </p:childTnLst>
                                </p:cTn>
                              </p:par>
                              <p:par>
                                <p:cTn id="102" presetID="10" presetClass="entr" presetSubtype="0" fill="hold" nodeType="withEffect">
                                  <p:stCondLst>
                                    <p:cond delay="0"/>
                                  </p:stCondLst>
                                  <p:childTnLst>
                                    <p:set>
                                      <p:cBhvr>
                                        <p:cTn id="103" dur="1" fill="hold">
                                          <p:stCondLst>
                                            <p:cond delay="0"/>
                                          </p:stCondLst>
                                        </p:cTn>
                                        <p:tgtEl>
                                          <p:spTgt spid="3352"/>
                                        </p:tgtEl>
                                        <p:attrNameLst>
                                          <p:attrName>style.visibility</p:attrName>
                                        </p:attrNameLst>
                                      </p:cBhvr>
                                      <p:to>
                                        <p:strVal val="visible"/>
                                      </p:to>
                                    </p:set>
                                    <p:animEffect transition="in" filter="fade">
                                      <p:cBhvr>
                                        <p:cTn id="104" dur="1"/>
                                        <p:tgtEl>
                                          <p:spTgt spid="3352"/>
                                        </p:tgtEl>
                                      </p:cBhvr>
                                    </p:animEffect>
                                  </p:childTnLst>
                                </p:cTn>
                              </p:par>
                              <p:par>
                                <p:cTn id="105" presetID="10" presetClass="entr" presetSubtype="0" fill="hold" nodeType="withEffect">
                                  <p:stCondLst>
                                    <p:cond delay="0"/>
                                  </p:stCondLst>
                                  <p:childTnLst>
                                    <p:set>
                                      <p:cBhvr>
                                        <p:cTn id="106" dur="1" fill="hold">
                                          <p:stCondLst>
                                            <p:cond delay="0"/>
                                          </p:stCondLst>
                                        </p:cTn>
                                        <p:tgtEl>
                                          <p:spTgt spid="3354"/>
                                        </p:tgtEl>
                                        <p:attrNameLst>
                                          <p:attrName>style.visibility</p:attrName>
                                        </p:attrNameLst>
                                      </p:cBhvr>
                                      <p:to>
                                        <p:strVal val="visible"/>
                                      </p:to>
                                    </p:set>
                                    <p:animEffect transition="in" filter="fade">
                                      <p:cBhvr>
                                        <p:cTn id="107" dur="1"/>
                                        <p:tgtEl>
                                          <p:spTgt spid="3354"/>
                                        </p:tgtEl>
                                      </p:cBhvr>
                                    </p:animEffect>
                                  </p:childTnLst>
                                </p:cTn>
                              </p:par>
                              <p:par>
                                <p:cTn id="108" presetID="10" presetClass="entr" presetSubtype="0" fill="hold" nodeType="withEffect">
                                  <p:stCondLst>
                                    <p:cond delay="0"/>
                                  </p:stCondLst>
                                  <p:childTnLst>
                                    <p:set>
                                      <p:cBhvr>
                                        <p:cTn id="109" dur="1" fill="hold">
                                          <p:stCondLst>
                                            <p:cond delay="0"/>
                                          </p:stCondLst>
                                        </p:cTn>
                                        <p:tgtEl>
                                          <p:spTgt spid="3355"/>
                                        </p:tgtEl>
                                        <p:attrNameLst>
                                          <p:attrName>style.visibility</p:attrName>
                                        </p:attrNameLst>
                                      </p:cBhvr>
                                      <p:to>
                                        <p:strVal val="visible"/>
                                      </p:to>
                                    </p:set>
                                    <p:animEffect transition="in" filter="fade">
                                      <p:cBhvr>
                                        <p:cTn id="110" dur="1"/>
                                        <p:tgtEl>
                                          <p:spTgt spid="3355"/>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3341"/>
                                        </p:tgtEl>
                                        <p:attrNameLst>
                                          <p:attrName>style.visibility</p:attrName>
                                        </p:attrNameLst>
                                      </p:cBhvr>
                                      <p:to>
                                        <p:strVal val="visible"/>
                                      </p:to>
                                    </p:set>
                                    <p:animEffect transition="in" filter="fade">
                                      <p:cBhvr>
                                        <p:cTn id="115" dur="500"/>
                                        <p:tgtEl>
                                          <p:spTgt spid="3341"/>
                                        </p:tgtEl>
                                      </p:cBhvr>
                                    </p:animEffect>
                                  </p:childTnLst>
                                </p:cTn>
                              </p:par>
                              <p:par>
                                <p:cTn id="116" presetID="10" presetClass="entr" presetSubtype="0" fill="hold" nodeType="withEffect">
                                  <p:stCondLst>
                                    <p:cond delay="0"/>
                                  </p:stCondLst>
                                  <p:childTnLst>
                                    <p:set>
                                      <p:cBhvr>
                                        <p:cTn id="117" dur="1" fill="hold">
                                          <p:stCondLst>
                                            <p:cond delay="0"/>
                                          </p:stCondLst>
                                        </p:cTn>
                                        <p:tgtEl>
                                          <p:spTgt spid="3343"/>
                                        </p:tgtEl>
                                        <p:attrNameLst>
                                          <p:attrName>style.visibility</p:attrName>
                                        </p:attrNameLst>
                                      </p:cBhvr>
                                      <p:to>
                                        <p:strVal val="visible"/>
                                      </p:to>
                                    </p:set>
                                    <p:animEffect transition="in" filter="fade">
                                      <p:cBhvr>
                                        <p:cTn id="118" dur="500"/>
                                        <p:tgtEl>
                                          <p:spTgt spid="3343"/>
                                        </p:tgtEl>
                                      </p:cBhvr>
                                    </p:animEffect>
                                  </p:childTnLst>
                                </p:cTn>
                              </p:par>
                              <p:par>
                                <p:cTn id="119" presetID="10" presetClass="entr" presetSubtype="0" fill="hold" nodeType="withEffect">
                                  <p:stCondLst>
                                    <p:cond delay="0"/>
                                  </p:stCondLst>
                                  <p:childTnLst>
                                    <p:set>
                                      <p:cBhvr>
                                        <p:cTn id="120" dur="1" fill="hold">
                                          <p:stCondLst>
                                            <p:cond delay="0"/>
                                          </p:stCondLst>
                                        </p:cTn>
                                        <p:tgtEl>
                                          <p:spTgt spid="3344"/>
                                        </p:tgtEl>
                                        <p:attrNameLst>
                                          <p:attrName>style.visibility</p:attrName>
                                        </p:attrNameLst>
                                      </p:cBhvr>
                                      <p:to>
                                        <p:strVal val="visible"/>
                                      </p:to>
                                    </p:set>
                                    <p:animEffect transition="in" filter="fade">
                                      <p:cBhvr>
                                        <p:cTn id="121" dur="500"/>
                                        <p:tgtEl>
                                          <p:spTgt spid="3344"/>
                                        </p:tgtEl>
                                      </p:cBhvr>
                                    </p:animEffect>
                                  </p:childTnLst>
                                </p:cTn>
                              </p:par>
                              <p:par>
                                <p:cTn id="122" presetID="10" presetClass="entr" presetSubtype="0" fill="hold" nodeType="withEffect">
                                  <p:stCondLst>
                                    <p:cond delay="0"/>
                                  </p:stCondLst>
                                  <p:childTnLst>
                                    <p:set>
                                      <p:cBhvr>
                                        <p:cTn id="123" dur="1" fill="hold">
                                          <p:stCondLst>
                                            <p:cond delay="0"/>
                                          </p:stCondLst>
                                        </p:cTn>
                                        <p:tgtEl>
                                          <p:spTgt spid="3342"/>
                                        </p:tgtEl>
                                        <p:attrNameLst>
                                          <p:attrName>style.visibility</p:attrName>
                                        </p:attrNameLst>
                                      </p:cBhvr>
                                      <p:to>
                                        <p:strVal val="visible"/>
                                      </p:to>
                                    </p:set>
                                    <p:animEffect transition="in" filter="fade">
                                      <p:cBhvr>
                                        <p:cTn id="124" dur="500"/>
                                        <p:tgtEl>
                                          <p:spTgt spid="3342"/>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3356"/>
                                        </p:tgtEl>
                                        <p:attrNameLst>
                                          <p:attrName>style.visibility</p:attrName>
                                        </p:attrNameLst>
                                      </p:cBhvr>
                                      <p:to>
                                        <p:strVal val="visible"/>
                                      </p:to>
                                    </p:set>
                                    <p:animEffect transition="in" filter="fade">
                                      <p:cBhvr>
                                        <p:cTn id="129" dur="500"/>
                                        <p:tgtEl>
                                          <p:spTgt spid="3356"/>
                                        </p:tgtEl>
                                      </p:cBhvr>
                                    </p:animEffect>
                                  </p:childTnLst>
                                </p:cTn>
                              </p:par>
                              <p:par>
                                <p:cTn id="130" presetID="10" presetClass="entr" presetSubtype="0" fill="hold" nodeType="withEffect">
                                  <p:stCondLst>
                                    <p:cond delay="0"/>
                                  </p:stCondLst>
                                  <p:childTnLst>
                                    <p:set>
                                      <p:cBhvr>
                                        <p:cTn id="131" dur="1" fill="hold">
                                          <p:stCondLst>
                                            <p:cond delay="0"/>
                                          </p:stCondLst>
                                        </p:cTn>
                                        <p:tgtEl>
                                          <p:spTgt spid="3331"/>
                                        </p:tgtEl>
                                        <p:attrNameLst>
                                          <p:attrName>style.visibility</p:attrName>
                                        </p:attrNameLst>
                                      </p:cBhvr>
                                      <p:to>
                                        <p:strVal val="visible"/>
                                      </p:to>
                                    </p:set>
                                    <p:animEffect transition="in" filter="fade">
                                      <p:cBhvr>
                                        <p:cTn id="132" dur="500"/>
                                        <p:tgtEl>
                                          <p:spTgt spid="3331"/>
                                        </p:tgtEl>
                                      </p:cBhvr>
                                    </p:animEffect>
                                  </p:childTnLst>
                                </p:cTn>
                              </p:par>
                              <p:par>
                                <p:cTn id="133" presetID="10" presetClass="entr" presetSubtype="0" fill="hold" nodeType="withEffect">
                                  <p:stCondLst>
                                    <p:cond delay="0"/>
                                  </p:stCondLst>
                                  <p:childTnLst>
                                    <p:set>
                                      <p:cBhvr>
                                        <p:cTn id="134" dur="1" fill="hold">
                                          <p:stCondLst>
                                            <p:cond delay="0"/>
                                          </p:stCondLst>
                                        </p:cTn>
                                        <p:tgtEl>
                                          <p:spTgt spid="3357"/>
                                        </p:tgtEl>
                                        <p:attrNameLst>
                                          <p:attrName>style.visibility</p:attrName>
                                        </p:attrNameLst>
                                      </p:cBhvr>
                                      <p:to>
                                        <p:strVal val="visible"/>
                                      </p:to>
                                    </p:set>
                                    <p:animEffect transition="in" filter="fade">
                                      <p:cBhvr>
                                        <p:cTn id="135" dur="500"/>
                                        <p:tgtEl>
                                          <p:spTgt spid="3357"/>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nodeType="clickEffect">
                                  <p:stCondLst>
                                    <p:cond delay="0"/>
                                  </p:stCondLst>
                                  <p:childTnLst>
                                    <p:set>
                                      <p:cBhvr>
                                        <p:cTn id="139" dur="1" fill="hold">
                                          <p:stCondLst>
                                            <p:cond delay="0"/>
                                          </p:stCondLst>
                                        </p:cTn>
                                        <p:tgtEl>
                                          <p:spTgt spid="3346"/>
                                        </p:tgtEl>
                                        <p:attrNameLst>
                                          <p:attrName>style.visibility</p:attrName>
                                        </p:attrNameLst>
                                      </p:cBhvr>
                                      <p:to>
                                        <p:strVal val="visible"/>
                                      </p:to>
                                    </p:set>
                                    <p:animEffect transition="in" filter="fade">
                                      <p:cBhvr>
                                        <p:cTn id="140" dur="1"/>
                                        <p:tgtEl>
                                          <p:spTgt spid="3346"/>
                                        </p:tgtEl>
                                      </p:cBhvr>
                                    </p:animEffect>
                                  </p:childTnLst>
                                </p:cTn>
                              </p:par>
                              <p:par>
                                <p:cTn id="141" presetID="10" presetClass="entr" presetSubtype="0" fill="hold" nodeType="withEffect">
                                  <p:stCondLst>
                                    <p:cond delay="0"/>
                                  </p:stCondLst>
                                  <p:childTnLst>
                                    <p:set>
                                      <p:cBhvr>
                                        <p:cTn id="142" dur="1" fill="hold">
                                          <p:stCondLst>
                                            <p:cond delay="0"/>
                                          </p:stCondLst>
                                        </p:cTn>
                                        <p:tgtEl>
                                          <p:spTgt spid="3347"/>
                                        </p:tgtEl>
                                        <p:attrNameLst>
                                          <p:attrName>style.visibility</p:attrName>
                                        </p:attrNameLst>
                                      </p:cBhvr>
                                      <p:to>
                                        <p:strVal val="visible"/>
                                      </p:to>
                                    </p:set>
                                    <p:animEffect transition="in" filter="fade">
                                      <p:cBhvr>
                                        <p:cTn id="143" dur="1"/>
                                        <p:tgtEl>
                                          <p:spTgt spid="3347"/>
                                        </p:tgtEl>
                                      </p:cBhvr>
                                    </p:animEffect>
                                  </p:childTnLst>
                                </p:cTn>
                              </p:par>
                              <p:par>
                                <p:cTn id="144" presetID="10" presetClass="entr" presetSubtype="0" fill="hold" nodeType="withEffect">
                                  <p:stCondLst>
                                    <p:cond delay="0"/>
                                  </p:stCondLst>
                                  <p:childTnLst>
                                    <p:set>
                                      <p:cBhvr>
                                        <p:cTn id="145" dur="1" fill="hold">
                                          <p:stCondLst>
                                            <p:cond delay="0"/>
                                          </p:stCondLst>
                                        </p:cTn>
                                        <p:tgtEl>
                                          <p:spTgt spid="3348"/>
                                        </p:tgtEl>
                                        <p:attrNameLst>
                                          <p:attrName>style.visibility</p:attrName>
                                        </p:attrNameLst>
                                      </p:cBhvr>
                                      <p:to>
                                        <p:strVal val="visible"/>
                                      </p:to>
                                    </p:set>
                                    <p:animEffect transition="in" filter="fade">
                                      <p:cBhvr>
                                        <p:cTn id="146" dur="1"/>
                                        <p:tgtEl>
                                          <p:spTgt spid="3348"/>
                                        </p:tgtEl>
                                      </p:cBhvr>
                                    </p:animEffect>
                                  </p:childTnLst>
                                </p:cTn>
                              </p:par>
                              <p:par>
                                <p:cTn id="147" presetID="10" presetClass="entr" presetSubtype="0" fill="hold" nodeType="withEffect">
                                  <p:stCondLst>
                                    <p:cond delay="0"/>
                                  </p:stCondLst>
                                  <p:childTnLst>
                                    <p:set>
                                      <p:cBhvr>
                                        <p:cTn id="148" dur="1" fill="hold">
                                          <p:stCondLst>
                                            <p:cond delay="0"/>
                                          </p:stCondLst>
                                        </p:cTn>
                                        <p:tgtEl>
                                          <p:spTgt spid="3349"/>
                                        </p:tgtEl>
                                        <p:attrNameLst>
                                          <p:attrName>style.visibility</p:attrName>
                                        </p:attrNameLst>
                                      </p:cBhvr>
                                      <p:to>
                                        <p:strVal val="visible"/>
                                      </p:to>
                                    </p:set>
                                    <p:animEffect transition="in" filter="fade">
                                      <p:cBhvr>
                                        <p:cTn id="149" dur="1"/>
                                        <p:tgtEl>
                                          <p:spTgt spid="3349"/>
                                        </p:tgtEl>
                                      </p:cBhvr>
                                    </p:animEffect>
                                  </p:childTnLst>
                                </p:cTn>
                              </p:par>
                              <p:par>
                                <p:cTn id="150" presetID="10" presetClass="entr" presetSubtype="0" fill="hold" nodeType="withEffect">
                                  <p:stCondLst>
                                    <p:cond delay="0"/>
                                  </p:stCondLst>
                                  <p:childTnLst>
                                    <p:set>
                                      <p:cBhvr>
                                        <p:cTn id="151" dur="1" fill="hold">
                                          <p:stCondLst>
                                            <p:cond delay="0"/>
                                          </p:stCondLst>
                                        </p:cTn>
                                        <p:tgtEl>
                                          <p:spTgt spid="3350"/>
                                        </p:tgtEl>
                                        <p:attrNameLst>
                                          <p:attrName>style.visibility</p:attrName>
                                        </p:attrNameLst>
                                      </p:cBhvr>
                                      <p:to>
                                        <p:strVal val="visible"/>
                                      </p:to>
                                    </p:set>
                                    <p:animEffect transition="in" filter="fade">
                                      <p:cBhvr>
                                        <p:cTn id="152" dur="1"/>
                                        <p:tgtEl>
                                          <p:spTgt spid="3350"/>
                                        </p:tgtEl>
                                      </p:cBhvr>
                                    </p:animEffect>
                                  </p:childTnLst>
                                </p:cTn>
                              </p:par>
                              <p:par>
                                <p:cTn id="153" presetID="10" presetClass="entr" presetSubtype="0" fill="hold" nodeType="withEffect">
                                  <p:stCondLst>
                                    <p:cond delay="0"/>
                                  </p:stCondLst>
                                  <p:childTnLst>
                                    <p:set>
                                      <p:cBhvr>
                                        <p:cTn id="154" dur="1" fill="hold">
                                          <p:stCondLst>
                                            <p:cond delay="0"/>
                                          </p:stCondLst>
                                        </p:cTn>
                                        <p:tgtEl>
                                          <p:spTgt spid="3351"/>
                                        </p:tgtEl>
                                        <p:attrNameLst>
                                          <p:attrName>style.visibility</p:attrName>
                                        </p:attrNameLst>
                                      </p:cBhvr>
                                      <p:to>
                                        <p:strVal val="visible"/>
                                      </p:to>
                                    </p:set>
                                    <p:animEffect transition="in" filter="fade">
                                      <p:cBhvr>
                                        <p:cTn id="155" dur="1"/>
                                        <p:tgtEl>
                                          <p:spTgt spid="3351"/>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nodeType="clickEffect">
                                  <p:stCondLst>
                                    <p:cond delay="0"/>
                                  </p:stCondLst>
                                  <p:childTnLst>
                                    <p:set>
                                      <p:cBhvr>
                                        <p:cTn id="159" dur="1" fill="hold">
                                          <p:stCondLst>
                                            <p:cond delay="0"/>
                                          </p:stCondLst>
                                        </p:cTn>
                                        <p:tgtEl>
                                          <p:spTgt spid="3371"/>
                                        </p:tgtEl>
                                        <p:attrNameLst>
                                          <p:attrName>style.visibility</p:attrName>
                                        </p:attrNameLst>
                                      </p:cBhvr>
                                      <p:to>
                                        <p:strVal val="visible"/>
                                      </p:to>
                                    </p:set>
                                    <p:animEffect transition="in" filter="fade">
                                      <p:cBhvr>
                                        <p:cTn id="160" dur="1"/>
                                        <p:tgtEl>
                                          <p:spTgt spid="3371"/>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nodeType="clickEffect">
                                  <p:stCondLst>
                                    <p:cond delay="0"/>
                                  </p:stCondLst>
                                  <p:childTnLst>
                                    <p:set>
                                      <p:cBhvr>
                                        <p:cTn id="164" dur="1" fill="hold">
                                          <p:stCondLst>
                                            <p:cond delay="0"/>
                                          </p:stCondLst>
                                        </p:cTn>
                                        <p:tgtEl>
                                          <p:spTgt spid="3358"/>
                                        </p:tgtEl>
                                        <p:attrNameLst>
                                          <p:attrName>style.visibility</p:attrName>
                                        </p:attrNameLst>
                                      </p:cBhvr>
                                      <p:to>
                                        <p:strVal val="visible"/>
                                      </p:to>
                                    </p:set>
                                    <p:animEffect transition="in" filter="fade">
                                      <p:cBhvr>
                                        <p:cTn id="165" dur="500"/>
                                        <p:tgtEl>
                                          <p:spTgt spid="3358"/>
                                        </p:tgtEl>
                                      </p:cBhvr>
                                    </p:animEffect>
                                  </p:childTnLst>
                                </p:cTn>
                              </p:par>
                              <p:par>
                                <p:cTn id="166" presetID="10" presetClass="entr" presetSubtype="0" fill="hold" nodeType="withEffect">
                                  <p:stCondLst>
                                    <p:cond delay="0"/>
                                  </p:stCondLst>
                                  <p:childTnLst>
                                    <p:set>
                                      <p:cBhvr>
                                        <p:cTn id="167" dur="1" fill="hold">
                                          <p:stCondLst>
                                            <p:cond delay="0"/>
                                          </p:stCondLst>
                                        </p:cTn>
                                        <p:tgtEl>
                                          <p:spTgt spid="3377"/>
                                        </p:tgtEl>
                                        <p:attrNameLst>
                                          <p:attrName>style.visibility</p:attrName>
                                        </p:attrNameLst>
                                      </p:cBhvr>
                                      <p:to>
                                        <p:strVal val="visible"/>
                                      </p:to>
                                    </p:set>
                                    <p:animEffect transition="in" filter="fade">
                                      <p:cBhvr>
                                        <p:cTn id="168" dur="1"/>
                                        <p:tgtEl>
                                          <p:spTgt spid="3377"/>
                                        </p:tgtEl>
                                      </p:cBhvr>
                                    </p:animEffect>
                                  </p:childTnLst>
                                </p:cTn>
                              </p:par>
                              <p:par>
                                <p:cTn id="169" presetID="10" presetClass="entr" presetSubtype="0" fill="hold" nodeType="withEffect">
                                  <p:stCondLst>
                                    <p:cond delay="0"/>
                                  </p:stCondLst>
                                  <p:childTnLst>
                                    <p:set>
                                      <p:cBhvr>
                                        <p:cTn id="170" dur="1" fill="hold">
                                          <p:stCondLst>
                                            <p:cond delay="0"/>
                                          </p:stCondLst>
                                        </p:cTn>
                                        <p:tgtEl>
                                          <p:spTgt spid="3376"/>
                                        </p:tgtEl>
                                        <p:attrNameLst>
                                          <p:attrName>style.visibility</p:attrName>
                                        </p:attrNameLst>
                                      </p:cBhvr>
                                      <p:to>
                                        <p:strVal val="visible"/>
                                      </p:to>
                                    </p:set>
                                    <p:animEffect transition="in" filter="fade">
                                      <p:cBhvr>
                                        <p:cTn id="171" dur="1"/>
                                        <p:tgtEl>
                                          <p:spTgt spid="3376"/>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nodeType="clickEffect">
                                  <p:stCondLst>
                                    <p:cond delay="0"/>
                                  </p:stCondLst>
                                  <p:childTnLst>
                                    <p:set>
                                      <p:cBhvr>
                                        <p:cTn id="175" dur="1" fill="hold">
                                          <p:stCondLst>
                                            <p:cond delay="0"/>
                                          </p:stCondLst>
                                        </p:cTn>
                                        <p:tgtEl>
                                          <p:spTgt spid="3366"/>
                                        </p:tgtEl>
                                        <p:attrNameLst>
                                          <p:attrName>style.visibility</p:attrName>
                                        </p:attrNameLst>
                                      </p:cBhvr>
                                      <p:to>
                                        <p:strVal val="visible"/>
                                      </p:to>
                                    </p:set>
                                    <p:animEffect transition="in" filter="fade">
                                      <p:cBhvr>
                                        <p:cTn id="176" dur="1"/>
                                        <p:tgtEl>
                                          <p:spTgt spid="3366"/>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nodeType="clickEffect">
                                  <p:stCondLst>
                                    <p:cond delay="0"/>
                                  </p:stCondLst>
                                  <p:childTnLst>
                                    <p:set>
                                      <p:cBhvr>
                                        <p:cTn id="180" dur="1" fill="hold">
                                          <p:stCondLst>
                                            <p:cond delay="0"/>
                                          </p:stCondLst>
                                        </p:cTn>
                                        <p:tgtEl>
                                          <p:spTgt spid="3362"/>
                                        </p:tgtEl>
                                        <p:attrNameLst>
                                          <p:attrName>style.visibility</p:attrName>
                                        </p:attrNameLst>
                                      </p:cBhvr>
                                      <p:to>
                                        <p:strVal val="visible"/>
                                      </p:to>
                                    </p:set>
                                    <p:animEffect transition="in" filter="fade">
                                      <p:cBhvr>
                                        <p:cTn id="181" dur="1"/>
                                        <p:tgtEl>
                                          <p:spTgt spid="3362"/>
                                        </p:tgtEl>
                                      </p:cBhvr>
                                    </p:animEffect>
                                  </p:childTnLst>
                                </p:cTn>
                              </p:par>
                              <p:par>
                                <p:cTn id="182" presetID="10" presetClass="entr" presetSubtype="0" fill="hold" nodeType="withEffect">
                                  <p:stCondLst>
                                    <p:cond delay="0"/>
                                  </p:stCondLst>
                                  <p:childTnLst>
                                    <p:set>
                                      <p:cBhvr>
                                        <p:cTn id="183" dur="1" fill="hold">
                                          <p:stCondLst>
                                            <p:cond delay="0"/>
                                          </p:stCondLst>
                                        </p:cTn>
                                        <p:tgtEl>
                                          <p:spTgt spid="3363"/>
                                        </p:tgtEl>
                                        <p:attrNameLst>
                                          <p:attrName>style.visibility</p:attrName>
                                        </p:attrNameLst>
                                      </p:cBhvr>
                                      <p:to>
                                        <p:strVal val="visible"/>
                                      </p:to>
                                    </p:set>
                                    <p:animEffect transition="in" filter="fade">
                                      <p:cBhvr>
                                        <p:cTn id="184" dur="1"/>
                                        <p:tgtEl>
                                          <p:spTgt spid="3363"/>
                                        </p:tgtEl>
                                      </p:cBhvr>
                                    </p:animEffect>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nodeType="clickEffect">
                                  <p:stCondLst>
                                    <p:cond delay="0"/>
                                  </p:stCondLst>
                                  <p:childTnLst>
                                    <p:set>
                                      <p:cBhvr>
                                        <p:cTn id="188" dur="1" fill="hold">
                                          <p:stCondLst>
                                            <p:cond delay="0"/>
                                          </p:stCondLst>
                                        </p:cTn>
                                        <p:tgtEl>
                                          <p:spTgt spid="3364"/>
                                        </p:tgtEl>
                                        <p:attrNameLst>
                                          <p:attrName>style.visibility</p:attrName>
                                        </p:attrNameLst>
                                      </p:cBhvr>
                                      <p:to>
                                        <p:strVal val="visible"/>
                                      </p:to>
                                    </p:set>
                                    <p:animEffect transition="in" filter="fade">
                                      <p:cBhvr>
                                        <p:cTn id="189" dur="1"/>
                                        <p:tgtEl>
                                          <p:spTgt spid="3364"/>
                                        </p:tgtEl>
                                      </p:cBhvr>
                                    </p:animEffect>
                                  </p:childTnLst>
                                </p:cTn>
                              </p:par>
                              <p:par>
                                <p:cTn id="190" presetID="10" presetClass="entr" presetSubtype="0" fill="hold" nodeType="withEffect">
                                  <p:stCondLst>
                                    <p:cond delay="0"/>
                                  </p:stCondLst>
                                  <p:childTnLst>
                                    <p:set>
                                      <p:cBhvr>
                                        <p:cTn id="191" dur="1" fill="hold">
                                          <p:stCondLst>
                                            <p:cond delay="0"/>
                                          </p:stCondLst>
                                        </p:cTn>
                                        <p:tgtEl>
                                          <p:spTgt spid="3360"/>
                                        </p:tgtEl>
                                        <p:attrNameLst>
                                          <p:attrName>style.visibility</p:attrName>
                                        </p:attrNameLst>
                                      </p:cBhvr>
                                      <p:to>
                                        <p:strVal val="visible"/>
                                      </p:to>
                                    </p:set>
                                    <p:animEffect transition="in" filter="fade">
                                      <p:cBhvr>
                                        <p:cTn id="192" dur="1"/>
                                        <p:tgtEl>
                                          <p:spTgt spid="3360"/>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nodeType="clickEffect">
                                  <p:stCondLst>
                                    <p:cond delay="0"/>
                                  </p:stCondLst>
                                  <p:childTnLst>
                                    <p:set>
                                      <p:cBhvr>
                                        <p:cTn id="196" dur="1" fill="hold">
                                          <p:stCondLst>
                                            <p:cond delay="0"/>
                                          </p:stCondLst>
                                        </p:cTn>
                                        <p:tgtEl>
                                          <p:spTgt spid="3359"/>
                                        </p:tgtEl>
                                        <p:attrNameLst>
                                          <p:attrName>style.visibility</p:attrName>
                                        </p:attrNameLst>
                                      </p:cBhvr>
                                      <p:to>
                                        <p:strVal val="visible"/>
                                      </p:to>
                                    </p:set>
                                    <p:animEffect transition="in" filter="fade">
                                      <p:cBhvr>
                                        <p:cTn id="197" dur="1"/>
                                        <p:tgtEl>
                                          <p:spTgt spid="3359"/>
                                        </p:tgtEl>
                                      </p:cBhvr>
                                    </p:animEffect>
                                  </p:childTnLst>
                                </p:cTn>
                              </p:par>
                              <p:par>
                                <p:cTn id="198" presetID="10" presetClass="entr" presetSubtype="0" fill="hold" nodeType="withEffect">
                                  <p:stCondLst>
                                    <p:cond delay="0"/>
                                  </p:stCondLst>
                                  <p:childTnLst>
                                    <p:set>
                                      <p:cBhvr>
                                        <p:cTn id="199" dur="1" fill="hold">
                                          <p:stCondLst>
                                            <p:cond delay="0"/>
                                          </p:stCondLst>
                                        </p:cTn>
                                        <p:tgtEl>
                                          <p:spTgt spid="3361"/>
                                        </p:tgtEl>
                                        <p:attrNameLst>
                                          <p:attrName>style.visibility</p:attrName>
                                        </p:attrNameLst>
                                      </p:cBhvr>
                                      <p:to>
                                        <p:strVal val="visible"/>
                                      </p:to>
                                    </p:set>
                                    <p:animEffect transition="in" filter="fade">
                                      <p:cBhvr>
                                        <p:cTn id="200" dur="1"/>
                                        <p:tgtEl>
                                          <p:spTgt spid="3361"/>
                                        </p:tgtEl>
                                      </p:cBhvr>
                                    </p:animEffec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nodeType="clickEffect">
                                  <p:stCondLst>
                                    <p:cond delay="0"/>
                                  </p:stCondLst>
                                  <p:childTnLst>
                                    <p:set>
                                      <p:cBhvr>
                                        <p:cTn id="204" dur="1" fill="hold">
                                          <p:stCondLst>
                                            <p:cond delay="0"/>
                                          </p:stCondLst>
                                        </p:cTn>
                                        <p:tgtEl>
                                          <p:spTgt spid="3365"/>
                                        </p:tgtEl>
                                        <p:attrNameLst>
                                          <p:attrName>style.visibility</p:attrName>
                                        </p:attrNameLst>
                                      </p:cBhvr>
                                      <p:to>
                                        <p:strVal val="visible"/>
                                      </p:to>
                                    </p:set>
                                    <p:animEffect transition="in" filter="fade">
                                      <p:cBhvr>
                                        <p:cTn id="205" dur="1"/>
                                        <p:tgtEl>
                                          <p:spTgt spid="3365"/>
                                        </p:tgtEl>
                                      </p:cBhvr>
                                    </p:animEffect>
                                  </p:childTnLst>
                                </p:cTn>
                              </p:par>
                              <p:par>
                                <p:cTn id="206" presetID="10" presetClass="entr" presetSubtype="0" fill="hold" nodeType="withEffect">
                                  <p:stCondLst>
                                    <p:cond delay="0"/>
                                  </p:stCondLst>
                                  <p:childTnLst>
                                    <p:set>
                                      <p:cBhvr>
                                        <p:cTn id="207" dur="1" fill="hold">
                                          <p:stCondLst>
                                            <p:cond delay="0"/>
                                          </p:stCondLst>
                                        </p:cTn>
                                        <p:tgtEl>
                                          <p:spTgt spid="3367"/>
                                        </p:tgtEl>
                                        <p:attrNameLst>
                                          <p:attrName>style.visibility</p:attrName>
                                        </p:attrNameLst>
                                      </p:cBhvr>
                                      <p:to>
                                        <p:strVal val="visible"/>
                                      </p:to>
                                    </p:set>
                                    <p:animEffect transition="in" filter="fade">
                                      <p:cBhvr>
                                        <p:cTn id="208" dur="1"/>
                                        <p:tgtEl>
                                          <p:spTgt spid="3367"/>
                                        </p:tgtEl>
                                      </p:cBhvr>
                                    </p:animEffect>
                                  </p:childTnLst>
                                </p:cTn>
                              </p:par>
                              <p:par>
                                <p:cTn id="209" presetID="10" presetClass="entr" presetSubtype="0" fill="hold" nodeType="withEffect">
                                  <p:stCondLst>
                                    <p:cond delay="0"/>
                                  </p:stCondLst>
                                  <p:childTnLst>
                                    <p:set>
                                      <p:cBhvr>
                                        <p:cTn id="210" dur="1" fill="hold">
                                          <p:stCondLst>
                                            <p:cond delay="0"/>
                                          </p:stCondLst>
                                        </p:cTn>
                                        <p:tgtEl>
                                          <p:spTgt spid="3368"/>
                                        </p:tgtEl>
                                        <p:attrNameLst>
                                          <p:attrName>style.visibility</p:attrName>
                                        </p:attrNameLst>
                                      </p:cBhvr>
                                      <p:to>
                                        <p:strVal val="visible"/>
                                      </p:to>
                                    </p:set>
                                    <p:animEffect transition="in" filter="fade">
                                      <p:cBhvr>
                                        <p:cTn id="211" dur="1"/>
                                        <p:tgtEl>
                                          <p:spTgt spid="3368"/>
                                        </p:tgtEl>
                                      </p:cBhvr>
                                    </p:animEffect>
                                  </p:childTnLst>
                                </p:cTn>
                              </p:par>
                              <p:par>
                                <p:cTn id="212" presetID="10" presetClass="entr" presetSubtype="0" fill="hold" nodeType="withEffect">
                                  <p:stCondLst>
                                    <p:cond delay="0"/>
                                  </p:stCondLst>
                                  <p:childTnLst>
                                    <p:set>
                                      <p:cBhvr>
                                        <p:cTn id="213" dur="1" fill="hold">
                                          <p:stCondLst>
                                            <p:cond delay="0"/>
                                          </p:stCondLst>
                                        </p:cTn>
                                        <p:tgtEl>
                                          <p:spTgt spid="3369"/>
                                        </p:tgtEl>
                                        <p:attrNameLst>
                                          <p:attrName>style.visibility</p:attrName>
                                        </p:attrNameLst>
                                      </p:cBhvr>
                                      <p:to>
                                        <p:strVal val="visible"/>
                                      </p:to>
                                    </p:set>
                                    <p:animEffect transition="in" filter="fade">
                                      <p:cBhvr>
                                        <p:cTn id="214" dur="1"/>
                                        <p:tgtEl>
                                          <p:spTgt spid="3369"/>
                                        </p:tgtEl>
                                      </p:cBhvr>
                                    </p:animEffect>
                                  </p:childTnLst>
                                </p:cTn>
                              </p:par>
                              <p:par>
                                <p:cTn id="215" presetID="10" presetClass="entr" presetSubtype="0" fill="hold" nodeType="withEffect">
                                  <p:stCondLst>
                                    <p:cond delay="0"/>
                                  </p:stCondLst>
                                  <p:childTnLst>
                                    <p:set>
                                      <p:cBhvr>
                                        <p:cTn id="216" dur="1" fill="hold">
                                          <p:stCondLst>
                                            <p:cond delay="0"/>
                                          </p:stCondLst>
                                        </p:cTn>
                                        <p:tgtEl>
                                          <p:spTgt spid="3370"/>
                                        </p:tgtEl>
                                        <p:attrNameLst>
                                          <p:attrName>style.visibility</p:attrName>
                                        </p:attrNameLst>
                                      </p:cBhvr>
                                      <p:to>
                                        <p:strVal val="visible"/>
                                      </p:to>
                                    </p:set>
                                    <p:animEffect transition="in" filter="fade">
                                      <p:cBhvr>
                                        <p:cTn id="217" dur="1"/>
                                        <p:tgtEl>
                                          <p:spTgt spid="3370"/>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nodeType="clickEffect">
                                  <p:stCondLst>
                                    <p:cond delay="0"/>
                                  </p:stCondLst>
                                  <p:childTnLst>
                                    <p:set>
                                      <p:cBhvr>
                                        <p:cTn id="221" dur="1" fill="hold">
                                          <p:stCondLst>
                                            <p:cond delay="0"/>
                                          </p:stCondLst>
                                        </p:cTn>
                                        <p:tgtEl>
                                          <p:spTgt spid="3372"/>
                                        </p:tgtEl>
                                        <p:attrNameLst>
                                          <p:attrName>style.visibility</p:attrName>
                                        </p:attrNameLst>
                                      </p:cBhvr>
                                      <p:to>
                                        <p:strVal val="visible"/>
                                      </p:to>
                                    </p:set>
                                    <p:animEffect transition="in" filter="fade">
                                      <p:cBhvr>
                                        <p:cTn id="222" dur="500"/>
                                        <p:tgtEl>
                                          <p:spTgt spid="3372"/>
                                        </p:tgtEl>
                                      </p:cBhvr>
                                    </p:animEffect>
                                  </p:childTnLst>
                                </p:cTn>
                              </p:par>
                              <p:par>
                                <p:cTn id="223" presetID="10" presetClass="entr" presetSubtype="0" fill="hold" nodeType="withEffect">
                                  <p:stCondLst>
                                    <p:cond delay="0"/>
                                  </p:stCondLst>
                                  <p:childTnLst>
                                    <p:set>
                                      <p:cBhvr>
                                        <p:cTn id="224" dur="1" fill="hold">
                                          <p:stCondLst>
                                            <p:cond delay="0"/>
                                          </p:stCondLst>
                                        </p:cTn>
                                        <p:tgtEl>
                                          <p:spTgt spid="3374"/>
                                        </p:tgtEl>
                                        <p:attrNameLst>
                                          <p:attrName>style.visibility</p:attrName>
                                        </p:attrNameLst>
                                      </p:cBhvr>
                                      <p:to>
                                        <p:strVal val="visible"/>
                                      </p:to>
                                    </p:set>
                                    <p:animEffect transition="in" filter="fade">
                                      <p:cBhvr>
                                        <p:cTn id="225" dur="500"/>
                                        <p:tgtEl>
                                          <p:spTgt spid="3374"/>
                                        </p:tgtEl>
                                      </p:cBhvr>
                                    </p:animEffect>
                                  </p:childTnLst>
                                </p:cTn>
                              </p:par>
                              <p:par>
                                <p:cTn id="226" presetID="10" presetClass="entr" presetSubtype="0" fill="hold" nodeType="withEffect">
                                  <p:stCondLst>
                                    <p:cond delay="0"/>
                                  </p:stCondLst>
                                  <p:childTnLst>
                                    <p:set>
                                      <p:cBhvr>
                                        <p:cTn id="227" dur="1" fill="hold">
                                          <p:stCondLst>
                                            <p:cond delay="0"/>
                                          </p:stCondLst>
                                        </p:cTn>
                                        <p:tgtEl>
                                          <p:spTgt spid="3375"/>
                                        </p:tgtEl>
                                        <p:attrNameLst>
                                          <p:attrName>style.visibility</p:attrName>
                                        </p:attrNameLst>
                                      </p:cBhvr>
                                      <p:to>
                                        <p:strVal val="visible"/>
                                      </p:to>
                                    </p:set>
                                    <p:animEffect transition="in" filter="fade">
                                      <p:cBhvr>
                                        <p:cTn id="228" dur="500"/>
                                        <p:tgtEl>
                                          <p:spTgt spid="3375"/>
                                        </p:tgtEl>
                                      </p:cBhvr>
                                    </p:animEffect>
                                  </p:childTnLst>
                                </p:cTn>
                              </p:par>
                              <p:par>
                                <p:cTn id="229" presetID="10" presetClass="entr" presetSubtype="0" fill="hold" nodeType="withEffect">
                                  <p:stCondLst>
                                    <p:cond delay="0"/>
                                  </p:stCondLst>
                                  <p:childTnLst>
                                    <p:set>
                                      <p:cBhvr>
                                        <p:cTn id="230" dur="1" fill="hold">
                                          <p:stCondLst>
                                            <p:cond delay="0"/>
                                          </p:stCondLst>
                                        </p:cTn>
                                        <p:tgtEl>
                                          <p:spTgt spid="3373"/>
                                        </p:tgtEl>
                                        <p:attrNameLst>
                                          <p:attrName>style.visibility</p:attrName>
                                        </p:attrNameLst>
                                      </p:cBhvr>
                                      <p:to>
                                        <p:strVal val="visible"/>
                                      </p:to>
                                    </p:set>
                                    <p:animEffect transition="in" filter="fade">
                                      <p:cBhvr>
                                        <p:cTn id="231" dur="500"/>
                                        <p:tgtEl>
                                          <p:spTgt spid="3373"/>
                                        </p:tgtEl>
                                      </p:cBhvr>
                                    </p:animEffect>
                                  </p:childTnLst>
                                </p:cTn>
                              </p:par>
                              <p:par>
                                <p:cTn id="232" presetID="10" presetClass="entr" presetSubtype="0" fill="hold" nodeType="withEffect">
                                  <p:stCondLst>
                                    <p:cond delay="0"/>
                                  </p:stCondLst>
                                  <p:childTnLst>
                                    <p:set>
                                      <p:cBhvr>
                                        <p:cTn id="233" dur="1" fill="hold">
                                          <p:stCondLst>
                                            <p:cond delay="0"/>
                                          </p:stCondLst>
                                        </p:cTn>
                                        <p:tgtEl>
                                          <p:spTgt spid="3378"/>
                                        </p:tgtEl>
                                        <p:attrNameLst>
                                          <p:attrName>style.visibility</p:attrName>
                                        </p:attrNameLst>
                                      </p:cBhvr>
                                      <p:to>
                                        <p:strVal val="visible"/>
                                      </p:to>
                                    </p:set>
                                    <p:animEffect transition="in" filter="fade">
                                      <p:cBhvr>
                                        <p:cTn id="234" dur="500"/>
                                        <p:tgtEl>
                                          <p:spTgt spid="3378"/>
                                        </p:tgtEl>
                                      </p:cBhvr>
                                    </p:animEffect>
                                  </p:childTnLst>
                                </p:cTn>
                              </p:par>
                              <p:par>
                                <p:cTn id="235" presetID="10" presetClass="entr" presetSubtype="0" fill="hold" nodeType="withEffect">
                                  <p:stCondLst>
                                    <p:cond delay="0"/>
                                  </p:stCondLst>
                                  <p:childTnLst>
                                    <p:set>
                                      <p:cBhvr>
                                        <p:cTn id="236" dur="1" fill="hold">
                                          <p:stCondLst>
                                            <p:cond delay="0"/>
                                          </p:stCondLst>
                                        </p:cTn>
                                        <p:tgtEl>
                                          <p:spTgt spid="3379"/>
                                        </p:tgtEl>
                                        <p:attrNameLst>
                                          <p:attrName>style.visibility</p:attrName>
                                        </p:attrNameLst>
                                      </p:cBhvr>
                                      <p:to>
                                        <p:strVal val="visible"/>
                                      </p:to>
                                    </p:set>
                                    <p:animEffect transition="in" filter="fade">
                                      <p:cBhvr>
                                        <p:cTn id="237" dur="500"/>
                                        <p:tgtEl>
                                          <p:spTgt spid="3379"/>
                                        </p:tgtEl>
                                      </p:cBhvr>
                                    </p:animEffect>
                                  </p:childTnLst>
                                </p:cTn>
                              </p:par>
                            </p:childTnLst>
                          </p:cTn>
                        </p:par>
                      </p:childTnLst>
                    </p:cTn>
                  </p:par>
                  <p:par>
                    <p:cTn id="238" fill="hold">
                      <p:stCondLst>
                        <p:cond delay="indefinite"/>
                      </p:stCondLst>
                      <p:childTnLst>
                        <p:par>
                          <p:cTn id="239" fill="hold">
                            <p:stCondLst>
                              <p:cond delay="0"/>
                            </p:stCondLst>
                            <p:childTnLst>
                              <p:par>
                                <p:cTn id="240" presetID="10" presetClass="entr" presetSubtype="0" fill="hold" nodeType="clickEffect">
                                  <p:stCondLst>
                                    <p:cond delay="0"/>
                                  </p:stCondLst>
                                  <p:childTnLst>
                                    <p:set>
                                      <p:cBhvr>
                                        <p:cTn id="241" dur="1" fill="hold">
                                          <p:stCondLst>
                                            <p:cond delay="0"/>
                                          </p:stCondLst>
                                        </p:cTn>
                                        <p:tgtEl>
                                          <p:spTgt spid="3381"/>
                                        </p:tgtEl>
                                        <p:attrNameLst>
                                          <p:attrName>style.visibility</p:attrName>
                                        </p:attrNameLst>
                                      </p:cBhvr>
                                      <p:to>
                                        <p:strVal val="visible"/>
                                      </p:to>
                                    </p:set>
                                    <p:animEffect transition="in" filter="fade">
                                      <p:cBhvr>
                                        <p:cTn id="242" dur="500"/>
                                        <p:tgtEl>
                                          <p:spTgt spid="3381"/>
                                        </p:tgtEl>
                                      </p:cBhvr>
                                    </p:animEffect>
                                  </p:childTnLst>
                                </p:cTn>
                              </p:par>
                              <p:par>
                                <p:cTn id="243" presetID="10" presetClass="entr" presetSubtype="0" fill="hold" nodeType="withEffect">
                                  <p:stCondLst>
                                    <p:cond delay="0"/>
                                  </p:stCondLst>
                                  <p:childTnLst>
                                    <p:set>
                                      <p:cBhvr>
                                        <p:cTn id="244" dur="1" fill="hold">
                                          <p:stCondLst>
                                            <p:cond delay="0"/>
                                          </p:stCondLst>
                                        </p:cTn>
                                        <p:tgtEl>
                                          <p:spTgt spid="3380"/>
                                        </p:tgtEl>
                                        <p:attrNameLst>
                                          <p:attrName>style.visibility</p:attrName>
                                        </p:attrNameLst>
                                      </p:cBhvr>
                                      <p:to>
                                        <p:strVal val="visible"/>
                                      </p:to>
                                    </p:set>
                                    <p:animEffect transition="in" filter="fade">
                                      <p:cBhvr>
                                        <p:cTn id="245" dur="500"/>
                                        <p:tgtEl>
                                          <p:spTgt spid="3380"/>
                                        </p:tgtEl>
                                      </p:cBhvr>
                                    </p:animEffect>
                                  </p:childTnLst>
                                </p:cTn>
                              </p:par>
                              <p:par>
                                <p:cTn id="246" presetID="10" presetClass="entr" presetSubtype="0" fill="hold" nodeType="withEffect">
                                  <p:stCondLst>
                                    <p:cond delay="0"/>
                                  </p:stCondLst>
                                  <p:childTnLst>
                                    <p:set>
                                      <p:cBhvr>
                                        <p:cTn id="247" dur="1" fill="hold">
                                          <p:stCondLst>
                                            <p:cond delay="0"/>
                                          </p:stCondLst>
                                        </p:cTn>
                                        <p:tgtEl>
                                          <p:spTgt spid="3382"/>
                                        </p:tgtEl>
                                        <p:attrNameLst>
                                          <p:attrName>style.visibility</p:attrName>
                                        </p:attrNameLst>
                                      </p:cBhvr>
                                      <p:to>
                                        <p:strVal val="visible"/>
                                      </p:to>
                                    </p:set>
                                    <p:animEffect transition="in" filter="fade">
                                      <p:cBhvr>
                                        <p:cTn id="248" dur="500"/>
                                        <p:tgtEl>
                                          <p:spTgt spid="3382"/>
                                        </p:tgtEl>
                                      </p:cBhvr>
                                    </p:animEffect>
                                  </p:childTnLst>
                                </p:cTn>
                              </p:par>
                            </p:childTnLst>
                          </p:cTn>
                        </p:par>
                      </p:childTnLst>
                    </p:cTn>
                  </p:par>
                  <p:par>
                    <p:cTn id="249" fill="hold">
                      <p:stCondLst>
                        <p:cond delay="indefinite"/>
                      </p:stCondLst>
                      <p:childTnLst>
                        <p:par>
                          <p:cTn id="250" fill="hold">
                            <p:stCondLst>
                              <p:cond delay="0"/>
                            </p:stCondLst>
                            <p:childTnLst>
                              <p:par>
                                <p:cTn id="251" presetID="10" presetClass="entr" presetSubtype="0" fill="hold" nodeType="clickEffect">
                                  <p:stCondLst>
                                    <p:cond delay="0"/>
                                  </p:stCondLst>
                                  <p:childTnLst>
                                    <p:set>
                                      <p:cBhvr>
                                        <p:cTn id="252" dur="1" fill="hold">
                                          <p:stCondLst>
                                            <p:cond delay="0"/>
                                          </p:stCondLst>
                                        </p:cTn>
                                        <p:tgtEl>
                                          <p:spTgt spid="3392"/>
                                        </p:tgtEl>
                                        <p:attrNameLst>
                                          <p:attrName>style.visibility</p:attrName>
                                        </p:attrNameLst>
                                      </p:cBhvr>
                                      <p:to>
                                        <p:strVal val="visible"/>
                                      </p:to>
                                    </p:set>
                                    <p:animEffect transition="in" filter="fade">
                                      <p:cBhvr>
                                        <p:cTn id="253" dur="1"/>
                                        <p:tgtEl>
                                          <p:spTgt spid="3392"/>
                                        </p:tgtEl>
                                      </p:cBhvr>
                                    </p:animEffect>
                                  </p:childTnLst>
                                </p:cTn>
                              </p:par>
                              <p:par>
                                <p:cTn id="254" presetID="10" presetClass="entr" presetSubtype="0" fill="hold" nodeType="withEffect">
                                  <p:stCondLst>
                                    <p:cond delay="0"/>
                                  </p:stCondLst>
                                  <p:childTnLst>
                                    <p:set>
                                      <p:cBhvr>
                                        <p:cTn id="255" dur="1" fill="hold">
                                          <p:stCondLst>
                                            <p:cond delay="0"/>
                                          </p:stCondLst>
                                        </p:cTn>
                                        <p:tgtEl>
                                          <p:spTgt spid="3391"/>
                                        </p:tgtEl>
                                        <p:attrNameLst>
                                          <p:attrName>style.visibility</p:attrName>
                                        </p:attrNameLst>
                                      </p:cBhvr>
                                      <p:to>
                                        <p:strVal val="visible"/>
                                      </p:to>
                                    </p:set>
                                    <p:animEffect transition="in" filter="fade">
                                      <p:cBhvr>
                                        <p:cTn id="256" dur="1"/>
                                        <p:tgtEl>
                                          <p:spTgt spid="3391"/>
                                        </p:tgtEl>
                                      </p:cBhvr>
                                    </p:animEffect>
                                  </p:childTnLst>
                                </p:cTn>
                              </p:par>
                              <p:par>
                                <p:cTn id="257" presetID="10" presetClass="entr" presetSubtype="0" fill="hold" nodeType="withEffect">
                                  <p:stCondLst>
                                    <p:cond delay="0"/>
                                  </p:stCondLst>
                                  <p:childTnLst>
                                    <p:set>
                                      <p:cBhvr>
                                        <p:cTn id="258" dur="1" fill="hold">
                                          <p:stCondLst>
                                            <p:cond delay="0"/>
                                          </p:stCondLst>
                                        </p:cTn>
                                        <p:tgtEl>
                                          <p:spTgt spid="3390"/>
                                        </p:tgtEl>
                                        <p:attrNameLst>
                                          <p:attrName>style.visibility</p:attrName>
                                        </p:attrNameLst>
                                      </p:cBhvr>
                                      <p:to>
                                        <p:strVal val="visible"/>
                                      </p:to>
                                    </p:set>
                                    <p:animEffect transition="in" filter="fade">
                                      <p:cBhvr>
                                        <p:cTn id="259" dur="1"/>
                                        <p:tgtEl>
                                          <p:spTgt spid="3390"/>
                                        </p:tgtEl>
                                      </p:cBhvr>
                                    </p:animEffect>
                                  </p:childTnLst>
                                </p:cTn>
                              </p:par>
                              <p:par>
                                <p:cTn id="260" presetID="10" presetClass="entr" presetSubtype="0" fill="hold" nodeType="withEffect">
                                  <p:stCondLst>
                                    <p:cond delay="0"/>
                                  </p:stCondLst>
                                  <p:childTnLst>
                                    <p:set>
                                      <p:cBhvr>
                                        <p:cTn id="261" dur="1" fill="hold">
                                          <p:stCondLst>
                                            <p:cond delay="0"/>
                                          </p:stCondLst>
                                        </p:cTn>
                                        <p:tgtEl>
                                          <p:spTgt spid="3389"/>
                                        </p:tgtEl>
                                        <p:attrNameLst>
                                          <p:attrName>style.visibility</p:attrName>
                                        </p:attrNameLst>
                                      </p:cBhvr>
                                      <p:to>
                                        <p:strVal val="visible"/>
                                      </p:to>
                                    </p:set>
                                    <p:animEffect transition="in" filter="fade">
                                      <p:cBhvr>
                                        <p:cTn id="262" dur="1"/>
                                        <p:tgtEl>
                                          <p:spTgt spid="3389"/>
                                        </p:tgtEl>
                                      </p:cBhvr>
                                    </p:animEffect>
                                  </p:childTnLst>
                                </p:cTn>
                              </p:par>
                              <p:par>
                                <p:cTn id="263" presetID="10" presetClass="entr" presetSubtype="0" fill="hold" nodeType="withEffect">
                                  <p:stCondLst>
                                    <p:cond delay="0"/>
                                  </p:stCondLst>
                                  <p:childTnLst>
                                    <p:set>
                                      <p:cBhvr>
                                        <p:cTn id="264" dur="1" fill="hold">
                                          <p:stCondLst>
                                            <p:cond delay="0"/>
                                          </p:stCondLst>
                                        </p:cTn>
                                        <p:tgtEl>
                                          <p:spTgt spid="3394"/>
                                        </p:tgtEl>
                                        <p:attrNameLst>
                                          <p:attrName>style.visibility</p:attrName>
                                        </p:attrNameLst>
                                      </p:cBhvr>
                                      <p:to>
                                        <p:strVal val="visible"/>
                                      </p:to>
                                    </p:set>
                                    <p:animEffect transition="in" filter="fade">
                                      <p:cBhvr>
                                        <p:cTn id="265" dur="1"/>
                                        <p:tgtEl>
                                          <p:spTgt spid="3394"/>
                                        </p:tgtEl>
                                      </p:cBhvr>
                                    </p:animEffect>
                                  </p:childTnLst>
                                </p:cTn>
                              </p:par>
                              <p:par>
                                <p:cTn id="266" presetID="10" presetClass="entr" presetSubtype="0" fill="hold" nodeType="withEffect">
                                  <p:stCondLst>
                                    <p:cond delay="0"/>
                                  </p:stCondLst>
                                  <p:childTnLst>
                                    <p:set>
                                      <p:cBhvr>
                                        <p:cTn id="267" dur="1" fill="hold">
                                          <p:stCondLst>
                                            <p:cond delay="0"/>
                                          </p:stCondLst>
                                        </p:cTn>
                                        <p:tgtEl>
                                          <p:spTgt spid="3393"/>
                                        </p:tgtEl>
                                        <p:attrNameLst>
                                          <p:attrName>style.visibility</p:attrName>
                                        </p:attrNameLst>
                                      </p:cBhvr>
                                      <p:to>
                                        <p:strVal val="visible"/>
                                      </p:to>
                                    </p:set>
                                    <p:animEffect transition="in" filter="fade">
                                      <p:cBhvr>
                                        <p:cTn id="268" dur="1"/>
                                        <p:tgtEl>
                                          <p:spTgt spid="3393"/>
                                        </p:tgtEl>
                                      </p:cBhvr>
                                    </p:animEffect>
                                  </p:childTnLst>
                                </p:cTn>
                              </p:par>
                            </p:childTnLst>
                          </p:cTn>
                        </p:par>
                      </p:childTnLst>
                    </p:cTn>
                  </p:par>
                  <p:par>
                    <p:cTn id="269" fill="hold">
                      <p:stCondLst>
                        <p:cond delay="indefinite"/>
                      </p:stCondLst>
                      <p:childTnLst>
                        <p:par>
                          <p:cTn id="270" fill="hold">
                            <p:stCondLst>
                              <p:cond delay="0"/>
                            </p:stCondLst>
                            <p:childTnLst>
                              <p:par>
                                <p:cTn id="271" presetID="10" presetClass="entr" presetSubtype="0" fill="hold" nodeType="clickEffect">
                                  <p:stCondLst>
                                    <p:cond delay="0"/>
                                  </p:stCondLst>
                                  <p:childTnLst>
                                    <p:set>
                                      <p:cBhvr>
                                        <p:cTn id="272" dur="1" fill="hold">
                                          <p:stCondLst>
                                            <p:cond delay="0"/>
                                          </p:stCondLst>
                                        </p:cTn>
                                        <p:tgtEl>
                                          <p:spTgt spid="3383"/>
                                        </p:tgtEl>
                                        <p:attrNameLst>
                                          <p:attrName>style.visibility</p:attrName>
                                        </p:attrNameLst>
                                      </p:cBhvr>
                                      <p:to>
                                        <p:strVal val="visible"/>
                                      </p:to>
                                    </p:set>
                                    <p:animEffect transition="in" filter="fade">
                                      <p:cBhvr>
                                        <p:cTn id="273" dur="1"/>
                                        <p:tgtEl>
                                          <p:spTgt spid="3383"/>
                                        </p:tgtEl>
                                      </p:cBhvr>
                                    </p:animEffect>
                                  </p:childTnLst>
                                </p:cTn>
                              </p:par>
                              <p:par>
                                <p:cTn id="274" presetID="10" presetClass="entr" presetSubtype="0" fill="hold" nodeType="withEffect">
                                  <p:stCondLst>
                                    <p:cond delay="0"/>
                                  </p:stCondLst>
                                  <p:childTnLst>
                                    <p:set>
                                      <p:cBhvr>
                                        <p:cTn id="275" dur="1" fill="hold">
                                          <p:stCondLst>
                                            <p:cond delay="0"/>
                                          </p:stCondLst>
                                        </p:cTn>
                                        <p:tgtEl>
                                          <p:spTgt spid="3384"/>
                                        </p:tgtEl>
                                        <p:attrNameLst>
                                          <p:attrName>style.visibility</p:attrName>
                                        </p:attrNameLst>
                                      </p:cBhvr>
                                      <p:to>
                                        <p:strVal val="visible"/>
                                      </p:to>
                                    </p:set>
                                    <p:animEffect transition="in" filter="fade">
                                      <p:cBhvr>
                                        <p:cTn id="276" dur="1"/>
                                        <p:tgtEl>
                                          <p:spTgt spid="3384"/>
                                        </p:tgtEl>
                                      </p:cBhvr>
                                    </p:animEffect>
                                  </p:childTnLst>
                                </p:cTn>
                              </p:par>
                              <p:par>
                                <p:cTn id="277" presetID="10" presetClass="entr" presetSubtype="0" fill="hold" nodeType="withEffect">
                                  <p:stCondLst>
                                    <p:cond delay="0"/>
                                  </p:stCondLst>
                                  <p:childTnLst>
                                    <p:set>
                                      <p:cBhvr>
                                        <p:cTn id="278" dur="1" fill="hold">
                                          <p:stCondLst>
                                            <p:cond delay="0"/>
                                          </p:stCondLst>
                                        </p:cTn>
                                        <p:tgtEl>
                                          <p:spTgt spid="3385"/>
                                        </p:tgtEl>
                                        <p:attrNameLst>
                                          <p:attrName>style.visibility</p:attrName>
                                        </p:attrNameLst>
                                      </p:cBhvr>
                                      <p:to>
                                        <p:strVal val="visible"/>
                                      </p:to>
                                    </p:set>
                                    <p:animEffect transition="in" filter="fade">
                                      <p:cBhvr>
                                        <p:cTn id="279" dur="1"/>
                                        <p:tgtEl>
                                          <p:spTgt spid="3385"/>
                                        </p:tgtEl>
                                      </p:cBhvr>
                                    </p:animEffect>
                                  </p:childTnLst>
                                </p:cTn>
                              </p:par>
                              <p:par>
                                <p:cTn id="280" presetID="10" presetClass="entr" presetSubtype="0" fill="hold" nodeType="withEffect">
                                  <p:stCondLst>
                                    <p:cond delay="0"/>
                                  </p:stCondLst>
                                  <p:childTnLst>
                                    <p:set>
                                      <p:cBhvr>
                                        <p:cTn id="281" dur="1" fill="hold">
                                          <p:stCondLst>
                                            <p:cond delay="0"/>
                                          </p:stCondLst>
                                        </p:cTn>
                                        <p:tgtEl>
                                          <p:spTgt spid="3386"/>
                                        </p:tgtEl>
                                        <p:attrNameLst>
                                          <p:attrName>style.visibility</p:attrName>
                                        </p:attrNameLst>
                                      </p:cBhvr>
                                      <p:to>
                                        <p:strVal val="visible"/>
                                      </p:to>
                                    </p:set>
                                    <p:animEffect transition="in" filter="fade">
                                      <p:cBhvr>
                                        <p:cTn id="282" dur="1"/>
                                        <p:tgtEl>
                                          <p:spTgt spid="3386"/>
                                        </p:tgtEl>
                                      </p:cBhvr>
                                    </p:animEffect>
                                  </p:childTnLst>
                                </p:cTn>
                              </p:par>
                              <p:par>
                                <p:cTn id="283" presetID="10" presetClass="entr" presetSubtype="0" fill="hold" nodeType="withEffect">
                                  <p:stCondLst>
                                    <p:cond delay="0"/>
                                  </p:stCondLst>
                                  <p:childTnLst>
                                    <p:set>
                                      <p:cBhvr>
                                        <p:cTn id="284" dur="1" fill="hold">
                                          <p:stCondLst>
                                            <p:cond delay="0"/>
                                          </p:stCondLst>
                                        </p:cTn>
                                        <p:tgtEl>
                                          <p:spTgt spid="3387"/>
                                        </p:tgtEl>
                                        <p:attrNameLst>
                                          <p:attrName>style.visibility</p:attrName>
                                        </p:attrNameLst>
                                      </p:cBhvr>
                                      <p:to>
                                        <p:strVal val="visible"/>
                                      </p:to>
                                    </p:set>
                                    <p:animEffect transition="in" filter="fade">
                                      <p:cBhvr>
                                        <p:cTn id="285" dur="1"/>
                                        <p:tgtEl>
                                          <p:spTgt spid="3387"/>
                                        </p:tgtEl>
                                      </p:cBhvr>
                                    </p:animEffect>
                                  </p:childTnLst>
                                </p:cTn>
                              </p:par>
                              <p:par>
                                <p:cTn id="286" presetID="10" presetClass="entr" presetSubtype="0" fill="hold" nodeType="withEffect">
                                  <p:stCondLst>
                                    <p:cond delay="0"/>
                                  </p:stCondLst>
                                  <p:childTnLst>
                                    <p:set>
                                      <p:cBhvr>
                                        <p:cTn id="287" dur="1" fill="hold">
                                          <p:stCondLst>
                                            <p:cond delay="0"/>
                                          </p:stCondLst>
                                        </p:cTn>
                                        <p:tgtEl>
                                          <p:spTgt spid="3388"/>
                                        </p:tgtEl>
                                        <p:attrNameLst>
                                          <p:attrName>style.visibility</p:attrName>
                                        </p:attrNameLst>
                                      </p:cBhvr>
                                      <p:to>
                                        <p:strVal val="visible"/>
                                      </p:to>
                                    </p:set>
                                    <p:animEffect transition="in" filter="fade">
                                      <p:cBhvr>
                                        <p:cTn id="288" dur="1"/>
                                        <p:tgtEl>
                                          <p:spTgt spid="3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98"/>
        <p:cNvGrpSpPr/>
        <p:nvPr/>
      </p:nvGrpSpPr>
      <p:grpSpPr>
        <a:xfrm>
          <a:off x="0" y="0"/>
          <a:ext cx="0" cy="0"/>
          <a:chOff x="0" y="0"/>
          <a:chExt cx="0" cy="0"/>
        </a:xfrm>
      </p:grpSpPr>
      <p:sp>
        <p:nvSpPr>
          <p:cNvPr id="3399" name="Shape 3399"/>
          <p:cNvSpPr/>
          <p:nvPr/>
        </p:nvSpPr>
        <p:spPr>
          <a:xfrm>
            <a:off x="362803" y="448016"/>
            <a:ext cx="8305799" cy="1015662"/>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42"/>
            </a:pPr>
            <a:r>
              <a:rPr lang="en-US" sz="2000" b="1" i="0" u="none" strike="noStrike" cap="none" baseline="0">
                <a:solidFill>
                  <a:schemeClr val="dk1"/>
                </a:solidFill>
                <a:latin typeface="Calibri"/>
                <a:ea typeface="Calibri"/>
                <a:cs typeface="Calibri"/>
                <a:sym typeface="Calibri"/>
              </a:rPr>
              <a:t>A  hexagonal lamina of sides 25mm rests on one of its corners on HP. The lamina makes 45° to HP and the diagonal passing through the corner on which it rests appears to be inclined at 30° to VP. Draw its projections.</a:t>
            </a:r>
          </a:p>
        </p:txBody>
      </p:sp>
      <p:cxnSp>
        <p:nvCxnSpPr>
          <p:cNvPr id="3400" name="Shape 3400"/>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3401" name="Shape 3401"/>
          <p:cNvCxnSpPr/>
          <p:nvPr/>
        </p:nvCxnSpPr>
        <p:spPr>
          <a:xfrm rot="10800000">
            <a:off x="381000" y="1600199"/>
            <a:ext cx="8305799" cy="1588"/>
          </a:xfrm>
          <a:prstGeom prst="straightConnector1">
            <a:avLst/>
          </a:prstGeom>
          <a:noFill/>
          <a:ln w="9525" cap="flat" cmpd="sng">
            <a:solidFill>
              <a:srgbClr val="C4BD97"/>
            </a:solidFill>
            <a:prstDash val="solid"/>
            <a:round/>
            <a:headEnd type="none" w="med" len="med"/>
            <a:tailEnd type="none" w="med" len="med"/>
          </a:ln>
        </p:spPr>
      </p:cxnSp>
      <p:sp>
        <p:nvSpPr>
          <p:cNvPr id="3402" name="Shape 3402"/>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3403" name="Shape 3403"/>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3404" name="Shape 3404"/>
          <p:cNvCxnSpPr/>
          <p:nvPr/>
        </p:nvCxnSpPr>
        <p:spPr>
          <a:xfrm rot="10800000">
            <a:off x="685801" y="3601135"/>
            <a:ext cx="7696198" cy="0"/>
          </a:xfrm>
          <a:prstGeom prst="straightConnector1">
            <a:avLst/>
          </a:prstGeom>
          <a:noFill/>
          <a:ln w="9525" cap="flat" cmpd="sng">
            <a:solidFill>
              <a:schemeClr val="dk1"/>
            </a:solidFill>
            <a:prstDash val="solid"/>
            <a:round/>
            <a:headEnd type="none" w="med" len="med"/>
            <a:tailEnd type="none" w="med" len="med"/>
          </a:ln>
        </p:spPr>
      </p:cxnSp>
      <p:sp>
        <p:nvSpPr>
          <p:cNvPr id="3405" name="Shape 3405"/>
          <p:cNvSpPr txBox="1"/>
          <p:nvPr/>
        </p:nvSpPr>
        <p:spPr>
          <a:xfrm>
            <a:off x="362803" y="3429244"/>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3406" name="Shape 3406"/>
          <p:cNvSpPr txBox="1"/>
          <p:nvPr/>
        </p:nvSpPr>
        <p:spPr>
          <a:xfrm>
            <a:off x="8382000" y="3418058"/>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3407" name="Shape 3407"/>
          <p:cNvSpPr txBox="1"/>
          <p:nvPr/>
        </p:nvSpPr>
        <p:spPr>
          <a:xfrm>
            <a:off x="616193" y="3277969"/>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sp>
        <p:nvSpPr>
          <p:cNvPr id="3408" name="Shape 3408"/>
          <p:cNvSpPr txBox="1"/>
          <p:nvPr/>
        </p:nvSpPr>
        <p:spPr>
          <a:xfrm>
            <a:off x="1072548" y="4425926"/>
            <a:ext cx="28244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3409" name="Shape 3409"/>
          <p:cNvSpPr txBox="1"/>
          <p:nvPr/>
        </p:nvSpPr>
        <p:spPr>
          <a:xfrm>
            <a:off x="1495358" y="3640741"/>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grpSp>
        <p:nvGrpSpPr>
          <p:cNvPr id="3410" name="Shape 3410"/>
          <p:cNvGrpSpPr/>
          <p:nvPr/>
        </p:nvGrpSpPr>
        <p:grpSpPr>
          <a:xfrm rot="-1756953">
            <a:off x="1065852" y="4719880"/>
            <a:ext cx="532755" cy="842590"/>
            <a:chOff x="1051041" y="4419600"/>
            <a:chExt cx="532755" cy="968180"/>
          </a:xfrm>
        </p:grpSpPr>
        <p:cxnSp>
          <p:nvCxnSpPr>
            <p:cNvPr id="3411" name="Shape 3411"/>
            <p:cNvCxnSpPr/>
            <p:nvPr/>
          </p:nvCxnSpPr>
          <p:spPr>
            <a:xfrm>
              <a:off x="1102023" y="4419600"/>
              <a:ext cx="0" cy="968180"/>
            </a:xfrm>
            <a:prstGeom prst="straightConnector1">
              <a:avLst/>
            </a:prstGeom>
            <a:noFill/>
            <a:ln w="9525" cap="flat" cmpd="sng">
              <a:solidFill>
                <a:srgbClr val="4A7DBB"/>
              </a:solidFill>
              <a:prstDash val="solid"/>
              <a:round/>
              <a:headEnd type="triangle" w="lg" len="lg"/>
              <a:tailEnd type="triangle" w="lg" len="lg"/>
            </a:ln>
          </p:spPr>
        </p:cxnSp>
        <p:cxnSp>
          <p:nvCxnSpPr>
            <p:cNvPr id="3412" name="Shape 3412"/>
            <p:cNvCxnSpPr/>
            <p:nvPr/>
          </p:nvCxnSpPr>
          <p:spPr>
            <a:xfrm>
              <a:off x="1051041" y="4419600"/>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3413" name="Shape 3413"/>
            <p:cNvCxnSpPr/>
            <p:nvPr/>
          </p:nvCxnSpPr>
          <p:spPr>
            <a:xfrm>
              <a:off x="1051041" y="5362575"/>
              <a:ext cx="532755" cy="0"/>
            </a:xfrm>
            <a:prstGeom prst="straightConnector1">
              <a:avLst/>
            </a:prstGeom>
            <a:noFill/>
            <a:ln w="9525" cap="flat" cmpd="sng">
              <a:solidFill>
                <a:srgbClr val="4A7DBB"/>
              </a:solidFill>
              <a:prstDash val="solid"/>
              <a:round/>
              <a:headEnd type="none" w="med" len="med"/>
              <a:tailEnd type="none" w="med" len="med"/>
            </a:ln>
          </p:spPr>
        </p:cxnSp>
      </p:grpSp>
      <p:sp>
        <p:nvSpPr>
          <p:cNvPr id="3414" name="Shape 3414"/>
          <p:cNvSpPr txBox="1"/>
          <p:nvPr/>
        </p:nvSpPr>
        <p:spPr>
          <a:xfrm>
            <a:off x="685800" y="5172046"/>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25</a:t>
            </a:r>
          </a:p>
        </p:txBody>
      </p:sp>
      <p:cxnSp>
        <p:nvCxnSpPr>
          <p:cNvPr id="3415" name="Shape 3415"/>
          <p:cNvCxnSpPr/>
          <p:nvPr/>
        </p:nvCxnSpPr>
        <p:spPr>
          <a:xfrm rot="10800000">
            <a:off x="1766947" y="3632147"/>
            <a:ext cx="0" cy="1724565"/>
          </a:xfrm>
          <a:prstGeom prst="straightConnector1">
            <a:avLst/>
          </a:prstGeom>
          <a:noFill/>
          <a:ln w="9525" cap="flat" cmpd="sng">
            <a:solidFill>
              <a:srgbClr val="C4BD97"/>
            </a:solidFill>
            <a:prstDash val="solid"/>
            <a:round/>
            <a:headEnd type="none" w="med" len="med"/>
            <a:tailEnd type="none" w="med" len="med"/>
          </a:ln>
        </p:spPr>
      </p:cxnSp>
      <p:cxnSp>
        <p:nvCxnSpPr>
          <p:cNvPr id="3416" name="Shape 3416"/>
          <p:cNvCxnSpPr/>
          <p:nvPr/>
        </p:nvCxnSpPr>
        <p:spPr>
          <a:xfrm rot="10800000">
            <a:off x="2619449" y="3613910"/>
            <a:ext cx="0" cy="1742801"/>
          </a:xfrm>
          <a:prstGeom prst="straightConnector1">
            <a:avLst/>
          </a:prstGeom>
          <a:noFill/>
          <a:ln w="9525" cap="flat" cmpd="sng">
            <a:solidFill>
              <a:srgbClr val="C4BD97"/>
            </a:solidFill>
            <a:prstDash val="solid"/>
            <a:round/>
            <a:headEnd type="none" w="med" len="med"/>
            <a:tailEnd type="none" w="med" len="med"/>
          </a:ln>
        </p:spPr>
      </p:cxnSp>
      <p:cxnSp>
        <p:nvCxnSpPr>
          <p:cNvPr id="3417" name="Shape 3417"/>
          <p:cNvCxnSpPr/>
          <p:nvPr/>
        </p:nvCxnSpPr>
        <p:spPr>
          <a:xfrm>
            <a:off x="3031398" y="3596789"/>
            <a:ext cx="0" cy="1045205"/>
          </a:xfrm>
          <a:prstGeom prst="straightConnector1">
            <a:avLst/>
          </a:prstGeom>
          <a:noFill/>
          <a:ln w="9525" cap="flat" cmpd="sng">
            <a:solidFill>
              <a:srgbClr val="C4BD97"/>
            </a:solidFill>
            <a:prstDash val="solid"/>
            <a:round/>
            <a:headEnd type="none" w="med" len="med"/>
            <a:tailEnd type="none" w="med" len="med"/>
          </a:ln>
        </p:spPr>
      </p:cxnSp>
      <p:sp>
        <p:nvSpPr>
          <p:cNvPr id="3418" name="Shape 3418"/>
          <p:cNvSpPr txBox="1"/>
          <p:nvPr/>
        </p:nvSpPr>
        <p:spPr>
          <a:xfrm>
            <a:off x="2627769" y="3640741"/>
            <a:ext cx="27122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419" name="Shape 3419"/>
          <p:cNvSpPr txBox="1"/>
          <p:nvPr/>
        </p:nvSpPr>
        <p:spPr>
          <a:xfrm>
            <a:off x="3015322" y="4366571"/>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3420" name="Shape 3420"/>
          <p:cNvSpPr txBox="1"/>
          <p:nvPr/>
        </p:nvSpPr>
        <p:spPr>
          <a:xfrm>
            <a:off x="2627769" y="5334978"/>
            <a:ext cx="28725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421" name="Shape 3421"/>
          <p:cNvSpPr txBox="1"/>
          <p:nvPr/>
        </p:nvSpPr>
        <p:spPr>
          <a:xfrm>
            <a:off x="1574433" y="5372101"/>
            <a:ext cx="24718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cxnSp>
        <p:nvCxnSpPr>
          <p:cNvPr id="3422" name="Shape 3422"/>
          <p:cNvCxnSpPr/>
          <p:nvPr/>
        </p:nvCxnSpPr>
        <p:spPr>
          <a:xfrm rot="10800000" flipH="1">
            <a:off x="1354998" y="4641138"/>
            <a:ext cx="3657600" cy="856"/>
          </a:xfrm>
          <a:prstGeom prst="straightConnector1">
            <a:avLst/>
          </a:prstGeom>
          <a:noFill/>
          <a:ln w="9525" cap="flat" cmpd="sng">
            <a:solidFill>
              <a:srgbClr val="C4BD97"/>
            </a:solidFill>
            <a:prstDash val="solid"/>
            <a:round/>
            <a:headEnd type="none" w="med" len="med"/>
            <a:tailEnd type="none" w="med" len="med"/>
          </a:ln>
        </p:spPr>
      </p:cxnSp>
      <p:sp>
        <p:nvSpPr>
          <p:cNvPr id="3423" name="Shape 3423"/>
          <p:cNvSpPr/>
          <p:nvPr/>
        </p:nvSpPr>
        <p:spPr>
          <a:xfrm>
            <a:off x="1354998" y="3927278"/>
            <a:ext cx="1676399" cy="1429434"/>
          </a:xfrm>
          <a:prstGeom prst="hexagon">
            <a:avLst>
              <a:gd name="adj" fmla="val 28819"/>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3424" name="Shape 3424"/>
          <p:cNvCxnSpPr>
            <a:endCxn id="3423" idx="3"/>
          </p:cNvCxnSpPr>
          <p:nvPr/>
        </p:nvCxnSpPr>
        <p:spPr>
          <a:xfrm flipH="1">
            <a:off x="1354998" y="3596795"/>
            <a:ext cx="3000" cy="1045200"/>
          </a:xfrm>
          <a:prstGeom prst="straightConnector1">
            <a:avLst/>
          </a:prstGeom>
          <a:noFill/>
          <a:ln w="9525" cap="flat" cmpd="sng">
            <a:solidFill>
              <a:srgbClr val="C4BD97"/>
            </a:solidFill>
            <a:prstDash val="solid"/>
            <a:round/>
            <a:headEnd type="none" w="med" len="med"/>
            <a:tailEnd type="none" w="med" len="med"/>
          </a:ln>
        </p:spPr>
      </p:cxnSp>
      <p:cxnSp>
        <p:nvCxnSpPr>
          <p:cNvPr id="3425" name="Shape 3425"/>
          <p:cNvCxnSpPr/>
          <p:nvPr/>
        </p:nvCxnSpPr>
        <p:spPr>
          <a:xfrm rot="10800000">
            <a:off x="1350576" y="3596789"/>
            <a:ext cx="1676399" cy="0"/>
          </a:xfrm>
          <a:prstGeom prst="straightConnector1">
            <a:avLst/>
          </a:prstGeom>
          <a:noFill/>
          <a:ln w="28575" cap="flat" cmpd="sng">
            <a:solidFill>
              <a:schemeClr val="dk1"/>
            </a:solidFill>
            <a:prstDash val="solid"/>
            <a:round/>
            <a:headEnd type="none" w="med" len="med"/>
            <a:tailEnd type="none" w="med" len="med"/>
          </a:ln>
        </p:spPr>
      </p:cxnSp>
      <p:sp>
        <p:nvSpPr>
          <p:cNvPr id="3426" name="Shape 3426"/>
          <p:cNvSpPr txBox="1"/>
          <p:nvPr/>
        </p:nvSpPr>
        <p:spPr>
          <a:xfrm>
            <a:off x="1504883" y="3269276"/>
            <a:ext cx="56938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f'(b')</a:t>
            </a:r>
          </a:p>
        </p:txBody>
      </p:sp>
      <p:sp>
        <p:nvSpPr>
          <p:cNvPr id="3427" name="Shape 3427"/>
          <p:cNvSpPr txBox="1"/>
          <p:nvPr/>
        </p:nvSpPr>
        <p:spPr>
          <a:xfrm>
            <a:off x="1161425" y="3253888"/>
            <a:ext cx="38468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3428" name="Shape 3428"/>
          <p:cNvSpPr txBox="1"/>
          <p:nvPr/>
        </p:nvSpPr>
        <p:spPr>
          <a:xfrm>
            <a:off x="2367147" y="3253888"/>
            <a:ext cx="60465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e'(c')</a:t>
            </a:r>
          </a:p>
        </p:txBody>
      </p:sp>
      <p:sp>
        <p:nvSpPr>
          <p:cNvPr id="3429" name="Shape 3429"/>
          <p:cNvSpPr txBox="1"/>
          <p:nvPr/>
        </p:nvSpPr>
        <p:spPr>
          <a:xfrm>
            <a:off x="2898998" y="3262815"/>
            <a:ext cx="4083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3430" name="Shape 3430"/>
          <p:cNvSpPr txBox="1"/>
          <p:nvPr/>
        </p:nvSpPr>
        <p:spPr>
          <a:xfrm>
            <a:off x="4180521" y="3302187"/>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45°</a:t>
            </a:r>
          </a:p>
        </p:txBody>
      </p:sp>
      <p:sp>
        <p:nvSpPr>
          <p:cNvPr id="3431" name="Shape 3431"/>
          <p:cNvSpPr/>
          <p:nvPr/>
        </p:nvSpPr>
        <p:spPr>
          <a:xfrm>
            <a:off x="3919092" y="3292133"/>
            <a:ext cx="239024" cy="603639"/>
          </a:xfrm>
          <a:prstGeom prst="arc">
            <a:avLst>
              <a:gd name="adj1" fmla="val 17446589"/>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3432" name="Shape 3432"/>
          <p:cNvCxnSpPr/>
          <p:nvPr/>
        </p:nvCxnSpPr>
        <p:spPr>
          <a:xfrm rot="10800000">
            <a:off x="3919094" y="3613911"/>
            <a:ext cx="7786" cy="1022577"/>
          </a:xfrm>
          <a:prstGeom prst="straightConnector1">
            <a:avLst/>
          </a:prstGeom>
          <a:noFill/>
          <a:ln w="9525" cap="flat" cmpd="sng">
            <a:solidFill>
              <a:srgbClr val="C4BD97"/>
            </a:solidFill>
            <a:prstDash val="solid"/>
            <a:round/>
            <a:headEnd type="none" w="med" len="med"/>
            <a:tailEnd type="none" w="med" len="med"/>
          </a:ln>
        </p:spPr>
      </p:cxnSp>
      <p:cxnSp>
        <p:nvCxnSpPr>
          <p:cNvPr id="3433" name="Shape 3433"/>
          <p:cNvCxnSpPr/>
          <p:nvPr/>
        </p:nvCxnSpPr>
        <p:spPr>
          <a:xfrm rot="10800000">
            <a:off x="5012598" y="2459042"/>
            <a:ext cx="0" cy="2177446"/>
          </a:xfrm>
          <a:prstGeom prst="straightConnector1">
            <a:avLst/>
          </a:prstGeom>
          <a:noFill/>
          <a:ln w="9525" cap="flat" cmpd="sng">
            <a:solidFill>
              <a:srgbClr val="C4BD97"/>
            </a:solidFill>
            <a:prstDash val="solid"/>
            <a:round/>
            <a:headEnd type="none" w="med" len="med"/>
            <a:tailEnd type="none" w="med" len="med"/>
          </a:ln>
        </p:spPr>
      </p:cxnSp>
      <p:cxnSp>
        <p:nvCxnSpPr>
          <p:cNvPr id="3434" name="Shape 3434"/>
          <p:cNvCxnSpPr/>
          <p:nvPr/>
        </p:nvCxnSpPr>
        <p:spPr>
          <a:xfrm rot="10800000">
            <a:off x="4176442" y="3302186"/>
            <a:ext cx="0" cy="2049019"/>
          </a:xfrm>
          <a:prstGeom prst="straightConnector1">
            <a:avLst/>
          </a:prstGeom>
          <a:noFill/>
          <a:ln w="9525" cap="flat" cmpd="sng">
            <a:solidFill>
              <a:srgbClr val="C4BD97"/>
            </a:solidFill>
            <a:prstDash val="solid"/>
            <a:round/>
            <a:headEnd type="none" w="med" len="med"/>
            <a:tailEnd type="none" w="med" len="med"/>
          </a:ln>
        </p:spPr>
      </p:cxnSp>
      <p:cxnSp>
        <p:nvCxnSpPr>
          <p:cNvPr id="3435" name="Shape 3435"/>
          <p:cNvCxnSpPr/>
          <p:nvPr/>
        </p:nvCxnSpPr>
        <p:spPr>
          <a:xfrm rot="10800000">
            <a:off x="4751427" y="2666999"/>
            <a:ext cx="11607" cy="2684206"/>
          </a:xfrm>
          <a:prstGeom prst="straightConnector1">
            <a:avLst/>
          </a:prstGeom>
          <a:noFill/>
          <a:ln w="9525" cap="flat" cmpd="sng">
            <a:solidFill>
              <a:srgbClr val="C4BD97"/>
            </a:solidFill>
            <a:prstDash val="solid"/>
            <a:round/>
            <a:headEnd type="none" w="med" len="med"/>
            <a:tailEnd type="none" w="med" len="med"/>
          </a:ln>
        </p:spPr>
      </p:cxnSp>
      <p:sp>
        <p:nvSpPr>
          <p:cNvPr id="3436" name="Shape 3436"/>
          <p:cNvSpPr/>
          <p:nvPr/>
        </p:nvSpPr>
        <p:spPr>
          <a:xfrm>
            <a:off x="3926880" y="3921771"/>
            <a:ext cx="1085717" cy="1429434"/>
          </a:xfrm>
          <a:prstGeom prst="hexagon">
            <a:avLst>
              <a:gd name="adj" fmla="val 22986"/>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3437" name="Shape 3437"/>
          <p:cNvCxnSpPr/>
          <p:nvPr/>
        </p:nvCxnSpPr>
        <p:spPr>
          <a:xfrm flipH="1">
            <a:off x="3913227" y="2439366"/>
            <a:ext cx="1099370" cy="1153075"/>
          </a:xfrm>
          <a:prstGeom prst="straightConnector1">
            <a:avLst/>
          </a:prstGeom>
          <a:noFill/>
          <a:ln w="28575" cap="flat" cmpd="sng">
            <a:solidFill>
              <a:schemeClr val="dk1"/>
            </a:solidFill>
            <a:prstDash val="solid"/>
            <a:round/>
            <a:headEnd type="none" w="med" len="med"/>
            <a:tailEnd type="none" w="med" len="med"/>
          </a:ln>
        </p:spPr>
      </p:cxnSp>
      <p:sp>
        <p:nvSpPr>
          <p:cNvPr id="3438" name="Shape 3438"/>
          <p:cNvSpPr txBox="1"/>
          <p:nvPr/>
        </p:nvSpPr>
        <p:spPr>
          <a:xfrm>
            <a:off x="3639694" y="4467212"/>
            <a:ext cx="28244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3439" name="Shape 3439"/>
          <p:cNvSpPr txBox="1"/>
          <p:nvPr/>
        </p:nvSpPr>
        <p:spPr>
          <a:xfrm>
            <a:off x="3913226" y="3650573"/>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3440" name="Shape 3440"/>
          <p:cNvSpPr txBox="1"/>
          <p:nvPr/>
        </p:nvSpPr>
        <p:spPr>
          <a:xfrm>
            <a:off x="4718162" y="3632146"/>
            <a:ext cx="27122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441" name="Shape 3441"/>
          <p:cNvSpPr txBox="1"/>
          <p:nvPr/>
        </p:nvSpPr>
        <p:spPr>
          <a:xfrm>
            <a:off x="5006635" y="4485310"/>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3442" name="Shape 3442"/>
          <p:cNvSpPr txBox="1"/>
          <p:nvPr/>
        </p:nvSpPr>
        <p:spPr>
          <a:xfrm>
            <a:off x="4688587" y="5288510"/>
            <a:ext cx="28725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443" name="Shape 3443"/>
          <p:cNvSpPr txBox="1"/>
          <p:nvPr/>
        </p:nvSpPr>
        <p:spPr>
          <a:xfrm>
            <a:off x="4002182" y="5320228"/>
            <a:ext cx="24718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3444" name="Shape 3444"/>
          <p:cNvSpPr txBox="1"/>
          <p:nvPr/>
        </p:nvSpPr>
        <p:spPr>
          <a:xfrm>
            <a:off x="3657600" y="3011443"/>
            <a:ext cx="56938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f'(b')</a:t>
            </a:r>
          </a:p>
        </p:txBody>
      </p:sp>
      <p:sp>
        <p:nvSpPr>
          <p:cNvPr id="3445" name="Shape 3445"/>
          <p:cNvSpPr txBox="1"/>
          <p:nvPr/>
        </p:nvSpPr>
        <p:spPr>
          <a:xfrm>
            <a:off x="3631392" y="3286798"/>
            <a:ext cx="38468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3446" name="Shape 3446"/>
          <p:cNvSpPr txBox="1"/>
          <p:nvPr/>
        </p:nvSpPr>
        <p:spPr>
          <a:xfrm>
            <a:off x="4226987" y="2439366"/>
            <a:ext cx="60465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e'(c')</a:t>
            </a:r>
          </a:p>
        </p:txBody>
      </p:sp>
      <p:sp>
        <p:nvSpPr>
          <p:cNvPr id="3447" name="Shape 3447"/>
          <p:cNvSpPr txBox="1"/>
          <p:nvPr/>
        </p:nvSpPr>
        <p:spPr>
          <a:xfrm>
            <a:off x="4771648" y="2089710"/>
            <a:ext cx="4083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cxnSp>
        <p:nvCxnSpPr>
          <p:cNvPr id="3448" name="Shape 3448"/>
          <p:cNvCxnSpPr>
            <a:stCxn id="3423" idx="5"/>
            <a:endCxn id="3436" idx="5"/>
          </p:cNvCxnSpPr>
          <p:nvPr/>
        </p:nvCxnSpPr>
        <p:spPr>
          <a:xfrm rot="10800000" flipH="1">
            <a:off x="2619449" y="3921878"/>
            <a:ext cx="2143500" cy="5400"/>
          </a:xfrm>
          <a:prstGeom prst="straightConnector1">
            <a:avLst/>
          </a:prstGeom>
          <a:noFill/>
          <a:ln w="9525" cap="flat" cmpd="sng">
            <a:solidFill>
              <a:srgbClr val="C4BD97"/>
            </a:solidFill>
            <a:prstDash val="solid"/>
            <a:round/>
            <a:headEnd type="none" w="med" len="med"/>
            <a:tailEnd type="none" w="med" len="med"/>
          </a:ln>
        </p:spPr>
      </p:cxnSp>
      <p:cxnSp>
        <p:nvCxnSpPr>
          <p:cNvPr id="3449" name="Shape 3449"/>
          <p:cNvCxnSpPr>
            <a:stCxn id="3423" idx="1"/>
            <a:endCxn id="3436" idx="1"/>
          </p:cNvCxnSpPr>
          <p:nvPr/>
        </p:nvCxnSpPr>
        <p:spPr>
          <a:xfrm rot="10800000" flipH="1">
            <a:off x="2619449" y="5351311"/>
            <a:ext cx="2143500" cy="5400"/>
          </a:xfrm>
          <a:prstGeom prst="straightConnector1">
            <a:avLst/>
          </a:prstGeom>
          <a:noFill/>
          <a:ln w="9525" cap="flat" cmpd="sng">
            <a:solidFill>
              <a:srgbClr val="C4BD97"/>
            </a:solidFill>
            <a:prstDash val="solid"/>
            <a:round/>
            <a:headEnd type="none" w="med" len="med"/>
            <a:tailEnd type="none" w="med" len="med"/>
          </a:ln>
        </p:spPr>
      </p:cxnSp>
      <p:cxnSp>
        <p:nvCxnSpPr>
          <p:cNvPr id="3450" name="Shape 3450"/>
          <p:cNvCxnSpPr/>
          <p:nvPr/>
        </p:nvCxnSpPr>
        <p:spPr>
          <a:xfrm>
            <a:off x="5347664" y="3607830"/>
            <a:ext cx="2377952" cy="1572772"/>
          </a:xfrm>
          <a:prstGeom prst="straightConnector1">
            <a:avLst/>
          </a:prstGeom>
          <a:noFill/>
          <a:ln w="9525" cap="flat" cmpd="sng">
            <a:solidFill>
              <a:srgbClr val="C4BD97"/>
            </a:solidFill>
            <a:prstDash val="solid"/>
            <a:round/>
            <a:headEnd type="none" w="med" len="med"/>
            <a:tailEnd type="none" w="med" len="med"/>
          </a:ln>
        </p:spPr>
      </p:cxnSp>
      <p:sp>
        <p:nvSpPr>
          <p:cNvPr id="3451" name="Shape 3451"/>
          <p:cNvSpPr txBox="1"/>
          <p:nvPr/>
        </p:nvSpPr>
        <p:spPr>
          <a:xfrm>
            <a:off x="7101189" y="4766558"/>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 </a:t>
            </a:r>
          </a:p>
        </p:txBody>
      </p:sp>
      <p:sp>
        <p:nvSpPr>
          <p:cNvPr id="3452" name="Shape 3452"/>
          <p:cNvSpPr txBox="1"/>
          <p:nvPr/>
        </p:nvSpPr>
        <p:spPr>
          <a:xfrm>
            <a:off x="5914214" y="4002160"/>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 </a:t>
            </a:r>
          </a:p>
        </p:txBody>
      </p:sp>
      <p:sp>
        <p:nvSpPr>
          <p:cNvPr id="3453" name="Shape 3453"/>
          <p:cNvSpPr txBox="1"/>
          <p:nvPr/>
        </p:nvSpPr>
        <p:spPr>
          <a:xfrm>
            <a:off x="6775975" y="3505200"/>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3454" name="Shape 3454"/>
          <p:cNvSpPr txBox="1"/>
          <p:nvPr/>
        </p:nvSpPr>
        <p:spPr>
          <a:xfrm>
            <a:off x="7340668" y="3873566"/>
            <a:ext cx="27122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455" name="Shape 3455"/>
          <p:cNvSpPr txBox="1"/>
          <p:nvPr/>
        </p:nvSpPr>
        <p:spPr>
          <a:xfrm>
            <a:off x="6457030" y="5216812"/>
            <a:ext cx="28725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456" name="Shape 3456"/>
          <p:cNvSpPr txBox="1"/>
          <p:nvPr/>
        </p:nvSpPr>
        <p:spPr>
          <a:xfrm>
            <a:off x="5802273" y="4794133"/>
            <a:ext cx="24718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cxnSp>
        <p:nvCxnSpPr>
          <p:cNvPr id="3457" name="Shape 3457"/>
          <p:cNvCxnSpPr/>
          <p:nvPr/>
        </p:nvCxnSpPr>
        <p:spPr>
          <a:xfrm rot="10800000" flipH="1">
            <a:off x="6205369" y="3599996"/>
            <a:ext cx="2176" cy="583245"/>
          </a:xfrm>
          <a:prstGeom prst="straightConnector1">
            <a:avLst/>
          </a:prstGeom>
          <a:noFill/>
          <a:ln w="9525" cap="flat" cmpd="sng">
            <a:solidFill>
              <a:srgbClr val="C4BD97"/>
            </a:solidFill>
            <a:prstDash val="solid"/>
            <a:round/>
            <a:headEnd type="none" w="med" len="med"/>
            <a:tailEnd type="none" w="med" len="med"/>
          </a:ln>
        </p:spPr>
      </p:cxnSp>
      <p:cxnSp>
        <p:nvCxnSpPr>
          <p:cNvPr id="3458" name="Shape 3458"/>
          <p:cNvCxnSpPr/>
          <p:nvPr/>
        </p:nvCxnSpPr>
        <p:spPr>
          <a:xfrm rot="10800000">
            <a:off x="7167877" y="2457360"/>
            <a:ext cx="0" cy="2348255"/>
          </a:xfrm>
          <a:prstGeom prst="straightConnector1">
            <a:avLst/>
          </a:prstGeom>
          <a:noFill/>
          <a:ln w="9525" cap="flat" cmpd="sng">
            <a:solidFill>
              <a:srgbClr val="C4BD97"/>
            </a:solidFill>
            <a:prstDash val="solid"/>
            <a:round/>
            <a:headEnd type="none" w="med" len="med"/>
            <a:tailEnd type="none" w="med" len="med"/>
          </a:ln>
        </p:spPr>
      </p:cxnSp>
      <p:cxnSp>
        <p:nvCxnSpPr>
          <p:cNvPr id="3459" name="Shape 3459"/>
          <p:cNvCxnSpPr/>
          <p:nvPr/>
        </p:nvCxnSpPr>
        <p:spPr>
          <a:xfrm rot="10800000">
            <a:off x="6038526" y="3349997"/>
            <a:ext cx="0" cy="1576479"/>
          </a:xfrm>
          <a:prstGeom prst="straightConnector1">
            <a:avLst/>
          </a:prstGeom>
          <a:noFill/>
          <a:ln w="9525" cap="flat" cmpd="sng">
            <a:solidFill>
              <a:srgbClr val="C4BD97"/>
            </a:solidFill>
            <a:prstDash val="solid"/>
            <a:round/>
            <a:headEnd type="none" w="med" len="med"/>
            <a:tailEnd type="none" w="med" len="med"/>
          </a:ln>
        </p:spPr>
      </p:cxnSp>
      <p:cxnSp>
        <p:nvCxnSpPr>
          <p:cNvPr id="3460" name="Shape 3460"/>
          <p:cNvCxnSpPr/>
          <p:nvPr/>
        </p:nvCxnSpPr>
        <p:spPr>
          <a:xfrm rot="10800000">
            <a:off x="6558550" y="2723002"/>
            <a:ext cx="0" cy="2539730"/>
          </a:xfrm>
          <a:prstGeom prst="straightConnector1">
            <a:avLst/>
          </a:prstGeom>
          <a:noFill/>
          <a:ln w="9525" cap="flat" cmpd="sng">
            <a:solidFill>
              <a:srgbClr val="C4BD97"/>
            </a:solidFill>
            <a:prstDash val="solid"/>
            <a:round/>
            <a:headEnd type="none" w="med" len="med"/>
            <a:tailEnd type="none" w="med" len="med"/>
          </a:ln>
        </p:spPr>
      </p:cxnSp>
      <p:sp>
        <p:nvSpPr>
          <p:cNvPr id="3461" name="Shape 3461"/>
          <p:cNvSpPr txBox="1"/>
          <p:nvPr/>
        </p:nvSpPr>
        <p:spPr>
          <a:xfrm>
            <a:off x="5831164" y="3599996"/>
            <a:ext cx="49343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30°</a:t>
            </a:r>
          </a:p>
        </p:txBody>
      </p:sp>
      <p:sp>
        <p:nvSpPr>
          <p:cNvPr id="3462" name="Shape 3462"/>
          <p:cNvSpPr/>
          <p:nvPr/>
        </p:nvSpPr>
        <p:spPr>
          <a:xfrm rot="3081464">
            <a:off x="5191510" y="3290543"/>
            <a:ext cx="608723" cy="841944"/>
          </a:xfrm>
          <a:prstGeom prst="arc">
            <a:avLst>
              <a:gd name="adj1" fmla="val 17446589"/>
              <a:gd name="adj2" fmla="val 20214989"/>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3463" name="Shape 3463"/>
          <p:cNvCxnSpPr/>
          <p:nvPr/>
        </p:nvCxnSpPr>
        <p:spPr>
          <a:xfrm rot="10800000">
            <a:off x="7334718" y="2723002"/>
            <a:ext cx="0" cy="1339377"/>
          </a:xfrm>
          <a:prstGeom prst="straightConnector1">
            <a:avLst/>
          </a:prstGeom>
          <a:noFill/>
          <a:ln w="9525" cap="flat" cmpd="sng">
            <a:solidFill>
              <a:srgbClr val="C4BD97"/>
            </a:solidFill>
            <a:prstDash val="solid"/>
            <a:round/>
            <a:headEnd type="none" w="med" len="med"/>
            <a:tailEnd type="none" w="med" len="med"/>
          </a:ln>
        </p:spPr>
      </p:cxnSp>
      <p:cxnSp>
        <p:nvCxnSpPr>
          <p:cNvPr id="3464" name="Shape 3464"/>
          <p:cNvCxnSpPr/>
          <p:nvPr/>
        </p:nvCxnSpPr>
        <p:spPr>
          <a:xfrm rot="10800000">
            <a:off x="6814695" y="3340641"/>
            <a:ext cx="0" cy="385483"/>
          </a:xfrm>
          <a:prstGeom prst="straightConnector1">
            <a:avLst/>
          </a:prstGeom>
          <a:noFill/>
          <a:ln w="9525" cap="flat" cmpd="sng">
            <a:solidFill>
              <a:srgbClr val="C4BD97"/>
            </a:solidFill>
            <a:prstDash val="solid"/>
            <a:round/>
            <a:headEnd type="none" w="med" len="med"/>
            <a:tailEnd type="none" w="med" len="med"/>
          </a:ln>
        </p:spPr>
      </p:cxnSp>
      <p:cxnSp>
        <p:nvCxnSpPr>
          <p:cNvPr id="3465" name="Shape 3465"/>
          <p:cNvCxnSpPr/>
          <p:nvPr/>
        </p:nvCxnSpPr>
        <p:spPr>
          <a:xfrm>
            <a:off x="4751426" y="2723002"/>
            <a:ext cx="2605256" cy="0"/>
          </a:xfrm>
          <a:prstGeom prst="straightConnector1">
            <a:avLst/>
          </a:prstGeom>
          <a:noFill/>
          <a:ln w="9525" cap="flat" cmpd="sng">
            <a:solidFill>
              <a:srgbClr val="C4BD97"/>
            </a:solidFill>
            <a:prstDash val="solid"/>
            <a:round/>
            <a:headEnd type="none" w="med" len="med"/>
            <a:tailEnd type="none" w="med" len="med"/>
          </a:ln>
        </p:spPr>
      </p:cxnSp>
      <p:cxnSp>
        <p:nvCxnSpPr>
          <p:cNvPr id="3466" name="Shape 3466"/>
          <p:cNvCxnSpPr/>
          <p:nvPr/>
        </p:nvCxnSpPr>
        <p:spPr>
          <a:xfrm>
            <a:off x="5012598" y="2455676"/>
            <a:ext cx="2155279" cy="3366"/>
          </a:xfrm>
          <a:prstGeom prst="straightConnector1">
            <a:avLst/>
          </a:prstGeom>
          <a:noFill/>
          <a:ln w="9525" cap="flat" cmpd="sng">
            <a:solidFill>
              <a:srgbClr val="C4BD97"/>
            </a:solidFill>
            <a:prstDash val="solid"/>
            <a:round/>
            <a:headEnd type="none" w="med" len="med"/>
            <a:tailEnd type="none" w="med" len="med"/>
          </a:ln>
        </p:spPr>
      </p:cxnSp>
      <p:cxnSp>
        <p:nvCxnSpPr>
          <p:cNvPr id="3467" name="Shape 3467"/>
          <p:cNvCxnSpPr/>
          <p:nvPr/>
        </p:nvCxnSpPr>
        <p:spPr>
          <a:xfrm>
            <a:off x="4168469" y="3334262"/>
            <a:ext cx="2646225" cy="0"/>
          </a:xfrm>
          <a:prstGeom prst="straightConnector1">
            <a:avLst/>
          </a:prstGeom>
          <a:noFill/>
          <a:ln w="9525" cap="flat" cmpd="sng">
            <a:solidFill>
              <a:srgbClr val="C4BD97"/>
            </a:solidFill>
            <a:prstDash val="solid"/>
            <a:round/>
            <a:headEnd type="none" w="med" len="med"/>
            <a:tailEnd type="none" w="med" len="med"/>
          </a:ln>
        </p:spPr>
      </p:cxnSp>
      <p:cxnSp>
        <p:nvCxnSpPr>
          <p:cNvPr id="3468" name="Shape 3468"/>
          <p:cNvCxnSpPr/>
          <p:nvPr/>
        </p:nvCxnSpPr>
        <p:spPr>
          <a:xfrm flipH="1">
            <a:off x="6221421" y="3334262"/>
            <a:ext cx="593274" cy="269166"/>
          </a:xfrm>
          <a:prstGeom prst="straightConnector1">
            <a:avLst/>
          </a:prstGeom>
          <a:noFill/>
          <a:ln w="28575" cap="flat" cmpd="sng">
            <a:solidFill>
              <a:schemeClr val="dk1"/>
            </a:solidFill>
            <a:prstDash val="solid"/>
            <a:round/>
            <a:headEnd type="none" w="med" len="med"/>
            <a:tailEnd type="none" w="med" len="med"/>
          </a:ln>
        </p:spPr>
      </p:cxnSp>
      <p:cxnSp>
        <p:nvCxnSpPr>
          <p:cNvPr id="3469" name="Shape 3469"/>
          <p:cNvCxnSpPr/>
          <p:nvPr/>
        </p:nvCxnSpPr>
        <p:spPr>
          <a:xfrm flipH="1">
            <a:off x="6558552" y="2457359"/>
            <a:ext cx="609325" cy="265643"/>
          </a:xfrm>
          <a:prstGeom prst="straightConnector1">
            <a:avLst/>
          </a:prstGeom>
          <a:noFill/>
          <a:ln w="28575" cap="flat" cmpd="sng">
            <a:solidFill>
              <a:schemeClr val="dk1"/>
            </a:solidFill>
            <a:prstDash val="solid"/>
            <a:round/>
            <a:headEnd type="none" w="med" len="med"/>
            <a:tailEnd type="none" w="med" len="med"/>
          </a:ln>
        </p:spPr>
      </p:cxnSp>
      <p:cxnSp>
        <p:nvCxnSpPr>
          <p:cNvPr id="3470" name="Shape 3470"/>
          <p:cNvCxnSpPr/>
          <p:nvPr/>
        </p:nvCxnSpPr>
        <p:spPr>
          <a:xfrm flipH="1">
            <a:off x="6814695" y="2720300"/>
            <a:ext cx="534062" cy="613961"/>
          </a:xfrm>
          <a:prstGeom prst="straightConnector1">
            <a:avLst/>
          </a:prstGeom>
          <a:noFill/>
          <a:ln w="28575" cap="flat" cmpd="sng">
            <a:solidFill>
              <a:schemeClr val="dk1"/>
            </a:solidFill>
            <a:prstDash val="solid"/>
            <a:round/>
            <a:headEnd type="none" w="med" len="med"/>
            <a:tailEnd type="none" w="med" len="med"/>
          </a:ln>
        </p:spPr>
      </p:cxnSp>
      <p:cxnSp>
        <p:nvCxnSpPr>
          <p:cNvPr id="3471" name="Shape 3471"/>
          <p:cNvCxnSpPr/>
          <p:nvPr/>
        </p:nvCxnSpPr>
        <p:spPr>
          <a:xfrm flipH="1">
            <a:off x="6038528" y="2720300"/>
            <a:ext cx="520021" cy="620340"/>
          </a:xfrm>
          <a:prstGeom prst="straightConnector1">
            <a:avLst/>
          </a:prstGeom>
          <a:noFill/>
          <a:ln w="28575" cap="flat" cmpd="sng">
            <a:solidFill>
              <a:schemeClr val="dk1"/>
            </a:solidFill>
            <a:prstDash val="solid"/>
            <a:round/>
            <a:headEnd type="none" w="med" len="med"/>
            <a:tailEnd type="none" w="med" len="med"/>
          </a:ln>
        </p:spPr>
      </p:cxnSp>
      <p:cxnSp>
        <p:nvCxnSpPr>
          <p:cNvPr id="3472" name="Shape 3472"/>
          <p:cNvCxnSpPr/>
          <p:nvPr/>
        </p:nvCxnSpPr>
        <p:spPr>
          <a:xfrm>
            <a:off x="7167877" y="2457359"/>
            <a:ext cx="188805" cy="262940"/>
          </a:xfrm>
          <a:prstGeom prst="straightConnector1">
            <a:avLst/>
          </a:prstGeom>
          <a:noFill/>
          <a:ln w="28575" cap="flat" cmpd="sng">
            <a:solidFill>
              <a:schemeClr val="dk1"/>
            </a:solidFill>
            <a:prstDash val="solid"/>
            <a:round/>
            <a:headEnd type="none" w="med" len="med"/>
            <a:tailEnd type="none" w="med" len="med"/>
          </a:ln>
        </p:spPr>
      </p:cxnSp>
      <p:cxnSp>
        <p:nvCxnSpPr>
          <p:cNvPr id="3473" name="Shape 3473"/>
          <p:cNvCxnSpPr/>
          <p:nvPr/>
        </p:nvCxnSpPr>
        <p:spPr>
          <a:xfrm>
            <a:off x="6038526" y="3334262"/>
            <a:ext cx="190271" cy="273567"/>
          </a:xfrm>
          <a:prstGeom prst="straightConnector1">
            <a:avLst/>
          </a:prstGeom>
          <a:noFill/>
          <a:ln w="28575" cap="flat" cmpd="sng">
            <a:solidFill>
              <a:schemeClr val="dk1"/>
            </a:solidFill>
            <a:prstDash val="solid"/>
            <a:round/>
            <a:headEnd type="none" w="med" len="med"/>
            <a:tailEnd type="none" w="med" len="med"/>
          </a:ln>
        </p:spPr>
      </p:cxnSp>
      <p:sp>
        <p:nvSpPr>
          <p:cNvPr id="3474" name="Shape 3474"/>
          <p:cNvSpPr txBox="1"/>
          <p:nvPr/>
        </p:nvSpPr>
        <p:spPr>
          <a:xfrm>
            <a:off x="6187507" y="3533382"/>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3475" name="Shape 3475"/>
          <p:cNvSpPr txBox="1"/>
          <p:nvPr/>
        </p:nvSpPr>
        <p:spPr>
          <a:xfrm>
            <a:off x="6775100" y="3248782"/>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3476" name="Shape 3476"/>
          <p:cNvSpPr txBox="1"/>
          <p:nvPr/>
        </p:nvSpPr>
        <p:spPr>
          <a:xfrm>
            <a:off x="7382272" y="2608643"/>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477" name="Shape 3477"/>
          <p:cNvSpPr txBox="1"/>
          <p:nvPr/>
        </p:nvSpPr>
        <p:spPr>
          <a:xfrm>
            <a:off x="7068043" y="2156415"/>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3478" name="Shape 3478"/>
          <p:cNvSpPr txBox="1"/>
          <p:nvPr/>
        </p:nvSpPr>
        <p:spPr>
          <a:xfrm>
            <a:off x="6287435" y="2419552"/>
            <a:ext cx="33214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479" name="Shape 3479"/>
          <p:cNvSpPr txBox="1"/>
          <p:nvPr/>
        </p:nvSpPr>
        <p:spPr>
          <a:xfrm>
            <a:off x="5785814" y="3079505"/>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3480" name="Shape 3480"/>
          <p:cNvSpPr/>
          <p:nvPr/>
        </p:nvSpPr>
        <p:spPr>
          <a:xfrm rot="1973245">
            <a:off x="6113524" y="3779711"/>
            <a:ext cx="1146197" cy="1429433"/>
          </a:xfrm>
          <a:prstGeom prst="hexagon">
            <a:avLst>
              <a:gd name="adj" fmla="val 22986"/>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399"/>
                                        </p:tgtEl>
                                        <p:attrNameLst>
                                          <p:attrName>style.visibility</p:attrName>
                                        </p:attrNameLst>
                                      </p:cBhvr>
                                      <p:to>
                                        <p:strVal val="visible"/>
                                      </p:to>
                                    </p:set>
                                    <p:anim calcmode="lin" valueType="num">
                                      <p:cBhvr additive="base">
                                        <p:cTn id="7" dur="500"/>
                                        <p:tgtEl>
                                          <p:spTgt spid="3399"/>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05"/>
                                        </p:tgtEl>
                                        <p:attrNameLst>
                                          <p:attrName>style.visibility</p:attrName>
                                        </p:attrNameLst>
                                      </p:cBhvr>
                                      <p:to>
                                        <p:strVal val="visible"/>
                                      </p:to>
                                    </p:set>
                                    <p:animEffect transition="in" filter="fade">
                                      <p:cBhvr>
                                        <p:cTn id="12" dur="1"/>
                                        <p:tgtEl>
                                          <p:spTgt spid="3405"/>
                                        </p:tgtEl>
                                      </p:cBhvr>
                                    </p:animEffect>
                                  </p:childTnLst>
                                </p:cTn>
                              </p:par>
                              <p:par>
                                <p:cTn id="13" presetID="10" presetClass="entr" presetSubtype="0" fill="hold" nodeType="withEffect">
                                  <p:stCondLst>
                                    <p:cond delay="0"/>
                                  </p:stCondLst>
                                  <p:childTnLst>
                                    <p:set>
                                      <p:cBhvr>
                                        <p:cTn id="14" dur="1" fill="hold">
                                          <p:stCondLst>
                                            <p:cond delay="0"/>
                                          </p:stCondLst>
                                        </p:cTn>
                                        <p:tgtEl>
                                          <p:spTgt spid="3404"/>
                                        </p:tgtEl>
                                        <p:attrNameLst>
                                          <p:attrName>style.visibility</p:attrName>
                                        </p:attrNameLst>
                                      </p:cBhvr>
                                      <p:to>
                                        <p:strVal val="visible"/>
                                      </p:to>
                                    </p:set>
                                    <p:animEffect transition="in" filter="fade">
                                      <p:cBhvr>
                                        <p:cTn id="15" dur="1"/>
                                        <p:tgtEl>
                                          <p:spTgt spid="3404"/>
                                        </p:tgtEl>
                                      </p:cBhvr>
                                    </p:animEffect>
                                  </p:childTnLst>
                                </p:cTn>
                              </p:par>
                              <p:par>
                                <p:cTn id="16" presetID="10" presetClass="entr" presetSubtype="0" fill="hold" nodeType="withEffect">
                                  <p:stCondLst>
                                    <p:cond delay="0"/>
                                  </p:stCondLst>
                                  <p:childTnLst>
                                    <p:set>
                                      <p:cBhvr>
                                        <p:cTn id="17" dur="1" fill="hold">
                                          <p:stCondLst>
                                            <p:cond delay="0"/>
                                          </p:stCondLst>
                                        </p:cTn>
                                        <p:tgtEl>
                                          <p:spTgt spid="3406"/>
                                        </p:tgtEl>
                                        <p:attrNameLst>
                                          <p:attrName>style.visibility</p:attrName>
                                        </p:attrNameLst>
                                      </p:cBhvr>
                                      <p:to>
                                        <p:strVal val="visible"/>
                                      </p:to>
                                    </p:set>
                                    <p:animEffect transition="in" filter="fade">
                                      <p:cBhvr>
                                        <p:cTn id="18" dur="1"/>
                                        <p:tgtEl>
                                          <p:spTgt spid="3406"/>
                                        </p:tgtEl>
                                      </p:cBhvr>
                                    </p:animEffect>
                                  </p:childTnLst>
                                </p:cTn>
                              </p:par>
                              <p:par>
                                <p:cTn id="19" presetID="10" presetClass="entr" presetSubtype="0" fill="hold" nodeType="withEffect">
                                  <p:stCondLst>
                                    <p:cond delay="0"/>
                                  </p:stCondLst>
                                  <p:childTnLst>
                                    <p:set>
                                      <p:cBhvr>
                                        <p:cTn id="20" dur="1" fill="hold">
                                          <p:stCondLst>
                                            <p:cond delay="0"/>
                                          </p:stCondLst>
                                        </p:cTn>
                                        <p:tgtEl>
                                          <p:spTgt spid="3407"/>
                                        </p:tgtEl>
                                        <p:attrNameLst>
                                          <p:attrName>style.visibility</p:attrName>
                                        </p:attrNameLst>
                                      </p:cBhvr>
                                      <p:to>
                                        <p:strVal val="visible"/>
                                      </p:to>
                                    </p:set>
                                    <p:animEffect transition="in" filter="fade">
                                      <p:cBhvr>
                                        <p:cTn id="21" dur="1"/>
                                        <p:tgtEl>
                                          <p:spTgt spid="340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423"/>
                                        </p:tgtEl>
                                        <p:attrNameLst>
                                          <p:attrName>style.visibility</p:attrName>
                                        </p:attrNameLst>
                                      </p:cBhvr>
                                      <p:to>
                                        <p:strVal val="visible"/>
                                      </p:to>
                                    </p:set>
                                    <p:animEffect transition="in" filter="fade">
                                      <p:cBhvr>
                                        <p:cTn id="26" dur="1"/>
                                        <p:tgtEl>
                                          <p:spTgt spid="34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414"/>
                                        </p:tgtEl>
                                        <p:attrNameLst>
                                          <p:attrName>style.visibility</p:attrName>
                                        </p:attrNameLst>
                                      </p:cBhvr>
                                      <p:to>
                                        <p:strVal val="visible"/>
                                      </p:to>
                                    </p:set>
                                    <p:animEffect transition="in" filter="fade">
                                      <p:cBhvr>
                                        <p:cTn id="31" dur="1"/>
                                        <p:tgtEl>
                                          <p:spTgt spid="3414"/>
                                        </p:tgtEl>
                                      </p:cBhvr>
                                    </p:animEffect>
                                  </p:childTnLst>
                                </p:cTn>
                              </p:par>
                              <p:par>
                                <p:cTn id="32" presetID="10" presetClass="entr" presetSubtype="0" fill="hold" nodeType="withEffect">
                                  <p:stCondLst>
                                    <p:cond delay="0"/>
                                  </p:stCondLst>
                                  <p:childTnLst>
                                    <p:set>
                                      <p:cBhvr>
                                        <p:cTn id="33" dur="1" fill="hold">
                                          <p:stCondLst>
                                            <p:cond delay="0"/>
                                          </p:stCondLst>
                                        </p:cTn>
                                        <p:tgtEl>
                                          <p:spTgt spid="3410"/>
                                        </p:tgtEl>
                                        <p:attrNameLst>
                                          <p:attrName>style.visibility</p:attrName>
                                        </p:attrNameLst>
                                      </p:cBhvr>
                                      <p:to>
                                        <p:strVal val="visible"/>
                                      </p:to>
                                    </p:set>
                                    <p:animEffect transition="in" filter="fade">
                                      <p:cBhvr>
                                        <p:cTn id="34" dur="1"/>
                                        <p:tgtEl>
                                          <p:spTgt spid="34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408"/>
                                        </p:tgtEl>
                                        <p:attrNameLst>
                                          <p:attrName>style.visibility</p:attrName>
                                        </p:attrNameLst>
                                      </p:cBhvr>
                                      <p:to>
                                        <p:strVal val="visible"/>
                                      </p:to>
                                    </p:set>
                                    <p:animEffect transition="in" filter="fade">
                                      <p:cBhvr>
                                        <p:cTn id="39" dur="1"/>
                                        <p:tgtEl>
                                          <p:spTgt spid="3408"/>
                                        </p:tgtEl>
                                      </p:cBhvr>
                                    </p:animEffect>
                                  </p:childTnLst>
                                </p:cTn>
                              </p:par>
                              <p:par>
                                <p:cTn id="40" presetID="10" presetClass="entr" presetSubtype="0" fill="hold" nodeType="withEffect">
                                  <p:stCondLst>
                                    <p:cond delay="0"/>
                                  </p:stCondLst>
                                  <p:childTnLst>
                                    <p:set>
                                      <p:cBhvr>
                                        <p:cTn id="41" dur="1" fill="hold">
                                          <p:stCondLst>
                                            <p:cond delay="0"/>
                                          </p:stCondLst>
                                        </p:cTn>
                                        <p:tgtEl>
                                          <p:spTgt spid="3421"/>
                                        </p:tgtEl>
                                        <p:attrNameLst>
                                          <p:attrName>style.visibility</p:attrName>
                                        </p:attrNameLst>
                                      </p:cBhvr>
                                      <p:to>
                                        <p:strVal val="visible"/>
                                      </p:to>
                                    </p:set>
                                    <p:animEffect transition="in" filter="fade">
                                      <p:cBhvr>
                                        <p:cTn id="42" dur="1"/>
                                        <p:tgtEl>
                                          <p:spTgt spid="3421"/>
                                        </p:tgtEl>
                                      </p:cBhvr>
                                    </p:animEffect>
                                  </p:childTnLst>
                                </p:cTn>
                              </p:par>
                              <p:par>
                                <p:cTn id="43" presetID="10" presetClass="entr" presetSubtype="0" fill="hold" nodeType="withEffect">
                                  <p:stCondLst>
                                    <p:cond delay="0"/>
                                  </p:stCondLst>
                                  <p:childTnLst>
                                    <p:set>
                                      <p:cBhvr>
                                        <p:cTn id="44" dur="1" fill="hold">
                                          <p:stCondLst>
                                            <p:cond delay="0"/>
                                          </p:stCondLst>
                                        </p:cTn>
                                        <p:tgtEl>
                                          <p:spTgt spid="3420"/>
                                        </p:tgtEl>
                                        <p:attrNameLst>
                                          <p:attrName>style.visibility</p:attrName>
                                        </p:attrNameLst>
                                      </p:cBhvr>
                                      <p:to>
                                        <p:strVal val="visible"/>
                                      </p:to>
                                    </p:set>
                                    <p:animEffect transition="in" filter="fade">
                                      <p:cBhvr>
                                        <p:cTn id="45" dur="1"/>
                                        <p:tgtEl>
                                          <p:spTgt spid="3420"/>
                                        </p:tgtEl>
                                      </p:cBhvr>
                                    </p:animEffect>
                                  </p:childTnLst>
                                </p:cTn>
                              </p:par>
                              <p:par>
                                <p:cTn id="46" presetID="10" presetClass="entr" presetSubtype="0" fill="hold" nodeType="withEffect">
                                  <p:stCondLst>
                                    <p:cond delay="0"/>
                                  </p:stCondLst>
                                  <p:childTnLst>
                                    <p:set>
                                      <p:cBhvr>
                                        <p:cTn id="47" dur="1" fill="hold">
                                          <p:stCondLst>
                                            <p:cond delay="0"/>
                                          </p:stCondLst>
                                        </p:cTn>
                                        <p:tgtEl>
                                          <p:spTgt spid="3419"/>
                                        </p:tgtEl>
                                        <p:attrNameLst>
                                          <p:attrName>style.visibility</p:attrName>
                                        </p:attrNameLst>
                                      </p:cBhvr>
                                      <p:to>
                                        <p:strVal val="visible"/>
                                      </p:to>
                                    </p:set>
                                    <p:animEffect transition="in" filter="fade">
                                      <p:cBhvr>
                                        <p:cTn id="48" dur="1"/>
                                        <p:tgtEl>
                                          <p:spTgt spid="3419"/>
                                        </p:tgtEl>
                                      </p:cBhvr>
                                    </p:animEffect>
                                  </p:childTnLst>
                                </p:cTn>
                              </p:par>
                              <p:par>
                                <p:cTn id="49" presetID="10" presetClass="entr" presetSubtype="0" fill="hold" nodeType="withEffect">
                                  <p:stCondLst>
                                    <p:cond delay="0"/>
                                  </p:stCondLst>
                                  <p:childTnLst>
                                    <p:set>
                                      <p:cBhvr>
                                        <p:cTn id="50" dur="1" fill="hold">
                                          <p:stCondLst>
                                            <p:cond delay="0"/>
                                          </p:stCondLst>
                                        </p:cTn>
                                        <p:tgtEl>
                                          <p:spTgt spid="3418"/>
                                        </p:tgtEl>
                                        <p:attrNameLst>
                                          <p:attrName>style.visibility</p:attrName>
                                        </p:attrNameLst>
                                      </p:cBhvr>
                                      <p:to>
                                        <p:strVal val="visible"/>
                                      </p:to>
                                    </p:set>
                                    <p:animEffect transition="in" filter="fade">
                                      <p:cBhvr>
                                        <p:cTn id="51" dur="1"/>
                                        <p:tgtEl>
                                          <p:spTgt spid="3418"/>
                                        </p:tgtEl>
                                      </p:cBhvr>
                                    </p:animEffect>
                                  </p:childTnLst>
                                </p:cTn>
                              </p:par>
                              <p:par>
                                <p:cTn id="52" presetID="10" presetClass="entr" presetSubtype="0" fill="hold" nodeType="withEffect">
                                  <p:stCondLst>
                                    <p:cond delay="0"/>
                                  </p:stCondLst>
                                  <p:childTnLst>
                                    <p:set>
                                      <p:cBhvr>
                                        <p:cTn id="53" dur="1" fill="hold">
                                          <p:stCondLst>
                                            <p:cond delay="0"/>
                                          </p:stCondLst>
                                        </p:cTn>
                                        <p:tgtEl>
                                          <p:spTgt spid="3409"/>
                                        </p:tgtEl>
                                        <p:attrNameLst>
                                          <p:attrName>style.visibility</p:attrName>
                                        </p:attrNameLst>
                                      </p:cBhvr>
                                      <p:to>
                                        <p:strVal val="visible"/>
                                      </p:to>
                                    </p:set>
                                    <p:animEffect transition="in" filter="fade">
                                      <p:cBhvr>
                                        <p:cTn id="54" dur="1"/>
                                        <p:tgtEl>
                                          <p:spTgt spid="340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424"/>
                                        </p:tgtEl>
                                        <p:attrNameLst>
                                          <p:attrName>style.visibility</p:attrName>
                                        </p:attrNameLst>
                                      </p:cBhvr>
                                      <p:to>
                                        <p:strVal val="visible"/>
                                      </p:to>
                                    </p:set>
                                    <p:animEffect transition="in" filter="fade">
                                      <p:cBhvr>
                                        <p:cTn id="59" dur="500"/>
                                        <p:tgtEl>
                                          <p:spTgt spid="3424"/>
                                        </p:tgtEl>
                                      </p:cBhvr>
                                    </p:animEffect>
                                  </p:childTnLst>
                                </p:cTn>
                              </p:par>
                              <p:par>
                                <p:cTn id="60" presetID="10" presetClass="entr" presetSubtype="0" fill="hold" nodeType="withEffect">
                                  <p:stCondLst>
                                    <p:cond delay="0"/>
                                  </p:stCondLst>
                                  <p:childTnLst>
                                    <p:set>
                                      <p:cBhvr>
                                        <p:cTn id="61" dur="1" fill="hold">
                                          <p:stCondLst>
                                            <p:cond delay="0"/>
                                          </p:stCondLst>
                                        </p:cTn>
                                        <p:tgtEl>
                                          <p:spTgt spid="3415"/>
                                        </p:tgtEl>
                                        <p:attrNameLst>
                                          <p:attrName>style.visibility</p:attrName>
                                        </p:attrNameLst>
                                      </p:cBhvr>
                                      <p:to>
                                        <p:strVal val="visible"/>
                                      </p:to>
                                    </p:set>
                                    <p:animEffect transition="in" filter="fade">
                                      <p:cBhvr>
                                        <p:cTn id="62" dur="500"/>
                                        <p:tgtEl>
                                          <p:spTgt spid="3415"/>
                                        </p:tgtEl>
                                      </p:cBhvr>
                                    </p:animEffect>
                                  </p:childTnLst>
                                </p:cTn>
                              </p:par>
                              <p:par>
                                <p:cTn id="63" presetID="10" presetClass="entr" presetSubtype="0" fill="hold" nodeType="withEffect">
                                  <p:stCondLst>
                                    <p:cond delay="0"/>
                                  </p:stCondLst>
                                  <p:childTnLst>
                                    <p:set>
                                      <p:cBhvr>
                                        <p:cTn id="64" dur="1" fill="hold">
                                          <p:stCondLst>
                                            <p:cond delay="0"/>
                                          </p:stCondLst>
                                        </p:cTn>
                                        <p:tgtEl>
                                          <p:spTgt spid="3416"/>
                                        </p:tgtEl>
                                        <p:attrNameLst>
                                          <p:attrName>style.visibility</p:attrName>
                                        </p:attrNameLst>
                                      </p:cBhvr>
                                      <p:to>
                                        <p:strVal val="visible"/>
                                      </p:to>
                                    </p:set>
                                    <p:animEffect transition="in" filter="fade">
                                      <p:cBhvr>
                                        <p:cTn id="65" dur="500"/>
                                        <p:tgtEl>
                                          <p:spTgt spid="3416"/>
                                        </p:tgtEl>
                                      </p:cBhvr>
                                    </p:animEffect>
                                  </p:childTnLst>
                                </p:cTn>
                              </p:par>
                              <p:par>
                                <p:cTn id="66" presetID="10" presetClass="entr" presetSubtype="0" fill="hold" nodeType="withEffect">
                                  <p:stCondLst>
                                    <p:cond delay="0"/>
                                  </p:stCondLst>
                                  <p:childTnLst>
                                    <p:set>
                                      <p:cBhvr>
                                        <p:cTn id="67" dur="1" fill="hold">
                                          <p:stCondLst>
                                            <p:cond delay="0"/>
                                          </p:stCondLst>
                                        </p:cTn>
                                        <p:tgtEl>
                                          <p:spTgt spid="3417"/>
                                        </p:tgtEl>
                                        <p:attrNameLst>
                                          <p:attrName>style.visibility</p:attrName>
                                        </p:attrNameLst>
                                      </p:cBhvr>
                                      <p:to>
                                        <p:strVal val="visible"/>
                                      </p:to>
                                    </p:set>
                                    <p:animEffect transition="in" filter="fade">
                                      <p:cBhvr>
                                        <p:cTn id="68" dur="500"/>
                                        <p:tgtEl>
                                          <p:spTgt spid="3417"/>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425"/>
                                        </p:tgtEl>
                                        <p:attrNameLst>
                                          <p:attrName>style.visibility</p:attrName>
                                        </p:attrNameLst>
                                      </p:cBhvr>
                                      <p:to>
                                        <p:strVal val="visible"/>
                                      </p:to>
                                    </p:set>
                                    <p:animEffect transition="in" filter="fade">
                                      <p:cBhvr>
                                        <p:cTn id="73" dur="1"/>
                                        <p:tgtEl>
                                          <p:spTgt spid="342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427"/>
                                        </p:tgtEl>
                                        <p:attrNameLst>
                                          <p:attrName>style.visibility</p:attrName>
                                        </p:attrNameLst>
                                      </p:cBhvr>
                                      <p:to>
                                        <p:strVal val="visible"/>
                                      </p:to>
                                    </p:set>
                                    <p:animEffect transition="in" filter="fade">
                                      <p:cBhvr>
                                        <p:cTn id="78" dur="1"/>
                                        <p:tgtEl>
                                          <p:spTgt spid="3427"/>
                                        </p:tgtEl>
                                      </p:cBhvr>
                                    </p:animEffect>
                                  </p:childTnLst>
                                </p:cTn>
                              </p:par>
                              <p:par>
                                <p:cTn id="79" presetID="10" presetClass="entr" presetSubtype="0" fill="hold" nodeType="withEffect">
                                  <p:stCondLst>
                                    <p:cond delay="0"/>
                                  </p:stCondLst>
                                  <p:childTnLst>
                                    <p:set>
                                      <p:cBhvr>
                                        <p:cTn id="80" dur="1" fill="hold">
                                          <p:stCondLst>
                                            <p:cond delay="0"/>
                                          </p:stCondLst>
                                        </p:cTn>
                                        <p:tgtEl>
                                          <p:spTgt spid="3426"/>
                                        </p:tgtEl>
                                        <p:attrNameLst>
                                          <p:attrName>style.visibility</p:attrName>
                                        </p:attrNameLst>
                                      </p:cBhvr>
                                      <p:to>
                                        <p:strVal val="visible"/>
                                      </p:to>
                                    </p:set>
                                    <p:animEffect transition="in" filter="fade">
                                      <p:cBhvr>
                                        <p:cTn id="81" dur="1"/>
                                        <p:tgtEl>
                                          <p:spTgt spid="3426"/>
                                        </p:tgtEl>
                                      </p:cBhvr>
                                    </p:animEffect>
                                  </p:childTnLst>
                                </p:cTn>
                              </p:par>
                              <p:par>
                                <p:cTn id="82" presetID="10" presetClass="entr" presetSubtype="0" fill="hold" nodeType="withEffect">
                                  <p:stCondLst>
                                    <p:cond delay="0"/>
                                  </p:stCondLst>
                                  <p:childTnLst>
                                    <p:set>
                                      <p:cBhvr>
                                        <p:cTn id="83" dur="1" fill="hold">
                                          <p:stCondLst>
                                            <p:cond delay="0"/>
                                          </p:stCondLst>
                                        </p:cTn>
                                        <p:tgtEl>
                                          <p:spTgt spid="3428"/>
                                        </p:tgtEl>
                                        <p:attrNameLst>
                                          <p:attrName>style.visibility</p:attrName>
                                        </p:attrNameLst>
                                      </p:cBhvr>
                                      <p:to>
                                        <p:strVal val="visible"/>
                                      </p:to>
                                    </p:set>
                                    <p:animEffect transition="in" filter="fade">
                                      <p:cBhvr>
                                        <p:cTn id="84" dur="1"/>
                                        <p:tgtEl>
                                          <p:spTgt spid="3428"/>
                                        </p:tgtEl>
                                      </p:cBhvr>
                                    </p:animEffect>
                                  </p:childTnLst>
                                </p:cTn>
                              </p:par>
                              <p:par>
                                <p:cTn id="85" presetID="10" presetClass="entr" presetSubtype="0" fill="hold" nodeType="withEffect">
                                  <p:stCondLst>
                                    <p:cond delay="0"/>
                                  </p:stCondLst>
                                  <p:childTnLst>
                                    <p:set>
                                      <p:cBhvr>
                                        <p:cTn id="86" dur="1" fill="hold">
                                          <p:stCondLst>
                                            <p:cond delay="0"/>
                                          </p:stCondLst>
                                        </p:cTn>
                                        <p:tgtEl>
                                          <p:spTgt spid="3429"/>
                                        </p:tgtEl>
                                        <p:attrNameLst>
                                          <p:attrName>style.visibility</p:attrName>
                                        </p:attrNameLst>
                                      </p:cBhvr>
                                      <p:to>
                                        <p:strVal val="visible"/>
                                      </p:to>
                                    </p:set>
                                    <p:animEffect transition="in" filter="fade">
                                      <p:cBhvr>
                                        <p:cTn id="87" dur="1"/>
                                        <p:tgtEl>
                                          <p:spTgt spid="342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431"/>
                                        </p:tgtEl>
                                        <p:attrNameLst>
                                          <p:attrName>style.visibility</p:attrName>
                                        </p:attrNameLst>
                                      </p:cBhvr>
                                      <p:to>
                                        <p:strVal val="visible"/>
                                      </p:to>
                                    </p:set>
                                    <p:animEffect transition="in" filter="fade">
                                      <p:cBhvr>
                                        <p:cTn id="92" dur="1"/>
                                        <p:tgtEl>
                                          <p:spTgt spid="3431"/>
                                        </p:tgtEl>
                                      </p:cBhvr>
                                    </p:animEffect>
                                  </p:childTnLst>
                                </p:cTn>
                              </p:par>
                              <p:par>
                                <p:cTn id="93" presetID="10" presetClass="entr" presetSubtype="0" fill="hold" nodeType="withEffect">
                                  <p:stCondLst>
                                    <p:cond delay="0"/>
                                  </p:stCondLst>
                                  <p:childTnLst>
                                    <p:set>
                                      <p:cBhvr>
                                        <p:cTn id="94" dur="1" fill="hold">
                                          <p:stCondLst>
                                            <p:cond delay="0"/>
                                          </p:stCondLst>
                                        </p:cTn>
                                        <p:tgtEl>
                                          <p:spTgt spid="3430"/>
                                        </p:tgtEl>
                                        <p:attrNameLst>
                                          <p:attrName>style.visibility</p:attrName>
                                        </p:attrNameLst>
                                      </p:cBhvr>
                                      <p:to>
                                        <p:strVal val="visible"/>
                                      </p:to>
                                    </p:set>
                                    <p:animEffect transition="in" filter="fade">
                                      <p:cBhvr>
                                        <p:cTn id="95" dur="1"/>
                                        <p:tgtEl>
                                          <p:spTgt spid="3430"/>
                                        </p:tgtEl>
                                      </p:cBhvr>
                                    </p:animEffect>
                                  </p:childTnLst>
                                </p:cTn>
                              </p:par>
                              <p:par>
                                <p:cTn id="96" presetID="10" presetClass="entr" presetSubtype="0" fill="hold" nodeType="withEffect">
                                  <p:stCondLst>
                                    <p:cond delay="0"/>
                                  </p:stCondLst>
                                  <p:childTnLst>
                                    <p:set>
                                      <p:cBhvr>
                                        <p:cTn id="97" dur="1" fill="hold">
                                          <p:stCondLst>
                                            <p:cond delay="0"/>
                                          </p:stCondLst>
                                        </p:cTn>
                                        <p:tgtEl>
                                          <p:spTgt spid="3437"/>
                                        </p:tgtEl>
                                        <p:attrNameLst>
                                          <p:attrName>style.visibility</p:attrName>
                                        </p:attrNameLst>
                                      </p:cBhvr>
                                      <p:to>
                                        <p:strVal val="visible"/>
                                      </p:to>
                                    </p:set>
                                    <p:animEffect transition="in" filter="fade">
                                      <p:cBhvr>
                                        <p:cTn id="98" dur="1"/>
                                        <p:tgtEl>
                                          <p:spTgt spid="3437"/>
                                        </p:tgtEl>
                                      </p:cBhvr>
                                    </p:animEffect>
                                  </p:childTnLst>
                                </p:cTn>
                              </p:par>
                              <p:par>
                                <p:cTn id="99" presetID="10" presetClass="entr" presetSubtype="0" fill="hold" nodeType="withEffect">
                                  <p:stCondLst>
                                    <p:cond delay="0"/>
                                  </p:stCondLst>
                                  <p:childTnLst>
                                    <p:set>
                                      <p:cBhvr>
                                        <p:cTn id="100" dur="1" fill="hold">
                                          <p:stCondLst>
                                            <p:cond delay="0"/>
                                          </p:stCondLst>
                                        </p:cTn>
                                        <p:tgtEl>
                                          <p:spTgt spid="3445"/>
                                        </p:tgtEl>
                                        <p:attrNameLst>
                                          <p:attrName>style.visibility</p:attrName>
                                        </p:attrNameLst>
                                      </p:cBhvr>
                                      <p:to>
                                        <p:strVal val="visible"/>
                                      </p:to>
                                    </p:set>
                                    <p:animEffect transition="in" filter="fade">
                                      <p:cBhvr>
                                        <p:cTn id="101" dur="1"/>
                                        <p:tgtEl>
                                          <p:spTgt spid="3445"/>
                                        </p:tgtEl>
                                      </p:cBhvr>
                                    </p:animEffect>
                                  </p:childTnLst>
                                </p:cTn>
                              </p:par>
                              <p:par>
                                <p:cTn id="102" presetID="10" presetClass="entr" presetSubtype="0" fill="hold" nodeType="withEffect">
                                  <p:stCondLst>
                                    <p:cond delay="0"/>
                                  </p:stCondLst>
                                  <p:childTnLst>
                                    <p:set>
                                      <p:cBhvr>
                                        <p:cTn id="103" dur="1" fill="hold">
                                          <p:stCondLst>
                                            <p:cond delay="0"/>
                                          </p:stCondLst>
                                        </p:cTn>
                                        <p:tgtEl>
                                          <p:spTgt spid="3444"/>
                                        </p:tgtEl>
                                        <p:attrNameLst>
                                          <p:attrName>style.visibility</p:attrName>
                                        </p:attrNameLst>
                                      </p:cBhvr>
                                      <p:to>
                                        <p:strVal val="visible"/>
                                      </p:to>
                                    </p:set>
                                    <p:animEffect transition="in" filter="fade">
                                      <p:cBhvr>
                                        <p:cTn id="104" dur="1"/>
                                        <p:tgtEl>
                                          <p:spTgt spid="3444"/>
                                        </p:tgtEl>
                                      </p:cBhvr>
                                    </p:animEffect>
                                  </p:childTnLst>
                                </p:cTn>
                              </p:par>
                              <p:par>
                                <p:cTn id="105" presetID="10" presetClass="entr" presetSubtype="0" fill="hold" nodeType="withEffect">
                                  <p:stCondLst>
                                    <p:cond delay="0"/>
                                  </p:stCondLst>
                                  <p:childTnLst>
                                    <p:set>
                                      <p:cBhvr>
                                        <p:cTn id="106" dur="1" fill="hold">
                                          <p:stCondLst>
                                            <p:cond delay="0"/>
                                          </p:stCondLst>
                                        </p:cTn>
                                        <p:tgtEl>
                                          <p:spTgt spid="3446"/>
                                        </p:tgtEl>
                                        <p:attrNameLst>
                                          <p:attrName>style.visibility</p:attrName>
                                        </p:attrNameLst>
                                      </p:cBhvr>
                                      <p:to>
                                        <p:strVal val="visible"/>
                                      </p:to>
                                    </p:set>
                                    <p:animEffect transition="in" filter="fade">
                                      <p:cBhvr>
                                        <p:cTn id="107" dur="1"/>
                                        <p:tgtEl>
                                          <p:spTgt spid="3446"/>
                                        </p:tgtEl>
                                      </p:cBhvr>
                                    </p:animEffect>
                                  </p:childTnLst>
                                </p:cTn>
                              </p:par>
                              <p:par>
                                <p:cTn id="108" presetID="10" presetClass="entr" presetSubtype="0" fill="hold" nodeType="withEffect">
                                  <p:stCondLst>
                                    <p:cond delay="0"/>
                                  </p:stCondLst>
                                  <p:childTnLst>
                                    <p:set>
                                      <p:cBhvr>
                                        <p:cTn id="109" dur="1" fill="hold">
                                          <p:stCondLst>
                                            <p:cond delay="0"/>
                                          </p:stCondLst>
                                        </p:cTn>
                                        <p:tgtEl>
                                          <p:spTgt spid="3447"/>
                                        </p:tgtEl>
                                        <p:attrNameLst>
                                          <p:attrName>style.visibility</p:attrName>
                                        </p:attrNameLst>
                                      </p:cBhvr>
                                      <p:to>
                                        <p:strVal val="visible"/>
                                      </p:to>
                                    </p:set>
                                    <p:animEffect transition="in" filter="fade">
                                      <p:cBhvr>
                                        <p:cTn id="110" dur="1"/>
                                        <p:tgtEl>
                                          <p:spTgt spid="3447"/>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3432"/>
                                        </p:tgtEl>
                                        <p:attrNameLst>
                                          <p:attrName>style.visibility</p:attrName>
                                        </p:attrNameLst>
                                      </p:cBhvr>
                                      <p:to>
                                        <p:strVal val="visible"/>
                                      </p:to>
                                    </p:set>
                                    <p:animEffect transition="in" filter="fade">
                                      <p:cBhvr>
                                        <p:cTn id="115" dur="500"/>
                                        <p:tgtEl>
                                          <p:spTgt spid="3432"/>
                                        </p:tgtEl>
                                      </p:cBhvr>
                                    </p:animEffect>
                                  </p:childTnLst>
                                </p:cTn>
                              </p:par>
                              <p:par>
                                <p:cTn id="116" presetID="10" presetClass="entr" presetSubtype="0" fill="hold" nodeType="withEffect">
                                  <p:stCondLst>
                                    <p:cond delay="0"/>
                                  </p:stCondLst>
                                  <p:childTnLst>
                                    <p:set>
                                      <p:cBhvr>
                                        <p:cTn id="117" dur="1" fill="hold">
                                          <p:stCondLst>
                                            <p:cond delay="0"/>
                                          </p:stCondLst>
                                        </p:cTn>
                                        <p:tgtEl>
                                          <p:spTgt spid="3434"/>
                                        </p:tgtEl>
                                        <p:attrNameLst>
                                          <p:attrName>style.visibility</p:attrName>
                                        </p:attrNameLst>
                                      </p:cBhvr>
                                      <p:to>
                                        <p:strVal val="visible"/>
                                      </p:to>
                                    </p:set>
                                    <p:animEffect transition="in" filter="fade">
                                      <p:cBhvr>
                                        <p:cTn id="118" dur="500"/>
                                        <p:tgtEl>
                                          <p:spTgt spid="3434"/>
                                        </p:tgtEl>
                                      </p:cBhvr>
                                    </p:animEffect>
                                  </p:childTnLst>
                                </p:cTn>
                              </p:par>
                              <p:par>
                                <p:cTn id="119" presetID="10" presetClass="entr" presetSubtype="0" fill="hold" nodeType="withEffect">
                                  <p:stCondLst>
                                    <p:cond delay="0"/>
                                  </p:stCondLst>
                                  <p:childTnLst>
                                    <p:set>
                                      <p:cBhvr>
                                        <p:cTn id="120" dur="1" fill="hold">
                                          <p:stCondLst>
                                            <p:cond delay="0"/>
                                          </p:stCondLst>
                                        </p:cTn>
                                        <p:tgtEl>
                                          <p:spTgt spid="3435"/>
                                        </p:tgtEl>
                                        <p:attrNameLst>
                                          <p:attrName>style.visibility</p:attrName>
                                        </p:attrNameLst>
                                      </p:cBhvr>
                                      <p:to>
                                        <p:strVal val="visible"/>
                                      </p:to>
                                    </p:set>
                                    <p:animEffect transition="in" filter="fade">
                                      <p:cBhvr>
                                        <p:cTn id="121" dur="500"/>
                                        <p:tgtEl>
                                          <p:spTgt spid="3435"/>
                                        </p:tgtEl>
                                      </p:cBhvr>
                                    </p:animEffect>
                                  </p:childTnLst>
                                </p:cTn>
                              </p:par>
                              <p:par>
                                <p:cTn id="122" presetID="10" presetClass="entr" presetSubtype="0" fill="hold" nodeType="withEffect">
                                  <p:stCondLst>
                                    <p:cond delay="0"/>
                                  </p:stCondLst>
                                  <p:childTnLst>
                                    <p:set>
                                      <p:cBhvr>
                                        <p:cTn id="123" dur="1" fill="hold">
                                          <p:stCondLst>
                                            <p:cond delay="0"/>
                                          </p:stCondLst>
                                        </p:cTn>
                                        <p:tgtEl>
                                          <p:spTgt spid="3433"/>
                                        </p:tgtEl>
                                        <p:attrNameLst>
                                          <p:attrName>style.visibility</p:attrName>
                                        </p:attrNameLst>
                                      </p:cBhvr>
                                      <p:to>
                                        <p:strVal val="visible"/>
                                      </p:to>
                                    </p:set>
                                    <p:animEffect transition="in" filter="fade">
                                      <p:cBhvr>
                                        <p:cTn id="124" dur="500"/>
                                        <p:tgtEl>
                                          <p:spTgt spid="3433"/>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3448"/>
                                        </p:tgtEl>
                                        <p:attrNameLst>
                                          <p:attrName>style.visibility</p:attrName>
                                        </p:attrNameLst>
                                      </p:cBhvr>
                                      <p:to>
                                        <p:strVal val="visible"/>
                                      </p:to>
                                    </p:set>
                                    <p:animEffect transition="in" filter="fade">
                                      <p:cBhvr>
                                        <p:cTn id="129" dur="500"/>
                                        <p:tgtEl>
                                          <p:spTgt spid="3448"/>
                                        </p:tgtEl>
                                      </p:cBhvr>
                                    </p:animEffect>
                                  </p:childTnLst>
                                </p:cTn>
                              </p:par>
                              <p:par>
                                <p:cTn id="130" presetID="10" presetClass="entr" presetSubtype="0" fill="hold" nodeType="withEffect">
                                  <p:stCondLst>
                                    <p:cond delay="0"/>
                                  </p:stCondLst>
                                  <p:childTnLst>
                                    <p:set>
                                      <p:cBhvr>
                                        <p:cTn id="131" dur="1" fill="hold">
                                          <p:stCondLst>
                                            <p:cond delay="0"/>
                                          </p:stCondLst>
                                        </p:cTn>
                                        <p:tgtEl>
                                          <p:spTgt spid="3422"/>
                                        </p:tgtEl>
                                        <p:attrNameLst>
                                          <p:attrName>style.visibility</p:attrName>
                                        </p:attrNameLst>
                                      </p:cBhvr>
                                      <p:to>
                                        <p:strVal val="visible"/>
                                      </p:to>
                                    </p:set>
                                    <p:animEffect transition="in" filter="fade">
                                      <p:cBhvr>
                                        <p:cTn id="132" dur="500"/>
                                        <p:tgtEl>
                                          <p:spTgt spid="3422"/>
                                        </p:tgtEl>
                                      </p:cBhvr>
                                    </p:animEffect>
                                  </p:childTnLst>
                                </p:cTn>
                              </p:par>
                              <p:par>
                                <p:cTn id="133" presetID="10" presetClass="entr" presetSubtype="0" fill="hold" nodeType="withEffect">
                                  <p:stCondLst>
                                    <p:cond delay="0"/>
                                  </p:stCondLst>
                                  <p:childTnLst>
                                    <p:set>
                                      <p:cBhvr>
                                        <p:cTn id="134" dur="1" fill="hold">
                                          <p:stCondLst>
                                            <p:cond delay="0"/>
                                          </p:stCondLst>
                                        </p:cTn>
                                        <p:tgtEl>
                                          <p:spTgt spid="3449"/>
                                        </p:tgtEl>
                                        <p:attrNameLst>
                                          <p:attrName>style.visibility</p:attrName>
                                        </p:attrNameLst>
                                      </p:cBhvr>
                                      <p:to>
                                        <p:strVal val="visible"/>
                                      </p:to>
                                    </p:set>
                                    <p:animEffect transition="in" filter="fade">
                                      <p:cBhvr>
                                        <p:cTn id="135" dur="500"/>
                                        <p:tgtEl>
                                          <p:spTgt spid="3449"/>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nodeType="clickEffect">
                                  <p:stCondLst>
                                    <p:cond delay="0"/>
                                  </p:stCondLst>
                                  <p:childTnLst>
                                    <p:set>
                                      <p:cBhvr>
                                        <p:cTn id="139" dur="1" fill="hold">
                                          <p:stCondLst>
                                            <p:cond delay="0"/>
                                          </p:stCondLst>
                                        </p:cTn>
                                        <p:tgtEl>
                                          <p:spTgt spid="3438"/>
                                        </p:tgtEl>
                                        <p:attrNameLst>
                                          <p:attrName>style.visibility</p:attrName>
                                        </p:attrNameLst>
                                      </p:cBhvr>
                                      <p:to>
                                        <p:strVal val="visible"/>
                                      </p:to>
                                    </p:set>
                                    <p:animEffect transition="in" filter="fade">
                                      <p:cBhvr>
                                        <p:cTn id="140" dur="1"/>
                                        <p:tgtEl>
                                          <p:spTgt spid="3438"/>
                                        </p:tgtEl>
                                      </p:cBhvr>
                                    </p:animEffect>
                                  </p:childTnLst>
                                </p:cTn>
                              </p:par>
                              <p:par>
                                <p:cTn id="141" presetID="10" presetClass="entr" presetSubtype="0" fill="hold" nodeType="withEffect">
                                  <p:stCondLst>
                                    <p:cond delay="0"/>
                                  </p:stCondLst>
                                  <p:childTnLst>
                                    <p:set>
                                      <p:cBhvr>
                                        <p:cTn id="142" dur="1" fill="hold">
                                          <p:stCondLst>
                                            <p:cond delay="0"/>
                                          </p:stCondLst>
                                        </p:cTn>
                                        <p:tgtEl>
                                          <p:spTgt spid="3439"/>
                                        </p:tgtEl>
                                        <p:attrNameLst>
                                          <p:attrName>style.visibility</p:attrName>
                                        </p:attrNameLst>
                                      </p:cBhvr>
                                      <p:to>
                                        <p:strVal val="visible"/>
                                      </p:to>
                                    </p:set>
                                    <p:animEffect transition="in" filter="fade">
                                      <p:cBhvr>
                                        <p:cTn id="143" dur="1"/>
                                        <p:tgtEl>
                                          <p:spTgt spid="3439"/>
                                        </p:tgtEl>
                                      </p:cBhvr>
                                    </p:animEffect>
                                  </p:childTnLst>
                                </p:cTn>
                              </p:par>
                              <p:par>
                                <p:cTn id="144" presetID="10" presetClass="entr" presetSubtype="0" fill="hold" nodeType="withEffect">
                                  <p:stCondLst>
                                    <p:cond delay="0"/>
                                  </p:stCondLst>
                                  <p:childTnLst>
                                    <p:set>
                                      <p:cBhvr>
                                        <p:cTn id="145" dur="1" fill="hold">
                                          <p:stCondLst>
                                            <p:cond delay="0"/>
                                          </p:stCondLst>
                                        </p:cTn>
                                        <p:tgtEl>
                                          <p:spTgt spid="3440"/>
                                        </p:tgtEl>
                                        <p:attrNameLst>
                                          <p:attrName>style.visibility</p:attrName>
                                        </p:attrNameLst>
                                      </p:cBhvr>
                                      <p:to>
                                        <p:strVal val="visible"/>
                                      </p:to>
                                    </p:set>
                                    <p:animEffect transition="in" filter="fade">
                                      <p:cBhvr>
                                        <p:cTn id="146" dur="1"/>
                                        <p:tgtEl>
                                          <p:spTgt spid="3440"/>
                                        </p:tgtEl>
                                      </p:cBhvr>
                                    </p:animEffect>
                                  </p:childTnLst>
                                </p:cTn>
                              </p:par>
                              <p:par>
                                <p:cTn id="147" presetID="10" presetClass="entr" presetSubtype="0" fill="hold" nodeType="withEffect">
                                  <p:stCondLst>
                                    <p:cond delay="0"/>
                                  </p:stCondLst>
                                  <p:childTnLst>
                                    <p:set>
                                      <p:cBhvr>
                                        <p:cTn id="148" dur="1" fill="hold">
                                          <p:stCondLst>
                                            <p:cond delay="0"/>
                                          </p:stCondLst>
                                        </p:cTn>
                                        <p:tgtEl>
                                          <p:spTgt spid="3441"/>
                                        </p:tgtEl>
                                        <p:attrNameLst>
                                          <p:attrName>style.visibility</p:attrName>
                                        </p:attrNameLst>
                                      </p:cBhvr>
                                      <p:to>
                                        <p:strVal val="visible"/>
                                      </p:to>
                                    </p:set>
                                    <p:animEffect transition="in" filter="fade">
                                      <p:cBhvr>
                                        <p:cTn id="149" dur="1"/>
                                        <p:tgtEl>
                                          <p:spTgt spid="3441"/>
                                        </p:tgtEl>
                                      </p:cBhvr>
                                    </p:animEffect>
                                  </p:childTnLst>
                                </p:cTn>
                              </p:par>
                              <p:par>
                                <p:cTn id="150" presetID="10" presetClass="entr" presetSubtype="0" fill="hold" nodeType="withEffect">
                                  <p:stCondLst>
                                    <p:cond delay="0"/>
                                  </p:stCondLst>
                                  <p:childTnLst>
                                    <p:set>
                                      <p:cBhvr>
                                        <p:cTn id="151" dur="1" fill="hold">
                                          <p:stCondLst>
                                            <p:cond delay="0"/>
                                          </p:stCondLst>
                                        </p:cTn>
                                        <p:tgtEl>
                                          <p:spTgt spid="3442"/>
                                        </p:tgtEl>
                                        <p:attrNameLst>
                                          <p:attrName>style.visibility</p:attrName>
                                        </p:attrNameLst>
                                      </p:cBhvr>
                                      <p:to>
                                        <p:strVal val="visible"/>
                                      </p:to>
                                    </p:set>
                                    <p:animEffect transition="in" filter="fade">
                                      <p:cBhvr>
                                        <p:cTn id="152" dur="1"/>
                                        <p:tgtEl>
                                          <p:spTgt spid="3442"/>
                                        </p:tgtEl>
                                      </p:cBhvr>
                                    </p:animEffect>
                                  </p:childTnLst>
                                </p:cTn>
                              </p:par>
                              <p:par>
                                <p:cTn id="153" presetID="10" presetClass="entr" presetSubtype="0" fill="hold" nodeType="withEffect">
                                  <p:stCondLst>
                                    <p:cond delay="0"/>
                                  </p:stCondLst>
                                  <p:childTnLst>
                                    <p:set>
                                      <p:cBhvr>
                                        <p:cTn id="154" dur="1" fill="hold">
                                          <p:stCondLst>
                                            <p:cond delay="0"/>
                                          </p:stCondLst>
                                        </p:cTn>
                                        <p:tgtEl>
                                          <p:spTgt spid="3443"/>
                                        </p:tgtEl>
                                        <p:attrNameLst>
                                          <p:attrName>style.visibility</p:attrName>
                                        </p:attrNameLst>
                                      </p:cBhvr>
                                      <p:to>
                                        <p:strVal val="visible"/>
                                      </p:to>
                                    </p:set>
                                    <p:animEffect transition="in" filter="fade">
                                      <p:cBhvr>
                                        <p:cTn id="155" dur="1"/>
                                        <p:tgtEl>
                                          <p:spTgt spid="3443"/>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nodeType="clickEffect">
                                  <p:stCondLst>
                                    <p:cond delay="0"/>
                                  </p:stCondLst>
                                  <p:childTnLst>
                                    <p:set>
                                      <p:cBhvr>
                                        <p:cTn id="159" dur="1" fill="hold">
                                          <p:stCondLst>
                                            <p:cond delay="0"/>
                                          </p:stCondLst>
                                        </p:cTn>
                                        <p:tgtEl>
                                          <p:spTgt spid="3436"/>
                                        </p:tgtEl>
                                        <p:attrNameLst>
                                          <p:attrName>style.visibility</p:attrName>
                                        </p:attrNameLst>
                                      </p:cBhvr>
                                      <p:to>
                                        <p:strVal val="visible"/>
                                      </p:to>
                                    </p:set>
                                    <p:animEffect transition="in" filter="fade">
                                      <p:cBhvr>
                                        <p:cTn id="160" dur="1"/>
                                        <p:tgtEl>
                                          <p:spTgt spid="3436"/>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nodeType="clickEffect">
                                  <p:stCondLst>
                                    <p:cond delay="0"/>
                                  </p:stCondLst>
                                  <p:childTnLst>
                                    <p:set>
                                      <p:cBhvr>
                                        <p:cTn id="164" dur="1" fill="hold">
                                          <p:stCondLst>
                                            <p:cond delay="0"/>
                                          </p:stCondLst>
                                        </p:cTn>
                                        <p:tgtEl>
                                          <p:spTgt spid="3450"/>
                                        </p:tgtEl>
                                        <p:attrNameLst>
                                          <p:attrName>style.visibility</p:attrName>
                                        </p:attrNameLst>
                                      </p:cBhvr>
                                      <p:to>
                                        <p:strVal val="visible"/>
                                      </p:to>
                                    </p:set>
                                    <p:animEffect transition="in" filter="fade">
                                      <p:cBhvr>
                                        <p:cTn id="165" dur="500"/>
                                        <p:tgtEl>
                                          <p:spTgt spid="3450"/>
                                        </p:tgtEl>
                                      </p:cBhvr>
                                    </p:animEffect>
                                  </p:childTnLst>
                                </p:cTn>
                              </p:par>
                              <p:par>
                                <p:cTn id="166" presetID="10" presetClass="entr" presetSubtype="0" fill="hold" nodeType="withEffect">
                                  <p:stCondLst>
                                    <p:cond delay="0"/>
                                  </p:stCondLst>
                                  <p:childTnLst>
                                    <p:set>
                                      <p:cBhvr>
                                        <p:cTn id="167" dur="1" fill="hold">
                                          <p:stCondLst>
                                            <p:cond delay="0"/>
                                          </p:stCondLst>
                                        </p:cTn>
                                        <p:tgtEl>
                                          <p:spTgt spid="3462"/>
                                        </p:tgtEl>
                                        <p:attrNameLst>
                                          <p:attrName>style.visibility</p:attrName>
                                        </p:attrNameLst>
                                      </p:cBhvr>
                                      <p:to>
                                        <p:strVal val="visible"/>
                                      </p:to>
                                    </p:set>
                                    <p:animEffect transition="in" filter="fade">
                                      <p:cBhvr>
                                        <p:cTn id="168" dur="1"/>
                                        <p:tgtEl>
                                          <p:spTgt spid="3462"/>
                                        </p:tgtEl>
                                      </p:cBhvr>
                                    </p:animEffect>
                                  </p:childTnLst>
                                </p:cTn>
                              </p:par>
                              <p:par>
                                <p:cTn id="169" presetID="10" presetClass="entr" presetSubtype="0" fill="hold" nodeType="withEffect">
                                  <p:stCondLst>
                                    <p:cond delay="0"/>
                                  </p:stCondLst>
                                  <p:childTnLst>
                                    <p:set>
                                      <p:cBhvr>
                                        <p:cTn id="170" dur="1" fill="hold">
                                          <p:stCondLst>
                                            <p:cond delay="0"/>
                                          </p:stCondLst>
                                        </p:cTn>
                                        <p:tgtEl>
                                          <p:spTgt spid="3461"/>
                                        </p:tgtEl>
                                        <p:attrNameLst>
                                          <p:attrName>style.visibility</p:attrName>
                                        </p:attrNameLst>
                                      </p:cBhvr>
                                      <p:to>
                                        <p:strVal val="visible"/>
                                      </p:to>
                                    </p:set>
                                    <p:animEffect transition="in" filter="fade">
                                      <p:cBhvr>
                                        <p:cTn id="171" dur="1"/>
                                        <p:tgtEl>
                                          <p:spTgt spid="3461"/>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nodeType="clickEffect">
                                  <p:stCondLst>
                                    <p:cond delay="0"/>
                                  </p:stCondLst>
                                  <p:childTnLst>
                                    <p:set>
                                      <p:cBhvr>
                                        <p:cTn id="175" dur="1" fill="hold">
                                          <p:stCondLst>
                                            <p:cond delay="0"/>
                                          </p:stCondLst>
                                        </p:cTn>
                                        <p:tgtEl>
                                          <p:spTgt spid="3480"/>
                                        </p:tgtEl>
                                        <p:attrNameLst>
                                          <p:attrName>style.visibility</p:attrName>
                                        </p:attrNameLst>
                                      </p:cBhvr>
                                      <p:to>
                                        <p:strVal val="visible"/>
                                      </p:to>
                                    </p:set>
                                    <p:animEffect transition="in" filter="fade">
                                      <p:cBhvr>
                                        <p:cTn id="176" dur="1"/>
                                        <p:tgtEl>
                                          <p:spTgt spid="3480"/>
                                        </p:tgtEl>
                                      </p:cBhvr>
                                    </p:animEffect>
                                  </p:childTnLst>
                                </p:cTn>
                              </p:par>
                              <p:par>
                                <p:cTn id="177" presetID="10" presetClass="entr" presetSubtype="0" fill="hold" nodeType="withEffect">
                                  <p:stCondLst>
                                    <p:cond delay="0"/>
                                  </p:stCondLst>
                                  <p:childTnLst>
                                    <p:set>
                                      <p:cBhvr>
                                        <p:cTn id="178" dur="1" fill="hold">
                                          <p:stCondLst>
                                            <p:cond delay="0"/>
                                          </p:stCondLst>
                                        </p:cTn>
                                        <p:tgtEl>
                                          <p:spTgt spid="3452"/>
                                        </p:tgtEl>
                                        <p:attrNameLst>
                                          <p:attrName>style.visibility</p:attrName>
                                        </p:attrNameLst>
                                      </p:cBhvr>
                                      <p:to>
                                        <p:strVal val="visible"/>
                                      </p:to>
                                    </p:set>
                                    <p:animEffect transition="in" filter="fade">
                                      <p:cBhvr>
                                        <p:cTn id="179" dur="1"/>
                                        <p:tgtEl>
                                          <p:spTgt spid="3452"/>
                                        </p:tgtEl>
                                      </p:cBhvr>
                                    </p:animEffect>
                                  </p:childTnLst>
                                </p:cTn>
                              </p:par>
                              <p:par>
                                <p:cTn id="180" presetID="10" presetClass="entr" presetSubtype="0" fill="hold" nodeType="withEffect">
                                  <p:stCondLst>
                                    <p:cond delay="0"/>
                                  </p:stCondLst>
                                  <p:childTnLst>
                                    <p:set>
                                      <p:cBhvr>
                                        <p:cTn id="181" dur="1" fill="hold">
                                          <p:stCondLst>
                                            <p:cond delay="0"/>
                                          </p:stCondLst>
                                        </p:cTn>
                                        <p:tgtEl>
                                          <p:spTgt spid="3451"/>
                                        </p:tgtEl>
                                        <p:attrNameLst>
                                          <p:attrName>style.visibility</p:attrName>
                                        </p:attrNameLst>
                                      </p:cBhvr>
                                      <p:to>
                                        <p:strVal val="visible"/>
                                      </p:to>
                                    </p:set>
                                    <p:animEffect transition="in" filter="fade">
                                      <p:cBhvr>
                                        <p:cTn id="182" dur="1"/>
                                        <p:tgtEl>
                                          <p:spTgt spid="3451"/>
                                        </p:tgtEl>
                                      </p:cBhvr>
                                    </p:animEffect>
                                  </p:childTnLst>
                                </p:cTn>
                              </p:par>
                              <p:par>
                                <p:cTn id="183" presetID="10" presetClass="entr" presetSubtype="0" fill="hold" nodeType="withEffect">
                                  <p:stCondLst>
                                    <p:cond delay="0"/>
                                  </p:stCondLst>
                                  <p:childTnLst>
                                    <p:set>
                                      <p:cBhvr>
                                        <p:cTn id="184" dur="1" fill="hold">
                                          <p:stCondLst>
                                            <p:cond delay="0"/>
                                          </p:stCondLst>
                                        </p:cTn>
                                        <p:tgtEl>
                                          <p:spTgt spid="3453"/>
                                        </p:tgtEl>
                                        <p:attrNameLst>
                                          <p:attrName>style.visibility</p:attrName>
                                        </p:attrNameLst>
                                      </p:cBhvr>
                                      <p:to>
                                        <p:strVal val="visible"/>
                                      </p:to>
                                    </p:set>
                                    <p:animEffect transition="in" filter="fade">
                                      <p:cBhvr>
                                        <p:cTn id="185" dur="1"/>
                                        <p:tgtEl>
                                          <p:spTgt spid="3453"/>
                                        </p:tgtEl>
                                      </p:cBhvr>
                                    </p:animEffect>
                                  </p:childTnLst>
                                </p:cTn>
                              </p:par>
                              <p:par>
                                <p:cTn id="186" presetID="10" presetClass="entr" presetSubtype="0" fill="hold" nodeType="withEffect">
                                  <p:stCondLst>
                                    <p:cond delay="0"/>
                                  </p:stCondLst>
                                  <p:childTnLst>
                                    <p:set>
                                      <p:cBhvr>
                                        <p:cTn id="187" dur="1" fill="hold">
                                          <p:stCondLst>
                                            <p:cond delay="0"/>
                                          </p:stCondLst>
                                        </p:cTn>
                                        <p:tgtEl>
                                          <p:spTgt spid="3454"/>
                                        </p:tgtEl>
                                        <p:attrNameLst>
                                          <p:attrName>style.visibility</p:attrName>
                                        </p:attrNameLst>
                                      </p:cBhvr>
                                      <p:to>
                                        <p:strVal val="visible"/>
                                      </p:to>
                                    </p:set>
                                    <p:animEffect transition="in" filter="fade">
                                      <p:cBhvr>
                                        <p:cTn id="188" dur="1"/>
                                        <p:tgtEl>
                                          <p:spTgt spid="3454"/>
                                        </p:tgtEl>
                                      </p:cBhvr>
                                    </p:animEffect>
                                  </p:childTnLst>
                                </p:cTn>
                              </p:par>
                              <p:par>
                                <p:cTn id="189" presetID="10" presetClass="entr" presetSubtype="0" fill="hold" nodeType="withEffect">
                                  <p:stCondLst>
                                    <p:cond delay="0"/>
                                  </p:stCondLst>
                                  <p:childTnLst>
                                    <p:set>
                                      <p:cBhvr>
                                        <p:cTn id="190" dur="1" fill="hold">
                                          <p:stCondLst>
                                            <p:cond delay="0"/>
                                          </p:stCondLst>
                                        </p:cTn>
                                        <p:tgtEl>
                                          <p:spTgt spid="3455"/>
                                        </p:tgtEl>
                                        <p:attrNameLst>
                                          <p:attrName>style.visibility</p:attrName>
                                        </p:attrNameLst>
                                      </p:cBhvr>
                                      <p:to>
                                        <p:strVal val="visible"/>
                                      </p:to>
                                    </p:set>
                                    <p:animEffect transition="in" filter="fade">
                                      <p:cBhvr>
                                        <p:cTn id="191" dur="1"/>
                                        <p:tgtEl>
                                          <p:spTgt spid="3455"/>
                                        </p:tgtEl>
                                      </p:cBhvr>
                                    </p:animEffect>
                                  </p:childTnLst>
                                </p:cTn>
                              </p:par>
                              <p:par>
                                <p:cTn id="192" presetID="10" presetClass="entr" presetSubtype="0" fill="hold" nodeType="withEffect">
                                  <p:stCondLst>
                                    <p:cond delay="0"/>
                                  </p:stCondLst>
                                  <p:childTnLst>
                                    <p:set>
                                      <p:cBhvr>
                                        <p:cTn id="193" dur="1" fill="hold">
                                          <p:stCondLst>
                                            <p:cond delay="0"/>
                                          </p:stCondLst>
                                        </p:cTn>
                                        <p:tgtEl>
                                          <p:spTgt spid="3456"/>
                                        </p:tgtEl>
                                        <p:attrNameLst>
                                          <p:attrName>style.visibility</p:attrName>
                                        </p:attrNameLst>
                                      </p:cBhvr>
                                      <p:to>
                                        <p:strVal val="visible"/>
                                      </p:to>
                                    </p:set>
                                    <p:animEffect transition="in" filter="fade">
                                      <p:cBhvr>
                                        <p:cTn id="194" dur="1"/>
                                        <p:tgtEl>
                                          <p:spTgt spid="3456"/>
                                        </p:tgtEl>
                                      </p:cBhvr>
                                    </p:animEffect>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nodeType="clickEffect">
                                  <p:stCondLst>
                                    <p:cond delay="0"/>
                                  </p:stCondLst>
                                  <p:childTnLst>
                                    <p:set>
                                      <p:cBhvr>
                                        <p:cTn id="198" dur="1" fill="hold">
                                          <p:stCondLst>
                                            <p:cond delay="0"/>
                                          </p:stCondLst>
                                        </p:cTn>
                                        <p:tgtEl>
                                          <p:spTgt spid="3457"/>
                                        </p:tgtEl>
                                        <p:attrNameLst>
                                          <p:attrName>style.visibility</p:attrName>
                                        </p:attrNameLst>
                                      </p:cBhvr>
                                      <p:to>
                                        <p:strVal val="visible"/>
                                      </p:to>
                                    </p:set>
                                    <p:animEffect transition="in" filter="fade">
                                      <p:cBhvr>
                                        <p:cTn id="199" dur="500"/>
                                        <p:tgtEl>
                                          <p:spTgt spid="3457"/>
                                        </p:tgtEl>
                                      </p:cBhvr>
                                    </p:animEffect>
                                  </p:childTnLst>
                                </p:cTn>
                              </p:par>
                              <p:par>
                                <p:cTn id="200" presetID="10" presetClass="entr" presetSubtype="0" fill="hold" nodeType="withEffect">
                                  <p:stCondLst>
                                    <p:cond delay="0"/>
                                  </p:stCondLst>
                                  <p:childTnLst>
                                    <p:set>
                                      <p:cBhvr>
                                        <p:cTn id="201" dur="1" fill="hold">
                                          <p:stCondLst>
                                            <p:cond delay="0"/>
                                          </p:stCondLst>
                                        </p:cTn>
                                        <p:tgtEl>
                                          <p:spTgt spid="3459"/>
                                        </p:tgtEl>
                                        <p:attrNameLst>
                                          <p:attrName>style.visibility</p:attrName>
                                        </p:attrNameLst>
                                      </p:cBhvr>
                                      <p:to>
                                        <p:strVal val="visible"/>
                                      </p:to>
                                    </p:set>
                                    <p:animEffect transition="in" filter="fade">
                                      <p:cBhvr>
                                        <p:cTn id="202" dur="500"/>
                                        <p:tgtEl>
                                          <p:spTgt spid="3459"/>
                                        </p:tgtEl>
                                      </p:cBhvr>
                                    </p:animEffect>
                                  </p:childTnLst>
                                </p:cTn>
                              </p:par>
                              <p:par>
                                <p:cTn id="203" presetID="10" presetClass="entr" presetSubtype="0" fill="hold" nodeType="withEffect">
                                  <p:stCondLst>
                                    <p:cond delay="0"/>
                                  </p:stCondLst>
                                  <p:childTnLst>
                                    <p:set>
                                      <p:cBhvr>
                                        <p:cTn id="204" dur="1" fill="hold">
                                          <p:stCondLst>
                                            <p:cond delay="0"/>
                                          </p:stCondLst>
                                        </p:cTn>
                                        <p:tgtEl>
                                          <p:spTgt spid="3460"/>
                                        </p:tgtEl>
                                        <p:attrNameLst>
                                          <p:attrName>style.visibility</p:attrName>
                                        </p:attrNameLst>
                                      </p:cBhvr>
                                      <p:to>
                                        <p:strVal val="visible"/>
                                      </p:to>
                                    </p:set>
                                    <p:animEffect transition="in" filter="fade">
                                      <p:cBhvr>
                                        <p:cTn id="205" dur="500"/>
                                        <p:tgtEl>
                                          <p:spTgt spid="3460"/>
                                        </p:tgtEl>
                                      </p:cBhvr>
                                    </p:animEffect>
                                  </p:childTnLst>
                                </p:cTn>
                              </p:par>
                              <p:par>
                                <p:cTn id="206" presetID="10" presetClass="entr" presetSubtype="0" fill="hold" nodeType="withEffect">
                                  <p:stCondLst>
                                    <p:cond delay="0"/>
                                  </p:stCondLst>
                                  <p:childTnLst>
                                    <p:set>
                                      <p:cBhvr>
                                        <p:cTn id="207" dur="1" fill="hold">
                                          <p:stCondLst>
                                            <p:cond delay="0"/>
                                          </p:stCondLst>
                                        </p:cTn>
                                        <p:tgtEl>
                                          <p:spTgt spid="3458"/>
                                        </p:tgtEl>
                                        <p:attrNameLst>
                                          <p:attrName>style.visibility</p:attrName>
                                        </p:attrNameLst>
                                      </p:cBhvr>
                                      <p:to>
                                        <p:strVal val="visible"/>
                                      </p:to>
                                    </p:set>
                                    <p:animEffect transition="in" filter="fade">
                                      <p:cBhvr>
                                        <p:cTn id="208" dur="500"/>
                                        <p:tgtEl>
                                          <p:spTgt spid="3458"/>
                                        </p:tgtEl>
                                      </p:cBhvr>
                                    </p:animEffect>
                                  </p:childTnLst>
                                </p:cTn>
                              </p:par>
                              <p:par>
                                <p:cTn id="209" presetID="10" presetClass="entr" presetSubtype="0" fill="hold" nodeType="withEffect">
                                  <p:stCondLst>
                                    <p:cond delay="0"/>
                                  </p:stCondLst>
                                  <p:childTnLst>
                                    <p:set>
                                      <p:cBhvr>
                                        <p:cTn id="210" dur="1" fill="hold">
                                          <p:stCondLst>
                                            <p:cond delay="0"/>
                                          </p:stCondLst>
                                        </p:cTn>
                                        <p:tgtEl>
                                          <p:spTgt spid="3463"/>
                                        </p:tgtEl>
                                        <p:attrNameLst>
                                          <p:attrName>style.visibility</p:attrName>
                                        </p:attrNameLst>
                                      </p:cBhvr>
                                      <p:to>
                                        <p:strVal val="visible"/>
                                      </p:to>
                                    </p:set>
                                    <p:animEffect transition="in" filter="fade">
                                      <p:cBhvr>
                                        <p:cTn id="211" dur="500"/>
                                        <p:tgtEl>
                                          <p:spTgt spid="3463"/>
                                        </p:tgtEl>
                                      </p:cBhvr>
                                    </p:animEffect>
                                  </p:childTnLst>
                                </p:cTn>
                              </p:par>
                              <p:par>
                                <p:cTn id="212" presetID="10" presetClass="entr" presetSubtype="0" fill="hold" nodeType="withEffect">
                                  <p:stCondLst>
                                    <p:cond delay="0"/>
                                  </p:stCondLst>
                                  <p:childTnLst>
                                    <p:set>
                                      <p:cBhvr>
                                        <p:cTn id="213" dur="1" fill="hold">
                                          <p:stCondLst>
                                            <p:cond delay="0"/>
                                          </p:stCondLst>
                                        </p:cTn>
                                        <p:tgtEl>
                                          <p:spTgt spid="3464"/>
                                        </p:tgtEl>
                                        <p:attrNameLst>
                                          <p:attrName>style.visibility</p:attrName>
                                        </p:attrNameLst>
                                      </p:cBhvr>
                                      <p:to>
                                        <p:strVal val="visible"/>
                                      </p:to>
                                    </p:set>
                                    <p:animEffect transition="in" filter="fade">
                                      <p:cBhvr>
                                        <p:cTn id="214" dur="500"/>
                                        <p:tgtEl>
                                          <p:spTgt spid="3464"/>
                                        </p:tgtEl>
                                      </p:cBhvr>
                                    </p:animEffect>
                                  </p:childTnLst>
                                </p:cTn>
                              </p:par>
                            </p:childTnLst>
                          </p:cTn>
                        </p:par>
                      </p:childTnLst>
                    </p:cTn>
                  </p:par>
                  <p:par>
                    <p:cTn id="215" fill="hold">
                      <p:stCondLst>
                        <p:cond delay="indefinite"/>
                      </p:stCondLst>
                      <p:childTnLst>
                        <p:par>
                          <p:cTn id="216" fill="hold">
                            <p:stCondLst>
                              <p:cond delay="0"/>
                            </p:stCondLst>
                            <p:childTnLst>
                              <p:par>
                                <p:cTn id="217" presetID="10" presetClass="entr" presetSubtype="0" fill="hold" nodeType="clickEffect">
                                  <p:stCondLst>
                                    <p:cond delay="0"/>
                                  </p:stCondLst>
                                  <p:childTnLst>
                                    <p:set>
                                      <p:cBhvr>
                                        <p:cTn id="218" dur="1" fill="hold">
                                          <p:stCondLst>
                                            <p:cond delay="0"/>
                                          </p:stCondLst>
                                        </p:cTn>
                                        <p:tgtEl>
                                          <p:spTgt spid="3466"/>
                                        </p:tgtEl>
                                        <p:attrNameLst>
                                          <p:attrName>style.visibility</p:attrName>
                                        </p:attrNameLst>
                                      </p:cBhvr>
                                      <p:to>
                                        <p:strVal val="visible"/>
                                      </p:to>
                                    </p:set>
                                    <p:animEffect transition="in" filter="fade">
                                      <p:cBhvr>
                                        <p:cTn id="219" dur="500"/>
                                        <p:tgtEl>
                                          <p:spTgt spid="3466"/>
                                        </p:tgtEl>
                                      </p:cBhvr>
                                    </p:animEffect>
                                  </p:childTnLst>
                                </p:cTn>
                              </p:par>
                              <p:par>
                                <p:cTn id="220" presetID="10" presetClass="entr" presetSubtype="0" fill="hold" nodeType="withEffect">
                                  <p:stCondLst>
                                    <p:cond delay="0"/>
                                  </p:stCondLst>
                                  <p:childTnLst>
                                    <p:set>
                                      <p:cBhvr>
                                        <p:cTn id="221" dur="1" fill="hold">
                                          <p:stCondLst>
                                            <p:cond delay="0"/>
                                          </p:stCondLst>
                                        </p:cTn>
                                        <p:tgtEl>
                                          <p:spTgt spid="3465"/>
                                        </p:tgtEl>
                                        <p:attrNameLst>
                                          <p:attrName>style.visibility</p:attrName>
                                        </p:attrNameLst>
                                      </p:cBhvr>
                                      <p:to>
                                        <p:strVal val="visible"/>
                                      </p:to>
                                    </p:set>
                                    <p:animEffect transition="in" filter="fade">
                                      <p:cBhvr>
                                        <p:cTn id="222" dur="500"/>
                                        <p:tgtEl>
                                          <p:spTgt spid="3465"/>
                                        </p:tgtEl>
                                      </p:cBhvr>
                                    </p:animEffect>
                                  </p:childTnLst>
                                </p:cTn>
                              </p:par>
                              <p:par>
                                <p:cTn id="223" presetID="10" presetClass="entr" presetSubtype="0" fill="hold" nodeType="withEffect">
                                  <p:stCondLst>
                                    <p:cond delay="0"/>
                                  </p:stCondLst>
                                  <p:childTnLst>
                                    <p:set>
                                      <p:cBhvr>
                                        <p:cTn id="224" dur="1" fill="hold">
                                          <p:stCondLst>
                                            <p:cond delay="0"/>
                                          </p:stCondLst>
                                        </p:cTn>
                                        <p:tgtEl>
                                          <p:spTgt spid="3467"/>
                                        </p:tgtEl>
                                        <p:attrNameLst>
                                          <p:attrName>style.visibility</p:attrName>
                                        </p:attrNameLst>
                                      </p:cBhvr>
                                      <p:to>
                                        <p:strVal val="visible"/>
                                      </p:to>
                                    </p:set>
                                    <p:animEffect transition="in" filter="fade">
                                      <p:cBhvr>
                                        <p:cTn id="225" dur="500"/>
                                        <p:tgtEl>
                                          <p:spTgt spid="3467"/>
                                        </p:tgtEl>
                                      </p:cBhvr>
                                    </p:animEffect>
                                  </p:childTnLst>
                                </p:cTn>
                              </p:par>
                            </p:childTnLst>
                          </p:cTn>
                        </p:par>
                      </p:childTnLst>
                    </p:cTn>
                  </p:par>
                  <p:par>
                    <p:cTn id="226" fill="hold">
                      <p:stCondLst>
                        <p:cond delay="indefinite"/>
                      </p:stCondLst>
                      <p:childTnLst>
                        <p:par>
                          <p:cTn id="227" fill="hold">
                            <p:stCondLst>
                              <p:cond delay="0"/>
                            </p:stCondLst>
                            <p:childTnLst>
                              <p:par>
                                <p:cTn id="228" presetID="10" presetClass="entr" presetSubtype="0" fill="hold" nodeType="clickEffect">
                                  <p:stCondLst>
                                    <p:cond delay="0"/>
                                  </p:stCondLst>
                                  <p:childTnLst>
                                    <p:set>
                                      <p:cBhvr>
                                        <p:cTn id="229" dur="1" fill="hold">
                                          <p:stCondLst>
                                            <p:cond delay="0"/>
                                          </p:stCondLst>
                                        </p:cTn>
                                        <p:tgtEl>
                                          <p:spTgt spid="3477"/>
                                        </p:tgtEl>
                                        <p:attrNameLst>
                                          <p:attrName>style.visibility</p:attrName>
                                        </p:attrNameLst>
                                      </p:cBhvr>
                                      <p:to>
                                        <p:strVal val="visible"/>
                                      </p:to>
                                    </p:set>
                                    <p:animEffect transition="in" filter="fade">
                                      <p:cBhvr>
                                        <p:cTn id="230" dur="1"/>
                                        <p:tgtEl>
                                          <p:spTgt spid="3477"/>
                                        </p:tgtEl>
                                      </p:cBhvr>
                                    </p:animEffect>
                                  </p:childTnLst>
                                </p:cTn>
                              </p:par>
                              <p:par>
                                <p:cTn id="231" presetID="10" presetClass="entr" presetSubtype="0" fill="hold" nodeType="withEffect">
                                  <p:stCondLst>
                                    <p:cond delay="0"/>
                                  </p:stCondLst>
                                  <p:childTnLst>
                                    <p:set>
                                      <p:cBhvr>
                                        <p:cTn id="232" dur="1" fill="hold">
                                          <p:stCondLst>
                                            <p:cond delay="0"/>
                                          </p:stCondLst>
                                        </p:cTn>
                                        <p:tgtEl>
                                          <p:spTgt spid="3476"/>
                                        </p:tgtEl>
                                        <p:attrNameLst>
                                          <p:attrName>style.visibility</p:attrName>
                                        </p:attrNameLst>
                                      </p:cBhvr>
                                      <p:to>
                                        <p:strVal val="visible"/>
                                      </p:to>
                                    </p:set>
                                    <p:animEffect transition="in" filter="fade">
                                      <p:cBhvr>
                                        <p:cTn id="233" dur="1"/>
                                        <p:tgtEl>
                                          <p:spTgt spid="3476"/>
                                        </p:tgtEl>
                                      </p:cBhvr>
                                    </p:animEffect>
                                  </p:childTnLst>
                                </p:cTn>
                              </p:par>
                              <p:par>
                                <p:cTn id="234" presetID="10" presetClass="entr" presetSubtype="0" fill="hold" nodeType="withEffect">
                                  <p:stCondLst>
                                    <p:cond delay="0"/>
                                  </p:stCondLst>
                                  <p:childTnLst>
                                    <p:set>
                                      <p:cBhvr>
                                        <p:cTn id="235" dur="1" fill="hold">
                                          <p:stCondLst>
                                            <p:cond delay="0"/>
                                          </p:stCondLst>
                                        </p:cTn>
                                        <p:tgtEl>
                                          <p:spTgt spid="3475"/>
                                        </p:tgtEl>
                                        <p:attrNameLst>
                                          <p:attrName>style.visibility</p:attrName>
                                        </p:attrNameLst>
                                      </p:cBhvr>
                                      <p:to>
                                        <p:strVal val="visible"/>
                                      </p:to>
                                    </p:set>
                                    <p:animEffect transition="in" filter="fade">
                                      <p:cBhvr>
                                        <p:cTn id="236" dur="1"/>
                                        <p:tgtEl>
                                          <p:spTgt spid="3475"/>
                                        </p:tgtEl>
                                      </p:cBhvr>
                                    </p:animEffect>
                                  </p:childTnLst>
                                </p:cTn>
                              </p:par>
                              <p:par>
                                <p:cTn id="237" presetID="10" presetClass="entr" presetSubtype="0" fill="hold" nodeType="withEffect">
                                  <p:stCondLst>
                                    <p:cond delay="0"/>
                                  </p:stCondLst>
                                  <p:childTnLst>
                                    <p:set>
                                      <p:cBhvr>
                                        <p:cTn id="238" dur="1" fill="hold">
                                          <p:stCondLst>
                                            <p:cond delay="0"/>
                                          </p:stCondLst>
                                        </p:cTn>
                                        <p:tgtEl>
                                          <p:spTgt spid="3474"/>
                                        </p:tgtEl>
                                        <p:attrNameLst>
                                          <p:attrName>style.visibility</p:attrName>
                                        </p:attrNameLst>
                                      </p:cBhvr>
                                      <p:to>
                                        <p:strVal val="visible"/>
                                      </p:to>
                                    </p:set>
                                    <p:animEffect transition="in" filter="fade">
                                      <p:cBhvr>
                                        <p:cTn id="239" dur="1"/>
                                        <p:tgtEl>
                                          <p:spTgt spid="3474"/>
                                        </p:tgtEl>
                                      </p:cBhvr>
                                    </p:animEffect>
                                  </p:childTnLst>
                                </p:cTn>
                              </p:par>
                              <p:par>
                                <p:cTn id="240" presetID="10" presetClass="entr" presetSubtype="0" fill="hold" nodeType="withEffect">
                                  <p:stCondLst>
                                    <p:cond delay="0"/>
                                  </p:stCondLst>
                                  <p:childTnLst>
                                    <p:set>
                                      <p:cBhvr>
                                        <p:cTn id="241" dur="1" fill="hold">
                                          <p:stCondLst>
                                            <p:cond delay="0"/>
                                          </p:stCondLst>
                                        </p:cTn>
                                        <p:tgtEl>
                                          <p:spTgt spid="3479"/>
                                        </p:tgtEl>
                                        <p:attrNameLst>
                                          <p:attrName>style.visibility</p:attrName>
                                        </p:attrNameLst>
                                      </p:cBhvr>
                                      <p:to>
                                        <p:strVal val="visible"/>
                                      </p:to>
                                    </p:set>
                                    <p:animEffect transition="in" filter="fade">
                                      <p:cBhvr>
                                        <p:cTn id="242" dur="1"/>
                                        <p:tgtEl>
                                          <p:spTgt spid="3479"/>
                                        </p:tgtEl>
                                      </p:cBhvr>
                                    </p:animEffect>
                                  </p:childTnLst>
                                </p:cTn>
                              </p:par>
                              <p:par>
                                <p:cTn id="243" presetID="10" presetClass="entr" presetSubtype="0" fill="hold" nodeType="withEffect">
                                  <p:stCondLst>
                                    <p:cond delay="0"/>
                                  </p:stCondLst>
                                  <p:childTnLst>
                                    <p:set>
                                      <p:cBhvr>
                                        <p:cTn id="244" dur="1" fill="hold">
                                          <p:stCondLst>
                                            <p:cond delay="0"/>
                                          </p:stCondLst>
                                        </p:cTn>
                                        <p:tgtEl>
                                          <p:spTgt spid="3478"/>
                                        </p:tgtEl>
                                        <p:attrNameLst>
                                          <p:attrName>style.visibility</p:attrName>
                                        </p:attrNameLst>
                                      </p:cBhvr>
                                      <p:to>
                                        <p:strVal val="visible"/>
                                      </p:to>
                                    </p:set>
                                    <p:animEffect transition="in" filter="fade">
                                      <p:cBhvr>
                                        <p:cTn id="245" dur="1"/>
                                        <p:tgtEl>
                                          <p:spTgt spid="3478"/>
                                        </p:tgtEl>
                                      </p:cBhvr>
                                    </p:animEffect>
                                  </p:childTnLst>
                                </p:cTn>
                              </p:par>
                            </p:childTnLst>
                          </p:cTn>
                        </p:par>
                      </p:childTnLst>
                    </p:cTn>
                  </p:par>
                  <p:par>
                    <p:cTn id="246" fill="hold">
                      <p:stCondLst>
                        <p:cond delay="indefinite"/>
                      </p:stCondLst>
                      <p:childTnLst>
                        <p:par>
                          <p:cTn id="247" fill="hold">
                            <p:stCondLst>
                              <p:cond delay="0"/>
                            </p:stCondLst>
                            <p:childTnLst>
                              <p:par>
                                <p:cTn id="248" presetID="10" presetClass="entr" presetSubtype="0" fill="hold" nodeType="clickEffect">
                                  <p:stCondLst>
                                    <p:cond delay="0"/>
                                  </p:stCondLst>
                                  <p:childTnLst>
                                    <p:set>
                                      <p:cBhvr>
                                        <p:cTn id="249" dur="1" fill="hold">
                                          <p:stCondLst>
                                            <p:cond delay="0"/>
                                          </p:stCondLst>
                                        </p:cTn>
                                        <p:tgtEl>
                                          <p:spTgt spid="3468"/>
                                        </p:tgtEl>
                                        <p:attrNameLst>
                                          <p:attrName>style.visibility</p:attrName>
                                        </p:attrNameLst>
                                      </p:cBhvr>
                                      <p:to>
                                        <p:strVal val="visible"/>
                                      </p:to>
                                    </p:set>
                                    <p:animEffect transition="in" filter="fade">
                                      <p:cBhvr>
                                        <p:cTn id="250" dur="1"/>
                                        <p:tgtEl>
                                          <p:spTgt spid="3468"/>
                                        </p:tgtEl>
                                      </p:cBhvr>
                                    </p:animEffect>
                                  </p:childTnLst>
                                </p:cTn>
                              </p:par>
                              <p:par>
                                <p:cTn id="251" presetID="10" presetClass="entr" presetSubtype="0" fill="hold" nodeType="withEffect">
                                  <p:stCondLst>
                                    <p:cond delay="0"/>
                                  </p:stCondLst>
                                  <p:childTnLst>
                                    <p:set>
                                      <p:cBhvr>
                                        <p:cTn id="252" dur="1" fill="hold">
                                          <p:stCondLst>
                                            <p:cond delay="0"/>
                                          </p:stCondLst>
                                        </p:cTn>
                                        <p:tgtEl>
                                          <p:spTgt spid="3469"/>
                                        </p:tgtEl>
                                        <p:attrNameLst>
                                          <p:attrName>style.visibility</p:attrName>
                                        </p:attrNameLst>
                                      </p:cBhvr>
                                      <p:to>
                                        <p:strVal val="visible"/>
                                      </p:to>
                                    </p:set>
                                    <p:animEffect transition="in" filter="fade">
                                      <p:cBhvr>
                                        <p:cTn id="253" dur="1"/>
                                        <p:tgtEl>
                                          <p:spTgt spid="3469"/>
                                        </p:tgtEl>
                                      </p:cBhvr>
                                    </p:animEffect>
                                  </p:childTnLst>
                                </p:cTn>
                              </p:par>
                              <p:par>
                                <p:cTn id="254" presetID="10" presetClass="entr" presetSubtype="0" fill="hold" nodeType="withEffect">
                                  <p:stCondLst>
                                    <p:cond delay="0"/>
                                  </p:stCondLst>
                                  <p:childTnLst>
                                    <p:set>
                                      <p:cBhvr>
                                        <p:cTn id="255" dur="1" fill="hold">
                                          <p:stCondLst>
                                            <p:cond delay="0"/>
                                          </p:stCondLst>
                                        </p:cTn>
                                        <p:tgtEl>
                                          <p:spTgt spid="3470"/>
                                        </p:tgtEl>
                                        <p:attrNameLst>
                                          <p:attrName>style.visibility</p:attrName>
                                        </p:attrNameLst>
                                      </p:cBhvr>
                                      <p:to>
                                        <p:strVal val="visible"/>
                                      </p:to>
                                    </p:set>
                                    <p:animEffect transition="in" filter="fade">
                                      <p:cBhvr>
                                        <p:cTn id="256" dur="1"/>
                                        <p:tgtEl>
                                          <p:spTgt spid="3470"/>
                                        </p:tgtEl>
                                      </p:cBhvr>
                                    </p:animEffect>
                                  </p:childTnLst>
                                </p:cTn>
                              </p:par>
                              <p:par>
                                <p:cTn id="257" presetID="10" presetClass="entr" presetSubtype="0" fill="hold" nodeType="withEffect">
                                  <p:stCondLst>
                                    <p:cond delay="0"/>
                                  </p:stCondLst>
                                  <p:childTnLst>
                                    <p:set>
                                      <p:cBhvr>
                                        <p:cTn id="258" dur="1" fill="hold">
                                          <p:stCondLst>
                                            <p:cond delay="0"/>
                                          </p:stCondLst>
                                        </p:cTn>
                                        <p:tgtEl>
                                          <p:spTgt spid="3471"/>
                                        </p:tgtEl>
                                        <p:attrNameLst>
                                          <p:attrName>style.visibility</p:attrName>
                                        </p:attrNameLst>
                                      </p:cBhvr>
                                      <p:to>
                                        <p:strVal val="visible"/>
                                      </p:to>
                                    </p:set>
                                    <p:animEffect transition="in" filter="fade">
                                      <p:cBhvr>
                                        <p:cTn id="259" dur="1"/>
                                        <p:tgtEl>
                                          <p:spTgt spid="3471"/>
                                        </p:tgtEl>
                                      </p:cBhvr>
                                    </p:animEffect>
                                  </p:childTnLst>
                                </p:cTn>
                              </p:par>
                              <p:par>
                                <p:cTn id="260" presetID="10" presetClass="entr" presetSubtype="0" fill="hold" nodeType="withEffect">
                                  <p:stCondLst>
                                    <p:cond delay="0"/>
                                  </p:stCondLst>
                                  <p:childTnLst>
                                    <p:set>
                                      <p:cBhvr>
                                        <p:cTn id="261" dur="1" fill="hold">
                                          <p:stCondLst>
                                            <p:cond delay="0"/>
                                          </p:stCondLst>
                                        </p:cTn>
                                        <p:tgtEl>
                                          <p:spTgt spid="3472"/>
                                        </p:tgtEl>
                                        <p:attrNameLst>
                                          <p:attrName>style.visibility</p:attrName>
                                        </p:attrNameLst>
                                      </p:cBhvr>
                                      <p:to>
                                        <p:strVal val="visible"/>
                                      </p:to>
                                    </p:set>
                                    <p:animEffect transition="in" filter="fade">
                                      <p:cBhvr>
                                        <p:cTn id="262" dur="1"/>
                                        <p:tgtEl>
                                          <p:spTgt spid="3472"/>
                                        </p:tgtEl>
                                      </p:cBhvr>
                                    </p:animEffect>
                                  </p:childTnLst>
                                </p:cTn>
                              </p:par>
                              <p:par>
                                <p:cTn id="263" presetID="10" presetClass="entr" presetSubtype="0" fill="hold" nodeType="withEffect">
                                  <p:stCondLst>
                                    <p:cond delay="0"/>
                                  </p:stCondLst>
                                  <p:childTnLst>
                                    <p:set>
                                      <p:cBhvr>
                                        <p:cTn id="264" dur="1" fill="hold">
                                          <p:stCondLst>
                                            <p:cond delay="0"/>
                                          </p:stCondLst>
                                        </p:cTn>
                                        <p:tgtEl>
                                          <p:spTgt spid="3473"/>
                                        </p:tgtEl>
                                        <p:attrNameLst>
                                          <p:attrName>style.visibility</p:attrName>
                                        </p:attrNameLst>
                                      </p:cBhvr>
                                      <p:to>
                                        <p:strVal val="visible"/>
                                      </p:to>
                                    </p:set>
                                    <p:animEffect transition="in" filter="fade">
                                      <p:cBhvr>
                                        <p:cTn id="265" dur="1"/>
                                        <p:tgtEl>
                                          <p:spTgt spid="3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84"/>
        <p:cNvGrpSpPr/>
        <p:nvPr/>
      </p:nvGrpSpPr>
      <p:grpSpPr>
        <a:xfrm>
          <a:off x="0" y="0"/>
          <a:ext cx="0" cy="0"/>
          <a:chOff x="0" y="0"/>
          <a:chExt cx="0" cy="0"/>
        </a:xfrm>
      </p:grpSpPr>
      <p:sp>
        <p:nvSpPr>
          <p:cNvPr id="3485" name="Shape 3485"/>
          <p:cNvSpPr/>
          <p:nvPr/>
        </p:nvSpPr>
        <p:spPr>
          <a:xfrm>
            <a:off x="362803" y="448016"/>
            <a:ext cx="8305799" cy="1015662"/>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43"/>
            </a:pPr>
            <a:r>
              <a:rPr lang="en-US" sz="2000" b="1" i="0" u="none" strike="noStrike" cap="none" baseline="0">
                <a:solidFill>
                  <a:schemeClr val="dk1"/>
                </a:solidFill>
                <a:latin typeface="Calibri"/>
                <a:ea typeface="Calibri"/>
                <a:cs typeface="Calibri"/>
                <a:sym typeface="Calibri"/>
              </a:rPr>
              <a:t>A  hexagonal lamina of sides 25mm rests on one of its sides on VP. The lamina makes 45° to VP and the side on which it rests makes 45° to HP. Draw its projections.</a:t>
            </a:r>
          </a:p>
        </p:txBody>
      </p:sp>
      <p:cxnSp>
        <p:nvCxnSpPr>
          <p:cNvPr id="3486" name="Shape 3486"/>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3487" name="Shape 3487"/>
          <p:cNvCxnSpPr/>
          <p:nvPr/>
        </p:nvCxnSpPr>
        <p:spPr>
          <a:xfrm rot="10800000">
            <a:off x="381000" y="1600199"/>
            <a:ext cx="8305799" cy="1588"/>
          </a:xfrm>
          <a:prstGeom prst="straightConnector1">
            <a:avLst/>
          </a:prstGeom>
          <a:noFill/>
          <a:ln w="9525" cap="flat" cmpd="sng">
            <a:solidFill>
              <a:srgbClr val="C4BD97"/>
            </a:solidFill>
            <a:prstDash val="solid"/>
            <a:round/>
            <a:headEnd type="none" w="med" len="med"/>
            <a:tailEnd type="none" w="med" len="med"/>
          </a:ln>
        </p:spPr>
      </p:cxnSp>
      <p:sp>
        <p:nvSpPr>
          <p:cNvPr id="3488" name="Shape 3488"/>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3489" name="Shape 3489"/>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3490" name="Shape 3490"/>
          <p:cNvCxnSpPr/>
          <p:nvPr/>
        </p:nvCxnSpPr>
        <p:spPr>
          <a:xfrm rot="10800000">
            <a:off x="685801" y="4235173"/>
            <a:ext cx="7696198" cy="0"/>
          </a:xfrm>
          <a:prstGeom prst="straightConnector1">
            <a:avLst/>
          </a:prstGeom>
          <a:noFill/>
          <a:ln w="9525" cap="flat" cmpd="sng">
            <a:solidFill>
              <a:schemeClr val="dk1"/>
            </a:solidFill>
            <a:prstDash val="solid"/>
            <a:round/>
            <a:headEnd type="none" w="med" len="med"/>
            <a:tailEnd type="none" w="med" len="med"/>
          </a:ln>
        </p:spPr>
      </p:cxnSp>
      <p:sp>
        <p:nvSpPr>
          <p:cNvPr id="3491" name="Shape 3491"/>
          <p:cNvSpPr txBox="1"/>
          <p:nvPr/>
        </p:nvSpPr>
        <p:spPr>
          <a:xfrm>
            <a:off x="362803" y="4083542"/>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3492" name="Shape 3492"/>
          <p:cNvSpPr txBox="1"/>
          <p:nvPr/>
        </p:nvSpPr>
        <p:spPr>
          <a:xfrm>
            <a:off x="8382000" y="4072357"/>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3493" name="Shape 3493"/>
          <p:cNvSpPr txBox="1"/>
          <p:nvPr/>
        </p:nvSpPr>
        <p:spPr>
          <a:xfrm>
            <a:off x="616193" y="3932269"/>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sp>
        <p:nvSpPr>
          <p:cNvPr id="3494" name="Shape 3494"/>
          <p:cNvSpPr txBox="1"/>
          <p:nvPr/>
        </p:nvSpPr>
        <p:spPr>
          <a:xfrm>
            <a:off x="1342558" y="2285172"/>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3495" name="Shape 3495"/>
          <p:cNvSpPr txBox="1"/>
          <p:nvPr/>
        </p:nvSpPr>
        <p:spPr>
          <a:xfrm>
            <a:off x="2085919" y="1960739"/>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grpSp>
        <p:nvGrpSpPr>
          <p:cNvPr id="3496" name="Shape 3496"/>
          <p:cNvGrpSpPr/>
          <p:nvPr/>
        </p:nvGrpSpPr>
        <p:grpSpPr>
          <a:xfrm>
            <a:off x="1052658" y="2595509"/>
            <a:ext cx="537084" cy="853589"/>
            <a:chOff x="1051041" y="4419600"/>
            <a:chExt cx="537084" cy="968180"/>
          </a:xfrm>
        </p:grpSpPr>
        <p:cxnSp>
          <p:nvCxnSpPr>
            <p:cNvPr id="3497" name="Shape 3497"/>
            <p:cNvCxnSpPr/>
            <p:nvPr/>
          </p:nvCxnSpPr>
          <p:spPr>
            <a:xfrm>
              <a:off x="1102023" y="4419600"/>
              <a:ext cx="0" cy="968180"/>
            </a:xfrm>
            <a:prstGeom prst="straightConnector1">
              <a:avLst/>
            </a:prstGeom>
            <a:noFill/>
            <a:ln w="9525" cap="flat" cmpd="sng">
              <a:solidFill>
                <a:srgbClr val="4A7DBB"/>
              </a:solidFill>
              <a:prstDash val="solid"/>
              <a:round/>
              <a:headEnd type="triangle" w="lg" len="lg"/>
              <a:tailEnd type="triangle" w="lg" len="lg"/>
            </a:ln>
          </p:spPr>
        </p:cxnSp>
        <p:cxnSp>
          <p:nvCxnSpPr>
            <p:cNvPr id="3498" name="Shape 3498"/>
            <p:cNvCxnSpPr/>
            <p:nvPr/>
          </p:nvCxnSpPr>
          <p:spPr>
            <a:xfrm>
              <a:off x="1051041" y="4419600"/>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3499" name="Shape 3499"/>
            <p:cNvCxnSpPr/>
            <p:nvPr/>
          </p:nvCxnSpPr>
          <p:spPr>
            <a:xfrm>
              <a:off x="1055370" y="5387780"/>
              <a:ext cx="532755" cy="0"/>
            </a:xfrm>
            <a:prstGeom prst="straightConnector1">
              <a:avLst/>
            </a:prstGeom>
            <a:noFill/>
            <a:ln w="9525" cap="flat" cmpd="sng">
              <a:solidFill>
                <a:srgbClr val="4A7DBB"/>
              </a:solidFill>
              <a:prstDash val="solid"/>
              <a:round/>
              <a:headEnd type="none" w="med" len="med"/>
              <a:tailEnd type="none" w="med" len="med"/>
            </a:ln>
          </p:spPr>
        </p:cxnSp>
      </p:grpSp>
      <p:sp>
        <p:nvSpPr>
          <p:cNvPr id="3500" name="Shape 3500"/>
          <p:cNvSpPr txBox="1"/>
          <p:nvPr/>
        </p:nvSpPr>
        <p:spPr>
          <a:xfrm>
            <a:off x="718502" y="2837639"/>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25</a:t>
            </a:r>
          </a:p>
        </p:txBody>
      </p:sp>
      <p:cxnSp>
        <p:nvCxnSpPr>
          <p:cNvPr id="3501" name="Shape 3501"/>
          <p:cNvCxnSpPr/>
          <p:nvPr/>
        </p:nvCxnSpPr>
        <p:spPr>
          <a:xfrm rot="10800000">
            <a:off x="1585412" y="3449100"/>
            <a:ext cx="0" cy="793628"/>
          </a:xfrm>
          <a:prstGeom prst="straightConnector1">
            <a:avLst/>
          </a:prstGeom>
          <a:noFill/>
          <a:ln w="9525" cap="flat" cmpd="sng">
            <a:solidFill>
              <a:srgbClr val="C4BD97"/>
            </a:solidFill>
            <a:prstDash val="solid"/>
            <a:round/>
            <a:headEnd type="none" w="med" len="med"/>
            <a:tailEnd type="none" w="med" len="med"/>
          </a:ln>
        </p:spPr>
      </p:cxnSp>
      <p:cxnSp>
        <p:nvCxnSpPr>
          <p:cNvPr id="3502" name="Shape 3502"/>
          <p:cNvCxnSpPr/>
          <p:nvPr/>
        </p:nvCxnSpPr>
        <p:spPr>
          <a:xfrm>
            <a:off x="3014847" y="3449100"/>
            <a:ext cx="0" cy="793628"/>
          </a:xfrm>
          <a:prstGeom prst="straightConnector1">
            <a:avLst/>
          </a:prstGeom>
          <a:noFill/>
          <a:ln w="9525" cap="flat" cmpd="sng">
            <a:solidFill>
              <a:srgbClr val="C4BD97"/>
            </a:solidFill>
            <a:prstDash val="solid"/>
            <a:round/>
            <a:headEnd type="none" w="med" len="med"/>
            <a:tailEnd type="none" w="med" len="med"/>
          </a:ln>
        </p:spPr>
      </p:cxnSp>
      <p:sp>
        <p:nvSpPr>
          <p:cNvPr id="3503" name="Shape 3503"/>
          <p:cNvSpPr txBox="1"/>
          <p:nvPr/>
        </p:nvSpPr>
        <p:spPr>
          <a:xfrm>
            <a:off x="2984053" y="2311643"/>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504" name="Shape 3504"/>
          <p:cNvSpPr txBox="1"/>
          <p:nvPr/>
        </p:nvSpPr>
        <p:spPr>
          <a:xfrm>
            <a:off x="2975002" y="3414194"/>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3505" name="Shape 3505"/>
          <p:cNvSpPr txBox="1"/>
          <p:nvPr/>
        </p:nvSpPr>
        <p:spPr>
          <a:xfrm>
            <a:off x="2125623" y="3752748"/>
            <a:ext cx="33214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506" name="Shape 3506"/>
          <p:cNvSpPr txBox="1"/>
          <p:nvPr/>
        </p:nvSpPr>
        <p:spPr>
          <a:xfrm>
            <a:off x="1342558" y="3414194"/>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cxnSp>
        <p:nvCxnSpPr>
          <p:cNvPr id="3507" name="Shape 3507"/>
          <p:cNvCxnSpPr/>
          <p:nvPr/>
        </p:nvCxnSpPr>
        <p:spPr>
          <a:xfrm rot="10800000">
            <a:off x="2300130" y="2238151"/>
            <a:ext cx="0" cy="2018872"/>
          </a:xfrm>
          <a:prstGeom prst="straightConnector1">
            <a:avLst/>
          </a:prstGeom>
          <a:noFill/>
          <a:ln w="9525" cap="flat" cmpd="sng">
            <a:solidFill>
              <a:srgbClr val="C4BD97"/>
            </a:solidFill>
            <a:prstDash val="solid"/>
            <a:round/>
            <a:headEnd type="none" w="med" len="med"/>
            <a:tailEnd type="none" w="med" len="med"/>
          </a:ln>
        </p:spPr>
      </p:cxnSp>
      <p:cxnSp>
        <p:nvCxnSpPr>
          <p:cNvPr id="3508" name="Shape 3508"/>
          <p:cNvCxnSpPr/>
          <p:nvPr/>
        </p:nvCxnSpPr>
        <p:spPr>
          <a:xfrm rot="10800000">
            <a:off x="1580826" y="4235173"/>
            <a:ext cx="1432217" cy="0"/>
          </a:xfrm>
          <a:prstGeom prst="straightConnector1">
            <a:avLst/>
          </a:prstGeom>
          <a:noFill/>
          <a:ln w="28575" cap="flat" cmpd="sng">
            <a:solidFill>
              <a:schemeClr val="dk1"/>
            </a:solidFill>
            <a:prstDash val="solid"/>
            <a:round/>
            <a:headEnd type="none" w="med" len="med"/>
            <a:tailEnd type="none" w="med" len="med"/>
          </a:ln>
        </p:spPr>
      </p:cxnSp>
      <p:sp>
        <p:nvSpPr>
          <p:cNvPr id="3509" name="Shape 3509"/>
          <p:cNvSpPr txBox="1"/>
          <p:nvPr/>
        </p:nvSpPr>
        <p:spPr>
          <a:xfrm>
            <a:off x="1328684" y="4240298"/>
            <a:ext cx="47301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a(f)</a:t>
            </a:r>
          </a:p>
        </p:txBody>
      </p:sp>
      <p:sp>
        <p:nvSpPr>
          <p:cNvPr id="3510" name="Shape 3510"/>
          <p:cNvSpPr txBox="1"/>
          <p:nvPr/>
        </p:nvSpPr>
        <p:spPr>
          <a:xfrm>
            <a:off x="2003806" y="4250667"/>
            <a:ext cx="5245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b(e)</a:t>
            </a:r>
          </a:p>
        </p:txBody>
      </p:sp>
      <p:sp>
        <p:nvSpPr>
          <p:cNvPr id="3511" name="Shape 3511"/>
          <p:cNvSpPr txBox="1"/>
          <p:nvPr/>
        </p:nvSpPr>
        <p:spPr>
          <a:xfrm>
            <a:off x="2718523" y="4250667"/>
            <a:ext cx="50366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c(d)</a:t>
            </a:r>
          </a:p>
        </p:txBody>
      </p:sp>
      <p:sp>
        <p:nvSpPr>
          <p:cNvPr id="3512" name="Shape 3512"/>
          <p:cNvSpPr txBox="1"/>
          <p:nvPr/>
        </p:nvSpPr>
        <p:spPr>
          <a:xfrm>
            <a:off x="4059128" y="4235089"/>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45°</a:t>
            </a:r>
          </a:p>
        </p:txBody>
      </p:sp>
      <p:sp>
        <p:nvSpPr>
          <p:cNvPr id="3513" name="Shape 3513"/>
          <p:cNvSpPr/>
          <p:nvPr/>
        </p:nvSpPr>
        <p:spPr>
          <a:xfrm rot="2068990">
            <a:off x="3622406" y="4001872"/>
            <a:ext cx="470865" cy="724942"/>
          </a:xfrm>
          <a:prstGeom prst="arc">
            <a:avLst>
              <a:gd name="adj1" fmla="val 18136718"/>
              <a:gd name="adj2" fmla="val 27888"/>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3514" name="Shape 3514"/>
          <p:cNvCxnSpPr/>
          <p:nvPr/>
        </p:nvCxnSpPr>
        <p:spPr>
          <a:xfrm rot="10800000">
            <a:off x="3785594" y="2599330"/>
            <a:ext cx="0" cy="1643398"/>
          </a:xfrm>
          <a:prstGeom prst="straightConnector1">
            <a:avLst/>
          </a:prstGeom>
          <a:noFill/>
          <a:ln w="9525" cap="flat" cmpd="sng">
            <a:solidFill>
              <a:srgbClr val="C4BD97"/>
            </a:solidFill>
            <a:prstDash val="solid"/>
            <a:round/>
            <a:headEnd type="none" w="med" len="med"/>
            <a:tailEnd type="none" w="med" len="med"/>
          </a:ln>
        </p:spPr>
      </p:cxnSp>
      <p:cxnSp>
        <p:nvCxnSpPr>
          <p:cNvPr id="3515" name="Shape 3515"/>
          <p:cNvCxnSpPr/>
          <p:nvPr/>
        </p:nvCxnSpPr>
        <p:spPr>
          <a:xfrm>
            <a:off x="4794048" y="2599330"/>
            <a:ext cx="0" cy="2653321"/>
          </a:xfrm>
          <a:prstGeom prst="straightConnector1">
            <a:avLst/>
          </a:prstGeom>
          <a:noFill/>
          <a:ln w="9525" cap="flat" cmpd="sng">
            <a:solidFill>
              <a:srgbClr val="C4BD97"/>
            </a:solidFill>
            <a:prstDash val="solid"/>
            <a:round/>
            <a:headEnd type="none" w="med" len="med"/>
            <a:tailEnd type="none" w="med" len="med"/>
          </a:ln>
        </p:spPr>
      </p:cxnSp>
      <p:cxnSp>
        <p:nvCxnSpPr>
          <p:cNvPr id="3516" name="Shape 3516"/>
          <p:cNvCxnSpPr/>
          <p:nvPr/>
        </p:nvCxnSpPr>
        <p:spPr>
          <a:xfrm rot="10800000">
            <a:off x="4289821" y="2238151"/>
            <a:ext cx="0" cy="2475978"/>
          </a:xfrm>
          <a:prstGeom prst="straightConnector1">
            <a:avLst/>
          </a:prstGeom>
          <a:noFill/>
          <a:ln w="9525" cap="flat" cmpd="sng">
            <a:solidFill>
              <a:srgbClr val="C4BD97"/>
            </a:solidFill>
            <a:prstDash val="solid"/>
            <a:round/>
            <a:headEnd type="none" w="med" len="med"/>
            <a:tailEnd type="none" w="med" len="med"/>
          </a:ln>
        </p:spPr>
      </p:cxnSp>
      <p:cxnSp>
        <p:nvCxnSpPr>
          <p:cNvPr id="3517" name="Shape 3517"/>
          <p:cNvCxnSpPr/>
          <p:nvPr/>
        </p:nvCxnSpPr>
        <p:spPr>
          <a:xfrm rot="10800000">
            <a:off x="2300130" y="2238151"/>
            <a:ext cx="1989691" cy="0"/>
          </a:xfrm>
          <a:prstGeom prst="straightConnector1">
            <a:avLst/>
          </a:prstGeom>
          <a:noFill/>
          <a:ln w="9525" cap="flat" cmpd="sng">
            <a:solidFill>
              <a:srgbClr val="C4BD97"/>
            </a:solidFill>
            <a:prstDash val="solid"/>
            <a:round/>
            <a:headEnd type="none" w="med" len="med"/>
            <a:tailEnd type="none" w="med" len="med"/>
          </a:ln>
        </p:spPr>
      </p:cxnSp>
      <p:cxnSp>
        <p:nvCxnSpPr>
          <p:cNvPr id="3518" name="Shape 3518"/>
          <p:cNvCxnSpPr/>
          <p:nvPr/>
        </p:nvCxnSpPr>
        <p:spPr>
          <a:xfrm rot="10800000">
            <a:off x="1585412" y="2595511"/>
            <a:ext cx="3208635" cy="3819"/>
          </a:xfrm>
          <a:prstGeom prst="straightConnector1">
            <a:avLst/>
          </a:prstGeom>
          <a:noFill/>
          <a:ln w="9525" cap="flat" cmpd="sng">
            <a:solidFill>
              <a:srgbClr val="C4BD97"/>
            </a:solidFill>
            <a:prstDash val="solid"/>
            <a:round/>
            <a:headEnd type="none" w="med" len="med"/>
            <a:tailEnd type="none" w="med" len="med"/>
          </a:ln>
        </p:spPr>
      </p:cxnSp>
      <p:cxnSp>
        <p:nvCxnSpPr>
          <p:cNvPr id="3519" name="Shape 3519"/>
          <p:cNvCxnSpPr/>
          <p:nvPr/>
        </p:nvCxnSpPr>
        <p:spPr>
          <a:xfrm flipH="1">
            <a:off x="1585412" y="3445280"/>
            <a:ext cx="3208635" cy="3819"/>
          </a:xfrm>
          <a:prstGeom prst="straightConnector1">
            <a:avLst/>
          </a:prstGeom>
          <a:noFill/>
          <a:ln w="9525" cap="flat" cmpd="sng">
            <a:solidFill>
              <a:srgbClr val="C4BD97"/>
            </a:solidFill>
            <a:prstDash val="solid"/>
            <a:round/>
            <a:headEnd type="none" w="med" len="med"/>
            <a:tailEnd type="none" w="med" len="med"/>
          </a:ln>
        </p:spPr>
      </p:cxnSp>
      <p:cxnSp>
        <p:nvCxnSpPr>
          <p:cNvPr id="3520" name="Shape 3520"/>
          <p:cNvCxnSpPr/>
          <p:nvPr/>
        </p:nvCxnSpPr>
        <p:spPr>
          <a:xfrm rot="10800000">
            <a:off x="2300130" y="3806457"/>
            <a:ext cx="1989691" cy="0"/>
          </a:xfrm>
          <a:prstGeom prst="straightConnector1">
            <a:avLst/>
          </a:prstGeom>
          <a:noFill/>
          <a:ln w="9525" cap="flat" cmpd="sng">
            <a:solidFill>
              <a:srgbClr val="C4BD97"/>
            </a:solidFill>
            <a:prstDash val="solid"/>
            <a:round/>
            <a:headEnd type="none" w="med" len="med"/>
            <a:tailEnd type="none" w="med" len="med"/>
          </a:ln>
        </p:spPr>
      </p:cxnSp>
      <p:sp>
        <p:nvSpPr>
          <p:cNvPr id="3521" name="Shape 3521"/>
          <p:cNvSpPr/>
          <p:nvPr/>
        </p:nvSpPr>
        <p:spPr>
          <a:xfrm rot="5400000">
            <a:off x="1515977" y="2307587"/>
            <a:ext cx="1568306" cy="1429434"/>
          </a:xfrm>
          <a:prstGeom prst="hexagon">
            <a:avLst>
              <a:gd name="adj" fmla="val 25000"/>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522" name="Shape 3522"/>
          <p:cNvSpPr/>
          <p:nvPr/>
        </p:nvSpPr>
        <p:spPr>
          <a:xfrm rot="5400000">
            <a:off x="3505668" y="2518077"/>
            <a:ext cx="1568306" cy="1008453"/>
          </a:xfrm>
          <a:prstGeom prst="hexagon">
            <a:avLst>
              <a:gd name="adj" fmla="val 35815"/>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523" name="Shape 3523"/>
          <p:cNvSpPr txBox="1"/>
          <p:nvPr/>
        </p:nvSpPr>
        <p:spPr>
          <a:xfrm>
            <a:off x="3530505" y="2301463"/>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3524" name="Shape 3524"/>
          <p:cNvSpPr txBox="1"/>
          <p:nvPr/>
        </p:nvSpPr>
        <p:spPr>
          <a:xfrm>
            <a:off x="4144685" y="1939433"/>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3525" name="Shape 3525"/>
          <p:cNvSpPr txBox="1"/>
          <p:nvPr/>
        </p:nvSpPr>
        <p:spPr>
          <a:xfrm>
            <a:off x="4772812" y="2364083"/>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526" name="Shape 3526"/>
          <p:cNvSpPr txBox="1"/>
          <p:nvPr/>
        </p:nvSpPr>
        <p:spPr>
          <a:xfrm>
            <a:off x="4747423" y="3329301"/>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3527" name="Shape 3527"/>
          <p:cNvSpPr txBox="1"/>
          <p:nvPr/>
        </p:nvSpPr>
        <p:spPr>
          <a:xfrm>
            <a:off x="4137562" y="3741375"/>
            <a:ext cx="33214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528" name="Shape 3528"/>
          <p:cNvSpPr txBox="1"/>
          <p:nvPr/>
        </p:nvSpPr>
        <p:spPr>
          <a:xfrm>
            <a:off x="3557607" y="3402821"/>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cxnSp>
        <p:nvCxnSpPr>
          <p:cNvPr id="3529" name="Shape 3529"/>
          <p:cNvCxnSpPr/>
          <p:nvPr/>
        </p:nvCxnSpPr>
        <p:spPr>
          <a:xfrm rot="10800000">
            <a:off x="6298658" y="2680607"/>
            <a:ext cx="0" cy="2067081"/>
          </a:xfrm>
          <a:prstGeom prst="straightConnector1">
            <a:avLst/>
          </a:prstGeom>
          <a:noFill/>
          <a:ln w="9525" cap="flat" cmpd="sng">
            <a:solidFill>
              <a:srgbClr val="C4BD97"/>
            </a:solidFill>
            <a:prstDash val="solid"/>
            <a:round/>
            <a:headEnd type="none" w="med" len="med"/>
            <a:tailEnd type="none" w="med" len="med"/>
          </a:ln>
        </p:spPr>
      </p:cxnSp>
      <p:cxnSp>
        <p:nvCxnSpPr>
          <p:cNvPr id="3530" name="Shape 3530"/>
          <p:cNvCxnSpPr/>
          <p:nvPr/>
        </p:nvCxnSpPr>
        <p:spPr>
          <a:xfrm>
            <a:off x="7509363" y="3176185"/>
            <a:ext cx="0" cy="2081353"/>
          </a:xfrm>
          <a:prstGeom prst="straightConnector1">
            <a:avLst/>
          </a:prstGeom>
          <a:noFill/>
          <a:ln w="9525" cap="flat" cmpd="sng">
            <a:solidFill>
              <a:srgbClr val="C4BD97"/>
            </a:solidFill>
            <a:prstDash val="solid"/>
            <a:round/>
            <a:headEnd type="none" w="med" len="med"/>
            <a:tailEnd type="none" w="med" len="med"/>
          </a:ln>
        </p:spPr>
      </p:cxnSp>
      <p:cxnSp>
        <p:nvCxnSpPr>
          <p:cNvPr id="3531" name="Shape 3531"/>
          <p:cNvCxnSpPr/>
          <p:nvPr/>
        </p:nvCxnSpPr>
        <p:spPr>
          <a:xfrm rot="10800000">
            <a:off x="7408943" y="3788241"/>
            <a:ext cx="919" cy="959447"/>
          </a:xfrm>
          <a:prstGeom prst="straightConnector1">
            <a:avLst/>
          </a:prstGeom>
          <a:noFill/>
          <a:ln w="9525" cap="flat" cmpd="sng">
            <a:solidFill>
              <a:srgbClr val="C4BD97"/>
            </a:solidFill>
            <a:prstDash val="solid"/>
            <a:round/>
            <a:headEnd type="none" w="med" len="med"/>
            <a:tailEnd type="none" w="med" len="med"/>
          </a:ln>
        </p:spPr>
      </p:cxnSp>
      <p:cxnSp>
        <p:nvCxnSpPr>
          <p:cNvPr id="3532" name="Shape 3532"/>
          <p:cNvCxnSpPr/>
          <p:nvPr/>
        </p:nvCxnSpPr>
        <p:spPr>
          <a:xfrm rot="10800000">
            <a:off x="6198239" y="3292661"/>
            <a:ext cx="0" cy="942428"/>
          </a:xfrm>
          <a:prstGeom prst="straightConnector1">
            <a:avLst/>
          </a:prstGeom>
          <a:noFill/>
          <a:ln w="9525" cap="flat" cmpd="sng">
            <a:solidFill>
              <a:srgbClr val="C4BD97"/>
            </a:solidFill>
            <a:prstDash val="solid"/>
            <a:round/>
            <a:headEnd type="none" w="med" len="med"/>
            <a:tailEnd type="none" w="med" len="med"/>
          </a:ln>
        </p:spPr>
      </p:cxnSp>
      <p:cxnSp>
        <p:nvCxnSpPr>
          <p:cNvPr id="3533" name="Shape 3533"/>
          <p:cNvCxnSpPr/>
          <p:nvPr/>
        </p:nvCxnSpPr>
        <p:spPr>
          <a:xfrm rot="10800000">
            <a:off x="4772814" y="5252651"/>
            <a:ext cx="2736548" cy="0"/>
          </a:xfrm>
          <a:prstGeom prst="straightConnector1">
            <a:avLst/>
          </a:prstGeom>
          <a:noFill/>
          <a:ln w="9525" cap="flat" cmpd="sng">
            <a:solidFill>
              <a:srgbClr val="C4BD97"/>
            </a:solidFill>
            <a:prstDash val="solid"/>
            <a:round/>
            <a:headEnd type="none" w="med" len="med"/>
            <a:tailEnd type="none" w="med" len="med"/>
          </a:ln>
        </p:spPr>
      </p:cxnSp>
      <p:cxnSp>
        <p:nvCxnSpPr>
          <p:cNvPr id="3534" name="Shape 3534"/>
          <p:cNvCxnSpPr/>
          <p:nvPr/>
        </p:nvCxnSpPr>
        <p:spPr>
          <a:xfrm flipH="1">
            <a:off x="4306329" y="4735119"/>
            <a:ext cx="3103533" cy="0"/>
          </a:xfrm>
          <a:prstGeom prst="straightConnector1">
            <a:avLst/>
          </a:prstGeom>
          <a:noFill/>
          <a:ln w="9525" cap="flat" cmpd="sng">
            <a:solidFill>
              <a:srgbClr val="C4BD97"/>
            </a:solidFill>
            <a:prstDash val="solid"/>
            <a:round/>
            <a:headEnd type="none" w="med" len="med"/>
            <a:tailEnd type="none" w="med" len="med"/>
          </a:ln>
        </p:spPr>
      </p:cxnSp>
      <p:sp>
        <p:nvSpPr>
          <p:cNvPr id="3535" name="Shape 3535"/>
          <p:cNvSpPr txBox="1"/>
          <p:nvPr/>
        </p:nvSpPr>
        <p:spPr>
          <a:xfrm>
            <a:off x="5929150" y="4195067"/>
            <a:ext cx="28244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3536" name="Shape 3536"/>
          <p:cNvSpPr txBox="1"/>
          <p:nvPr/>
        </p:nvSpPr>
        <p:spPr>
          <a:xfrm>
            <a:off x="6083657" y="4683171"/>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3537" name="Shape 3537"/>
          <p:cNvSpPr txBox="1"/>
          <p:nvPr/>
        </p:nvSpPr>
        <p:spPr>
          <a:xfrm>
            <a:off x="6707767" y="5224046"/>
            <a:ext cx="27122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538" name="Shape 3538"/>
          <p:cNvSpPr txBox="1"/>
          <p:nvPr/>
        </p:nvSpPr>
        <p:spPr>
          <a:xfrm>
            <a:off x="7516464" y="5151262"/>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3539" name="Shape 3539"/>
          <p:cNvSpPr txBox="1"/>
          <p:nvPr/>
        </p:nvSpPr>
        <p:spPr>
          <a:xfrm>
            <a:off x="7372835" y="4497619"/>
            <a:ext cx="28725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540" name="Shape 3540"/>
          <p:cNvSpPr txBox="1"/>
          <p:nvPr/>
        </p:nvSpPr>
        <p:spPr>
          <a:xfrm>
            <a:off x="6625667" y="4191082"/>
            <a:ext cx="24718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3541" name="Shape 3541"/>
          <p:cNvSpPr txBox="1"/>
          <p:nvPr/>
        </p:nvSpPr>
        <p:spPr>
          <a:xfrm>
            <a:off x="5895880" y="3224308"/>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3542" name="Shape 3542"/>
          <p:cNvSpPr txBox="1"/>
          <p:nvPr/>
        </p:nvSpPr>
        <p:spPr>
          <a:xfrm>
            <a:off x="6043123" y="2430052"/>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3543" name="Shape 3543"/>
          <p:cNvSpPr txBox="1"/>
          <p:nvPr/>
        </p:nvSpPr>
        <p:spPr>
          <a:xfrm>
            <a:off x="6797131" y="2256675"/>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544" name="Shape 3544"/>
          <p:cNvSpPr txBox="1"/>
          <p:nvPr/>
        </p:nvSpPr>
        <p:spPr>
          <a:xfrm>
            <a:off x="7510282" y="2977781"/>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3545" name="Shape 3545"/>
          <p:cNvSpPr txBox="1"/>
          <p:nvPr/>
        </p:nvSpPr>
        <p:spPr>
          <a:xfrm>
            <a:off x="7350392" y="3714148"/>
            <a:ext cx="33214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546" name="Shape 3546"/>
          <p:cNvSpPr txBox="1"/>
          <p:nvPr/>
        </p:nvSpPr>
        <p:spPr>
          <a:xfrm>
            <a:off x="6234523" y="3840610"/>
            <a:ext cx="49343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45°</a:t>
            </a:r>
          </a:p>
        </p:txBody>
      </p:sp>
      <p:cxnSp>
        <p:nvCxnSpPr>
          <p:cNvPr id="3547" name="Shape 3547"/>
          <p:cNvCxnSpPr/>
          <p:nvPr/>
        </p:nvCxnSpPr>
        <p:spPr>
          <a:xfrm>
            <a:off x="5942544" y="3062758"/>
            <a:ext cx="1164961" cy="1164034"/>
          </a:xfrm>
          <a:prstGeom prst="straightConnector1">
            <a:avLst/>
          </a:prstGeom>
          <a:noFill/>
          <a:ln w="9525" cap="flat" cmpd="sng">
            <a:solidFill>
              <a:srgbClr val="938953"/>
            </a:solidFill>
            <a:prstDash val="solid"/>
            <a:round/>
            <a:headEnd type="none" w="med" len="med"/>
            <a:tailEnd type="none" w="med" len="med"/>
          </a:ln>
        </p:spPr>
      </p:cxnSp>
      <p:cxnSp>
        <p:nvCxnSpPr>
          <p:cNvPr id="3548" name="Shape 3548"/>
          <p:cNvCxnSpPr/>
          <p:nvPr/>
        </p:nvCxnSpPr>
        <p:spPr>
          <a:xfrm rot="10800000">
            <a:off x="6797131" y="3890122"/>
            <a:ext cx="0" cy="360544"/>
          </a:xfrm>
          <a:prstGeom prst="straightConnector1">
            <a:avLst/>
          </a:prstGeom>
          <a:noFill/>
          <a:ln w="9525" cap="flat" cmpd="sng">
            <a:solidFill>
              <a:srgbClr val="C4BD97"/>
            </a:solidFill>
            <a:prstDash val="solid"/>
            <a:round/>
            <a:headEnd type="none" w="med" len="med"/>
            <a:tailEnd type="none" w="med" len="med"/>
          </a:ln>
        </p:spPr>
      </p:cxnSp>
      <p:cxnSp>
        <p:nvCxnSpPr>
          <p:cNvPr id="3549" name="Shape 3549"/>
          <p:cNvCxnSpPr/>
          <p:nvPr/>
        </p:nvCxnSpPr>
        <p:spPr>
          <a:xfrm rot="10800000" flipH="1">
            <a:off x="6897221" y="2578725"/>
            <a:ext cx="13249" cy="2673925"/>
          </a:xfrm>
          <a:prstGeom prst="straightConnector1">
            <a:avLst/>
          </a:prstGeom>
          <a:noFill/>
          <a:ln w="9525" cap="flat" cmpd="sng">
            <a:solidFill>
              <a:srgbClr val="C4BD97"/>
            </a:solidFill>
            <a:prstDash val="solid"/>
            <a:round/>
            <a:headEnd type="none" w="med" len="med"/>
            <a:tailEnd type="none" w="med" len="med"/>
          </a:ln>
        </p:spPr>
      </p:cxnSp>
      <p:cxnSp>
        <p:nvCxnSpPr>
          <p:cNvPr id="3550" name="Shape 3550"/>
          <p:cNvCxnSpPr/>
          <p:nvPr/>
        </p:nvCxnSpPr>
        <p:spPr>
          <a:xfrm rot="10800000">
            <a:off x="3785593" y="4242728"/>
            <a:ext cx="1008454" cy="1009923"/>
          </a:xfrm>
          <a:prstGeom prst="straightConnector1">
            <a:avLst/>
          </a:prstGeom>
          <a:noFill/>
          <a:ln w="28575" cap="flat" cmpd="sng">
            <a:solidFill>
              <a:schemeClr val="dk1"/>
            </a:solidFill>
            <a:prstDash val="solid"/>
            <a:round/>
            <a:headEnd type="none" w="med" len="med"/>
            <a:tailEnd type="none" w="med" len="med"/>
          </a:ln>
        </p:spPr>
      </p:cxnSp>
      <p:sp>
        <p:nvSpPr>
          <p:cNvPr id="3551" name="Shape 3551"/>
          <p:cNvSpPr txBox="1"/>
          <p:nvPr/>
        </p:nvSpPr>
        <p:spPr>
          <a:xfrm>
            <a:off x="3387732" y="4240298"/>
            <a:ext cx="47301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a(f)</a:t>
            </a:r>
          </a:p>
        </p:txBody>
      </p:sp>
      <p:sp>
        <p:nvSpPr>
          <p:cNvPr id="3552" name="Shape 3552"/>
          <p:cNvSpPr txBox="1"/>
          <p:nvPr/>
        </p:nvSpPr>
        <p:spPr>
          <a:xfrm>
            <a:off x="3845762" y="4683651"/>
            <a:ext cx="5245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b(e)</a:t>
            </a:r>
          </a:p>
        </p:txBody>
      </p:sp>
      <p:sp>
        <p:nvSpPr>
          <p:cNvPr id="3553" name="Shape 3553"/>
          <p:cNvSpPr txBox="1"/>
          <p:nvPr/>
        </p:nvSpPr>
        <p:spPr>
          <a:xfrm>
            <a:off x="4358267" y="5181903"/>
            <a:ext cx="50366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c(d)</a:t>
            </a:r>
          </a:p>
        </p:txBody>
      </p:sp>
      <p:sp>
        <p:nvSpPr>
          <p:cNvPr id="3554" name="Shape 3554"/>
          <p:cNvSpPr/>
          <p:nvPr/>
        </p:nvSpPr>
        <p:spPr>
          <a:xfrm rot="2695890">
            <a:off x="6069647" y="2730197"/>
            <a:ext cx="1568306" cy="1008454"/>
          </a:xfrm>
          <a:prstGeom prst="hexagon">
            <a:avLst>
              <a:gd name="adj" fmla="val 35815"/>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555" name="Shape 3555"/>
          <p:cNvSpPr/>
          <p:nvPr/>
        </p:nvSpPr>
        <p:spPr>
          <a:xfrm rot="-7450212">
            <a:off x="6686348" y="3446520"/>
            <a:ext cx="676968" cy="1161455"/>
          </a:xfrm>
          <a:prstGeom prst="arc">
            <a:avLst>
              <a:gd name="adj1" fmla="val 17037601"/>
              <a:gd name="adj2" fmla="val 20214989"/>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3556" name="Shape 3556"/>
          <p:cNvCxnSpPr/>
          <p:nvPr/>
        </p:nvCxnSpPr>
        <p:spPr>
          <a:xfrm rot="10800000">
            <a:off x="6198239" y="4209169"/>
            <a:ext cx="100418" cy="525949"/>
          </a:xfrm>
          <a:prstGeom prst="straightConnector1">
            <a:avLst/>
          </a:prstGeom>
          <a:noFill/>
          <a:ln w="28575" cap="flat" cmpd="sng">
            <a:solidFill>
              <a:schemeClr val="dk1"/>
            </a:solidFill>
            <a:prstDash val="solid"/>
            <a:round/>
            <a:headEnd type="none" w="med" len="med"/>
            <a:tailEnd type="none" w="med" len="med"/>
          </a:ln>
        </p:spPr>
      </p:cxnSp>
      <p:cxnSp>
        <p:nvCxnSpPr>
          <p:cNvPr id="3557" name="Shape 3557"/>
          <p:cNvCxnSpPr/>
          <p:nvPr/>
        </p:nvCxnSpPr>
        <p:spPr>
          <a:xfrm rot="10800000">
            <a:off x="7409863" y="4731480"/>
            <a:ext cx="100418" cy="525949"/>
          </a:xfrm>
          <a:prstGeom prst="straightConnector1">
            <a:avLst/>
          </a:prstGeom>
          <a:noFill/>
          <a:ln w="28575" cap="flat" cmpd="sng">
            <a:solidFill>
              <a:schemeClr val="dk1"/>
            </a:solidFill>
            <a:prstDash val="solid"/>
            <a:round/>
            <a:headEnd type="none" w="med" len="med"/>
            <a:tailEnd type="none" w="med" len="med"/>
          </a:ln>
        </p:spPr>
      </p:cxnSp>
      <p:cxnSp>
        <p:nvCxnSpPr>
          <p:cNvPr id="3558" name="Shape 3558"/>
          <p:cNvCxnSpPr/>
          <p:nvPr/>
        </p:nvCxnSpPr>
        <p:spPr>
          <a:xfrm rot="10800000">
            <a:off x="6298659" y="4735121"/>
            <a:ext cx="598561" cy="522309"/>
          </a:xfrm>
          <a:prstGeom prst="straightConnector1">
            <a:avLst/>
          </a:prstGeom>
          <a:noFill/>
          <a:ln w="28575" cap="flat" cmpd="sng">
            <a:solidFill>
              <a:schemeClr val="dk1"/>
            </a:solidFill>
            <a:prstDash val="solid"/>
            <a:round/>
            <a:headEnd type="none" w="med" len="med"/>
            <a:tailEnd type="none" w="med" len="med"/>
          </a:ln>
        </p:spPr>
      </p:cxnSp>
      <p:cxnSp>
        <p:nvCxnSpPr>
          <p:cNvPr id="3559" name="Shape 3559"/>
          <p:cNvCxnSpPr/>
          <p:nvPr/>
        </p:nvCxnSpPr>
        <p:spPr>
          <a:xfrm rot="10800000">
            <a:off x="6793002" y="4235089"/>
            <a:ext cx="616861" cy="500030"/>
          </a:xfrm>
          <a:prstGeom prst="straightConnector1">
            <a:avLst/>
          </a:prstGeom>
          <a:noFill/>
          <a:ln w="28575" cap="flat" cmpd="sng">
            <a:solidFill>
              <a:schemeClr val="dk1"/>
            </a:solidFill>
            <a:prstDash val="solid"/>
            <a:round/>
            <a:headEnd type="none" w="med" len="med"/>
            <a:tailEnd type="none" w="med" len="med"/>
          </a:ln>
        </p:spPr>
      </p:cxnSp>
      <p:cxnSp>
        <p:nvCxnSpPr>
          <p:cNvPr id="3560" name="Shape 3560"/>
          <p:cNvCxnSpPr/>
          <p:nvPr/>
        </p:nvCxnSpPr>
        <p:spPr>
          <a:xfrm flipH="1">
            <a:off x="6897222" y="5252651"/>
            <a:ext cx="613059" cy="0"/>
          </a:xfrm>
          <a:prstGeom prst="straightConnector1">
            <a:avLst/>
          </a:prstGeom>
          <a:noFill/>
          <a:ln w="28575" cap="flat" cmpd="sng">
            <a:solidFill>
              <a:schemeClr val="dk1"/>
            </a:solidFill>
            <a:prstDash val="solid"/>
            <a:round/>
            <a:headEnd type="none" w="med" len="med"/>
            <a:tailEnd type="none" w="med" len="med"/>
          </a:ln>
        </p:spPr>
      </p:cxnSp>
      <p:cxnSp>
        <p:nvCxnSpPr>
          <p:cNvPr id="3561" name="Shape 3561"/>
          <p:cNvCxnSpPr/>
          <p:nvPr/>
        </p:nvCxnSpPr>
        <p:spPr>
          <a:xfrm flipH="1">
            <a:off x="6191465" y="4226792"/>
            <a:ext cx="601537" cy="0"/>
          </a:xfrm>
          <a:prstGeom prst="straightConnector1">
            <a:avLst/>
          </a:prstGeom>
          <a:noFill/>
          <a:ln w="28575" cap="flat" cmpd="sng">
            <a:solidFill>
              <a:schemeClr val="dk1"/>
            </a:solidFill>
            <a:prstDash val="solid"/>
            <a:round/>
            <a:headEnd type="none" w="med" len="med"/>
            <a:tailEnd type="none" w="med" len="med"/>
          </a:ln>
        </p:spPr>
      </p:cxnSp>
      <p:sp>
        <p:nvSpPr>
          <p:cNvPr id="3562" name="Shape 3562"/>
          <p:cNvSpPr txBox="1"/>
          <p:nvPr/>
        </p:nvSpPr>
        <p:spPr>
          <a:xfrm>
            <a:off x="6707767" y="3845914"/>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485"/>
                                        </p:tgtEl>
                                        <p:attrNameLst>
                                          <p:attrName>style.visibility</p:attrName>
                                        </p:attrNameLst>
                                      </p:cBhvr>
                                      <p:to>
                                        <p:strVal val="visible"/>
                                      </p:to>
                                    </p:set>
                                    <p:anim calcmode="lin" valueType="num">
                                      <p:cBhvr additive="base">
                                        <p:cTn id="7" dur="500"/>
                                        <p:tgtEl>
                                          <p:spTgt spid="348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91"/>
                                        </p:tgtEl>
                                        <p:attrNameLst>
                                          <p:attrName>style.visibility</p:attrName>
                                        </p:attrNameLst>
                                      </p:cBhvr>
                                      <p:to>
                                        <p:strVal val="visible"/>
                                      </p:to>
                                    </p:set>
                                    <p:animEffect transition="in" filter="fade">
                                      <p:cBhvr>
                                        <p:cTn id="12" dur="1"/>
                                        <p:tgtEl>
                                          <p:spTgt spid="3491"/>
                                        </p:tgtEl>
                                      </p:cBhvr>
                                    </p:animEffect>
                                  </p:childTnLst>
                                </p:cTn>
                              </p:par>
                              <p:par>
                                <p:cTn id="13" presetID="10" presetClass="entr" presetSubtype="0" fill="hold" nodeType="withEffect">
                                  <p:stCondLst>
                                    <p:cond delay="0"/>
                                  </p:stCondLst>
                                  <p:childTnLst>
                                    <p:set>
                                      <p:cBhvr>
                                        <p:cTn id="14" dur="1" fill="hold">
                                          <p:stCondLst>
                                            <p:cond delay="0"/>
                                          </p:stCondLst>
                                        </p:cTn>
                                        <p:tgtEl>
                                          <p:spTgt spid="3490"/>
                                        </p:tgtEl>
                                        <p:attrNameLst>
                                          <p:attrName>style.visibility</p:attrName>
                                        </p:attrNameLst>
                                      </p:cBhvr>
                                      <p:to>
                                        <p:strVal val="visible"/>
                                      </p:to>
                                    </p:set>
                                    <p:animEffect transition="in" filter="fade">
                                      <p:cBhvr>
                                        <p:cTn id="15" dur="1"/>
                                        <p:tgtEl>
                                          <p:spTgt spid="3490"/>
                                        </p:tgtEl>
                                      </p:cBhvr>
                                    </p:animEffect>
                                  </p:childTnLst>
                                </p:cTn>
                              </p:par>
                              <p:par>
                                <p:cTn id="16" presetID="10" presetClass="entr" presetSubtype="0" fill="hold" nodeType="withEffect">
                                  <p:stCondLst>
                                    <p:cond delay="0"/>
                                  </p:stCondLst>
                                  <p:childTnLst>
                                    <p:set>
                                      <p:cBhvr>
                                        <p:cTn id="17" dur="1" fill="hold">
                                          <p:stCondLst>
                                            <p:cond delay="0"/>
                                          </p:stCondLst>
                                        </p:cTn>
                                        <p:tgtEl>
                                          <p:spTgt spid="3492"/>
                                        </p:tgtEl>
                                        <p:attrNameLst>
                                          <p:attrName>style.visibility</p:attrName>
                                        </p:attrNameLst>
                                      </p:cBhvr>
                                      <p:to>
                                        <p:strVal val="visible"/>
                                      </p:to>
                                    </p:set>
                                    <p:animEffect transition="in" filter="fade">
                                      <p:cBhvr>
                                        <p:cTn id="18" dur="1"/>
                                        <p:tgtEl>
                                          <p:spTgt spid="3492"/>
                                        </p:tgtEl>
                                      </p:cBhvr>
                                    </p:animEffect>
                                  </p:childTnLst>
                                </p:cTn>
                              </p:par>
                              <p:par>
                                <p:cTn id="19" presetID="10" presetClass="entr" presetSubtype="0" fill="hold" nodeType="withEffect">
                                  <p:stCondLst>
                                    <p:cond delay="0"/>
                                  </p:stCondLst>
                                  <p:childTnLst>
                                    <p:set>
                                      <p:cBhvr>
                                        <p:cTn id="20" dur="1" fill="hold">
                                          <p:stCondLst>
                                            <p:cond delay="0"/>
                                          </p:stCondLst>
                                        </p:cTn>
                                        <p:tgtEl>
                                          <p:spTgt spid="3493"/>
                                        </p:tgtEl>
                                        <p:attrNameLst>
                                          <p:attrName>style.visibility</p:attrName>
                                        </p:attrNameLst>
                                      </p:cBhvr>
                                      <p:to>
                                        <p:strVal val="visible"/>
                                      </p:to>
                                    </p:set>
                                    <p:animEffect transition="in" filter="fade">
                                      <p:cBhvr>
                                        <p:cTn id="21" dur="1"/>
                                        <p:tgtEl>
                                          <p:spTgt spid="349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521"/>
                                        </p:tgtEl>
                                        <p:attrNameLst>
                                          <p:attrName>style.visibility</p:attrName>
                                        </p:attrNameLst>
                                      </p:cBhvr>
                                      <p:to>
                                        <p:strVal val="visible"/>
                                      </p:to>
                                    </p:set>
                                    <p:animEffect transition="in" filter="fade">
                                      <p:cBhvr>
                                        <p:cTn id="26" dur="1"/>
                                        <p:tgtEl>
                                          <p:spTgt spid="352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496"/>
                                        </p:tgtEl>
                                        <p:attrNameLst>
                                          <p:attrName>style.visibility</p:attrName>
                                        </p:attrNameLst>
                                      </p:cBhvr>
                                      <p:to>
                                        <p:strVal val="visible"/>
                                      </p:to>
                                    </p:set>
                                    <p:animEffect transition="in" filter="fade">
                                      <p:cBhvr>
                                        <p:cTn id="31" dur="1"/>
                                        <p:tgtEl>
                                          <p:spTgt spid="3496"/>
                                        </p:tgtEl>
                                      </p:cBhvr>
                                    </p:animEffect>
                                  </p:childTnLst>
                                </p:cTn>
                              </p:par>
                              <p:par>
                                <p:cTn id="32" presetID="10" presetClass="entr" presetSubtype="0" fill="hold" nodeType="withEffect">
                                  <p:stCondLst>
                                    <p:cond delay="0"/>
                                  </p:stCondLst>
                                  <p:childTnLst>
                                    <p:set>
                                      <p:cBhvr>
                                        <p:cTn id="33" dur="1" fill="hold">
                                          <p:stCondLst>
                                            <p:cond delay="0"/>
                                          </p:stCondLst>
                                        </p:cTn>
                                        <p:tgtEl>
                                          <p:spTgt spid="3500"/>
                                        </p:tgtEl>
                                        <p:attrNameLst>
                                          <p:attrName>style.visibility</p:attrName>
                                        </p:attrNameLst>
                                      </p:cBhvr>
                                      <p:to>
                                        <p:strVal val="visible"/>
                                      </p:to>
                                    </p:set>
                                    <p:animEffect transition="in" filter="fade">
                                      <p:cBhvr>
                                        <p:cTn id="34" dur="1"/>
                                        <p:tgtEl>
                                          <p:spTgt spid="350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494"/>
                                        </p:tgtEl>
                                        <p:attrNameLst>
                                          <p:attrName>style.visibility</p:attrName>
                                        </p:attrNameLst>
                                      </p:cBhvr>
                                      <p:to>
                                        <p:strVal val="visible"/>
                                      </p:to>
                                    </p:set>
                                    <p:animEffect transition="in" filter="fade">
                                      <p:cBhvr>
                                        <p:cTn id="39" dur="1"/>
                                        <p:tgtEl>
                                          <p:spTgt spid="3494"/>
                                        </p:tgtEl>
                                      </p:cBhvr>
                                    </p:animEffect>
                                  </p:childTnLst>
                                </p:cTn>
                              </p:par>
                              <p:par>
                                <p:cTn id="40" presetID="10" presetClass="entr" presetSubtype="0" fill="hold" nodeType="withEffect">
                                  <p:stCondLst>
                                    <p:cond delay="0"/>
                                  </p:stCondLst>
                                  <p:childTnLst>
                                    <p:set>
                                      <p:cBhvr>
                                        <p:cTn id="41" dur="1" fill="hold">
                                          <p:stCondLst>
                                            <p:cond delay="0"/>
                                          </p:stCondLst>
                                        </p:cTn>
                                        <p:tgtEl>
                                          <p:spTgt spid="3495"/>
                                        </p:tgtEl>
                                        <p:attrNameLst>
                                          <p:attrName>style.visibility</p:attrName>
                                        </p:attrNameLst>
                                      </p:cBhvr>
                                      <p:to>
                                        <p:strVal val="visible"/>
                                      </p:to>
                                    </p:set>
                                    <p:animEffect transition="in" filter="fade">
                                      <p:cBhvr>
                                        <p:cTn id="42" dur="1"/>
                                        <p:tgtEl>
                                          <p:spTgt spid="3495"/>
                                        </p:tgtEl>
                                      </p:cBhvr>
                                    </p:animEffect>
                                  </p:childTnLst>
                                </p:cTn>
                              </p:par>
                              <p:par>
                                <p:cTn id="43" presetID="10" presetClass="entr" presetSubtype="0" fill="hold" nodeType="withEffect">
                                  <p:stCondLst>
                                    <p:cond delay="0"/>
                                  </p:stCondLst>
                                  <p:childTnLst>
                                    <p:set>
                                      <p:cBhvr>
                                        <p:cTn id="44" dur="1" fill="hold">
                                          <p:stCondLst>
                                            <p:cond delay="0"/>
                                          </p:stCondLst>
                                        </p:cTn>
                                        <p:tgtEl>
                                          <p:spTgt spid="3503"/>
                                        </p:tgtEl>
                                        <p:attrNameLst>
                                          <p:attrName>style.visibility</p:attrName>
                                        </p:attrNameLst>
                                      </p:cBhvr>
                                      <p:to>
                                        <p:strVal val="visible"/>
                                      </p:to>
                                    </p:set>
                                    <p:animEffect transition="in" filter="fade">
                                      <p:cBhvr>
                                        <p:cTn id="45" dur="1"/>
                                        <p:tgtEl>
                                          <p:spTgt spid="3503"/>
                                        </p:tgtEl>
                                      </p:cBhvr>
                                    </p:animEffect>
                                  </p:childTnLst>
                                </p:cTn>
                              </p:par>
                              <p:par>
                                <p:cTn id="46" presetID="10" presetClass="entr" presetSubtype="0" fill="hold" nodeType="withEffect">
                                  <p:stCondLst>
                                    <p:cond delay="0"/>
                                  </p:stCondLst>
                                  <p:childTnLst>
                                    <p:set>
                                      <p:cBhvr>
                                        <p:cTn id="47" dur="1" fill="hold">
                                          <p:stCondLst>
                                            <p:cond delay="0"/>
                                          </p:stCondLst>
                                        </p:cTn>
                                        <p:tgtEl>
                                          <p:spTgt spid="3504"/>
                                        </p:tgtEl>
                                        <p:attrNameLst>
                                          <p:attrName>style.visibility</p:attrName>
                                        </p:attrNameLst>
                                      </p:cBhvr>
                                      <p:to>
                                        <p:strVal val="visible"/>
                                      </p:to>
                                    </p:set>
                                    <p:animEffect transition="in" filter="fade">
                                      <p:cBhvr>
                                        <p:cTn id="48" dur="1"/>
                                        <p:tgtEl>
                                          <p:spTgt spid="3504"/>
                                        </p:tgtEl>
                                      </p:cBhvr>
                                    </p:animEffect>
                                  </p:childTnLst>
                                </p:cTn>
                              </p:par>
                              <p:par>
                                <p:cTn id="49" presetID="10" presetClass="entr" presetSubtype="0" fill="hold" nodeType="withEffect">
                                  <p:stCondLst>
                                    <p:cond delay="0"/>
                                  </p:stCondLst>
                                  <p:childTnLst>
                                    <p:set>
                                      <p:cBhvr>
                                        <p:cTn id="50" dur="1" fill="hold">
                                          <p:stCondLst>
                                            <p:cond delay="0"/>
                                          </p:stCondLst>
                                        </p:cTn>
                                        <p:tgtEl>
                                          <p:spTgt spid="3505"/>
                                        </p:tgtEl>
                                        <p:attrNameLst>
                                          <p:attrName>style.visibility</p:attrName>
                                        </p:attrNameLst>
                                      </p:cBhvr>
                                      <p:to>
                                        <p:strVal val="visible"/>
                                      </p:to>
                                    </p:set>
                                    <p:animEffect transition="in" filter="fade">
                                      <p:cBhvr>
                                        <p:cTn id="51" dur="1"/>
                                        <p:tgtEl>
                                          <p:spTgt spid="3505"/>
                                        </p:tgtEl>
                                      </p:cBhvr>
                                    </p:animEffect>
                                  </p:childTnLst>
                                </p:cTn>
                              </p:par>
                              <p:par>
                                <p:cTn id="52" presetID="10" presetClass="entr" presetSubtype="0" fill="hold" nodeType="withEffect">
                                  <p:stCondLst>
                                    <p:cond delay="0"/>
                                  </p:stCondLst>
                                  <p:childTnLst>
                                    <p:set>
                                      <p:cBhvr>
                                        <p:cTn id="53" dur="1" fill="hold">
                                          <p:stCondLst>
                                            <p:cond delay="0"/>
                                          </p:stCondLst>
                                        </p:cTn>
                                        <p:tgtEl>
                                          <p:spTgt spid="3506"/>
                                        </p:tgtEl>
                                        <p:attrNameLst>
                                          <p:attrName>style.visibility</p:attrName>
                                        </p:attrNameLst>
                                      </p:cBhvr>
                                      <p:to>
                                        <p:strVal val="visible"/>
                                      </p:to>
                                    </p:set>
                                    <p:animEffect transition="in" filter="fade">
                                      <p:cBhvr>
                                        <p:cTn id="54" dur="1"/>
                                        <p:tgtEl>
                                          <p:spTgt spid="350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501"/>
                                        </p:tgtEl>
                                        <p:attrNameLst>
                                          <p:attrName>style.visibility</p:attrName>
                                        </p:attrNameLst>
                                      </p:cBhvr>
                                      <p:to>
                                        <p:strVal val="visible"/>
                                      </p:to>
                                    </p:set>
                                    <p:animEffect transition="in" filter="fade">
                                      <p:cBhvr>
                                        <p:cTn id="59" dur="500"/>
                                        <p:tgtEl>
                                          <p:spTgt spid="3501"/>
                                        </p:tgtEl>
                                      </p:cBhvr>
                                    </p:animEffect>
                                  </p:childTnLst>
                                </p:cTn>
                              </p:par>
                              <p:par>
                                <p:cTn id="60" presetID="10" presetClass="entr" presetSubtype="0" fill="hold" nodeType="withEffect">
                                  <p:stCondLst>
                                    <p:cond delay="0"/>
                                  </p:stCondLst>
                                  <p:childTnLst>
                                    <p:set>
                                      <p:cBhvr>
                                        <p:cTn id="61" dur="1" fill="hold">
                                          <p:stCondLst>
                                            <p:cond delay="0"/>
                                          </p:stCondLst>
                                        </p:cTn>
                                        <p:tgtEl>
                                          <p:spTgt spid="3507"/>
                                        </p:tgtEl>
                                        <p:attrNameLst>
                                          <p:attrName>style.visibility</p:attrName>
                                        </p:attrNameLst>
                                      </p:cBhvr>
                                      <p:to>
                                        <p:strVal val="visible"/>
                                      </p:to>
                                    </p:set>
                                    <p:animEffect transition="in" filter="fade">
                                      <p:cBhvr>
                                        <p:cTn id="62" dur="500"/>
                                        <p:tgtEl>
                                          <p:spTgt spid="3507"/>
                                        </p:tgtEl>
                                      </p:cBhvr>
                                    </p:animEffect>
                                  </p:childTnLst>
                                </p:cTn>
                              </p:par>
                              <p:par>
                                <p:cTn id="63" presetID="10" presetClass="entr" presetSubtype="0" fill="hold" nodeType="withEffect">
                                  <p:stCondLst>
                                    <p:cond delay="0"/>
                                  </p:stCondLst>
                                  <p:childTnLst>
                                    <p:set>
                                      <p:cBhvr>
                                        <p:cTn id="64" dur="1" fill="hold">
                                          <p:stCondLst>
                                            <p:cond delay="0"/>
                                          </p:stCondLst>
                                        </p:cTn>
                                        <p:tgtEl>
                                          <p:spTgt spid="3502"/>
                                        </p:tgtEl>
                                        <p:attrNameLst>
                                          <p:attrName>style.visibility</p:attrName>
                                        </p:attrNameLst>
                                      </p:cBhvr>
                                      <p:to>
                                        <p:strVal val="visible"/>
                                      </p:to>
                                    </p:set>
                                    <p:animEffect transition="in" filter="fade">
                                      <p:cBhvr>
                                        <p:cTn id="65" dur="500"/>
                                        <p:tgtEl>
                                          <p:spTgt spid="350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508"/>
                                        </p:tgtEl>
                                        <p:attrNameLst>
                                          <p:attrName>style.visibility</p:attrName>
                                        </p:attrNameLst>
                                      </p:cBhvr>
                                      <p:to>
                                        <p:strVal val="visible"/>
                                      </p:to>
                                    </p:set>
                                    <p:animEffect transition="in" filter="fade">
                                      <p:cBhvr>
                                        <p:cTn id="70" dur="1"/>
                                        <p:tgtEl>
                                          <p:spTgt spid="350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509"/>
                                        </p:tgtEl>
                                        <p:attrNameLst>
                                          <p:attrName>style.visibility</p:attrName>
                                        </p:attrNameLst>
                                      </p:cBhvr>
                                      <p:to>
                                        <p:strVal val="visible"/>
                                      </p:to>
                                    </p:set>
                                    <p:animEffect transition="in" filter="fade">
                                      <p:cBhvr>
                                        <p:cTn id="75" dur="1"/>
                                        <p:tgtEl>
                                          <p:spTgt spid="3509"/>
                                        </p:tgtEl>
                                      </p:cBhvr>
                                    </p:animEffect>
                                  </p:childTnLst>
                                </p:cTn>
                              </p:par>
                              <p:par>
                                <p:cTn id="76" presetID="10" presetClass="entr" presetSubtype="0" fill="hold" nodeType="withEffect">
                                  <p:stCondLst>
                                    <p:cond delay="0"/>
                                  </p:stCondLst>
                                  <p:childTnLst>
                                    <p:set>
                                      <p:cBhvr>
                                        <p:cTn id="77" dur="1" fill="hold">
                                          <p:stCondLst>
                                            <p:cond delay="0"/>
                                          </p:stCondLst>
                                        </p:cTn>
                                        <p:tgtEl>
                                          <p:spTgt spid="3510"/>
                                        </p:tgtEl>
                                        <p:attrNameLst>
                                          <p:attrName>style.visibility</p:attrName>
                                        </p:attrNameLst>
                                      </p:cBhvr>
                                      <p:to>
                                        <p:strVal val="visible"/>
                                      </p:to>
                                    </p:set>
                                    <p:animEffect transition="in" filter="fade">
                                      <p:cBhvr>
                                        <p:cTn id="78" dur="1"/>
                                        <p:tgtEl>
                                          <p:spTgt spid="3510"/>
                                        </p:tgtEl>
                                      </p:cBhvr>
                                    </p:animEffect>
                                  </p:childTnLst>
                                </p:cTn>
                              </p:par>
                              <p:par>
                                <p:cTn id="79" presetID="10" presetClass="entr" presetSubtype="0" fill="hold" nodeType="withEffect">
                                  <p:stCondLst>
                                    <p:cond delay="0"/>
                                  </p:stCondLst>
                                  <p:childTnLst>
                                    <p:set>
                                      <p:cBhvr>
                                        <p:cTn id="80" dur="1" fill="hold">
                                          <p:stCondLst>
                                            <p:cond delay="0"/>
                                          </p:stCondLst>
                                        </p:cTn>
                                        <p:tgtEl>
                                          <p:spTgt spid="3511"/>
                                        </p:tgtEl>
                                        <p:attrNameLst>
                                          <p:attrName>style.visibility</p:attrName>
                                        </p:attrNameLst>
                                      </p:cBhvr>
                                      <p:to>
                                        <p:strVal val="visible"/>
                                      </p:to>
                                    </p:set>
                                    <p:animEffect transition="in" filter="fade">
                                      <p:cBhvr>
                                        <p:cTn id="81" dur="1"/>
                                        <p:tgtEl>
                                          <p:spTgt spid="351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3513"/>
                                        </p:tgtEl>
                                        <p:attrNameLst>
                                          <p:attrName>style.visibility</p:attrName>
                                        </p:attrNameLst>
                                      </p:cBhvr>
                                      <p:to>
                                        <p:strVal val="visible"/>
                                      </p:to>
                                    </p:set>
                                    <p:animEffect transition="in" filter="fade">
                                      <p:cBhvr>
                                        <p:cTn id="86" dur="1"/>
                                        <p:tgtEl>
                                          <p:spTgt spid="3513"/>
                                        </p:tgtEl>
                                      </p:cBhvr>
                                    </p:animEffect>
                                  </p:childTnLst>
                                </p:cTn>
                              </p:par>
                              <p:par>
                                <p:cTn id="87" presetID="10" presetClass="entr" presetSubtype="0" fill="hold" nodeType="withEffect">
                                  <p:stCondLst>
                                    <p:cond delay="0"/>
                                  </p:stCondLst>
                                  <p:childTnLst>
                                    <p:set>
                                      <p:cBhvr>
                                        <p:cTn id="88" dur="1" fill="hold">
                                          <p:stCondLst>
                                            <p:cond delay="0"/>
                                          </p:stCondLst>
                                        </p:cTn>
                                        <p:tgtEl>
                                          <p:spTgt spid="3512"/>
                                        </p:tgtEl>
                                        <p:attrNameLst>
                                          <p:attrName>style.visibility</p:attrName>
                                        </p:attrNameLst>
                                      </p:cBhvr>
                                      <p:to>
                                        <p:strVal val="visible"/>
                                      </p:to>
                                    </p:set>
                                    <p:animEffect transition="in" filter="fade">
                                      <p:cBhvr>
                                        <p:cTn id="89" dur="1"/>
                                        <p:tgtEl>
                                          <p:spTgt spid="3512"/>
                                        </p:tgtEl>
                                      </p:cBhvr>
                                    </p:animEffect>
                                  </p:childTnLst>
                                </p:cTn>
                              </p:par>
                              <p:par>
                                <p:cTn id="90" presetID="10" presetClass="entr" presetSubtype="0" fill="hold" nodeType="withEffect">
                                  <p:stCondLst>
                                    <p:cond delay="0"/>
                                  </p:stCondLst>
                                  <p:childTnLst>
                                    <p:set>
                                      <p:cBhvr>
                                        <p:cTn id="91" dur="1" fill="hold">
                                          <p:stCondLst>
                                            <p:cond delay="0"/>
                                          </p:stCondLst>
                                        </p:cTn>
                                        <p:tgtEl>
                                          <p:spTgt spid="3551"/>
                                        </p:tgtEl>
                                        <p:attrNameLst>
                                          <p:attrName>style.visibility</p:attrName>
                                        </p:attrNameLst>
                                      </p:cBhvr>
                                      <p:to>
                                        <p:strVal val="visible"/>
                                      </p:to>
                                    </p:set>
                                    <p:animEffect transition="in" filter="fade">
                                      <p:cBhvr>
                                        <p:cTn id="92" dur="1"/>
                                        <p:tgtEl>
                                          <p:spTgt spid="3551"/>
                                        </p:tgtEl>
                                      </p:cBhvr>
                                    </p:animEffect>
                                  </p:childTnLst>
                                </p:cTn>
                              </p:par>
                              <p:par>
                                <p:cTn id="93" presetID="10" presetClass="entr" presetSubtype="0" fill="hold" nodeType="withEffect">
                                  <p:stCondLst>
                                    <p:cond delay="0"/>
                                  </p:stCondLst>
                                  <p:childTnLst>
                                    <p:set>
                                      <p:cBhvr>
                                        <p:cTn id="94" dur="1" fill="hold">
                                          <p:stCondLst>
                                            <p:cond delay="0"/>
                                          </p:stCondLst>
                                        </p:cTn>
                                        <p:tgtEl>
                                          <p:spTgt spid="3552"/>
                                        </p:tgtEl>
                                        <p:attrNameLst>
                                          <p:attrName>style.visibility</p:attrName>
                                        </p:attrNameLst>
                                      </p:cBhvr>
                                      <p:to>
                                        <p:strVal val="visible"/>
                                      </p:to>
                                    </p:set>
                                    <p:animEffect transition="in" filter="fade">
                                      <p:cBhvr>
                                        <p:cTn id="95" dur="1"/>
                                        <p:tgtEl>
                                          <p:spTgt spid="3552"/>
                                        </p:tgtEl>
                                      </p:cBhvr>
                                    </p:animEffect>
                                  </p:childTnLst>
                                </p:cTn>
                              </p:par>
                              <p:par>
                                <p:cTn id="96" presetID="10" presetClass="entr" presetSubtype="0" fill="hold" nodeType="withEffect">
                                  <p:stCondLst>
                                    <p:cond delay="0"/>
                                  </p:stCondLst>
                                  <p:childTnLst>
                                    <p:set>
                                      <p:cBhvr>
                                        <p:cTn id="97" dur="1" fill="hold">
                                          <p:stCondLst>
                                            <p:cond delay="0"/>
                                          </p:stCondLst>
                                        </p:cTn>
                                        <p:tgtEl>
                                          <p:spTgt spid="3553"/>
                                        </p:tgtEl>
                                        <p:attrNameLst>
                                          <p:attrName>style.visibility</p:attrName>
                                        </p:attrNameLst>
                                      </p:cBhvr>
                                      <p:to>
                                        <p:strVal val="visible"/>
                                      </p:to>
                                    </p:set>
                                    <p:animEffect transition="in" filter="fade">
                                      <p:cBhvr>
                                        <p:cTn id="98" dur="1"/>
                                        <p:tgtEl>
                                          <p:spTgt spid="3553"/>
                                        </p:tgtEl>
                                      </p:cBhvr>
                                    </p:animEffect>
                                  </p:childTnLst>
                                </p:cTn>
                              </p:par>
                              <p:par>
                                <p:cTn id="99" presetID="10" presetClass="entr" presetSubtype="0" fill="hold" nodeType="withEffect">
                                  <p:stCondLst>
                                    <p:cond delay="0"/>
                                  </p:stCondLst>
                                  <p:childTnLst>
                                    <p:set>
                                      <p:cBhvr>
                                        <p:cTn id="100" dur="1" fill="hold">
                                          <p:stCondLst>
                                            <p:cond delay="0"/>
                                          </p:stCondLst>
                                        </p:cTn>
                                        <p:tgtEl>
                                          <p:spTgt spid="3550"/>
                                        </p:tgtEl>
                                        <p:attrNameLst>
                                          <p:attrName>style.visibility</p:attrName>
                                        </p:attrNameLst>
                                      </p:cBhvr>
                                      <p:to>
                                        <p:strVal val="visible"/>
                                      </p:to>
                                    </p:set>
                                    <p:animEffect transition="in" filter="fade">
                                      <p:cBhvr>
                                        <p:cTn id="101" dur="1"/>
                                        <p:tgtEl>
                                          <p:spTgt spid="3550"/>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3514"/>
                                        </p:tgtEl>
                                        <p:attrNameLst>
                                          <p:attrName>style.visibility</p:attrName>
                                        </p:attrNameLst>
                                      </p:cBhvr>
                                      <p:to>
                                        <p:strVal val="visible"/>
                                      </p:to>
                                    </p:set>
                                    <p:animEffect transition="in" filter="fade">
                                      <p:cBhvr>
                                        <p:cTn id="106" dur="500"/>
                                        <p:tgtEl>
                                          <p:spTgt spid="3514"/>
                                        </p:tgtEl>
                                      </p:cBhvr>
                                    </p:animEffect>
                                  </p:childTnLst>
                                </p:cTn>
                              </p:par>
                              <p:par>
                                <p:cTn id="107" presetID="10" presetClass="entr" presetSubtype="0" fill="hold" nodeType="withEffect">
                                  <p:stCondLst>
                                    <p:cond delay="0"/>
                                  </p:stCondLst>
                                  <p:childTnLst>
                                    <p:set>
                                      <p:cBhvr>
                                        <p:cTn id="108" dur="1" fill="hold">
                                          <p:stCondLst>
                                            <p:cond delay="0"/>
                                          </p:stCondLst>
                                        </p:cTn>
                                        <p:tgtEl>
                                          <p:spTgt spid="3516"/>
                                        </p:tgtEl>
                                        <p:attrNameLst>
                                          <p:attrName>style.visibility</p:attrName>
                                        </p:attrNameLst>
                                      </p:cBhvr>
                                      <p:to>
                                        <p:strVal val="visible"/>
                                      </p:to>
                                    </p:set>
                                    <p:animEffect transition="in" filter="fade">
                                      <p:cBhvr>
                                        <p:cTn id="109" dur="500"/>
                                        <p:tgtEl>
                                          <p:spTgt spid="3516"/>
                                        </p:tgtEl>
                                      </p:cBhvr>
                                    </p:animEffect>
                                  </p:childTnLst>
                                </p:cTn>
                              </p:par>
                              <p:par>
                                <p:cTn id="110" presetID="10" presetClass="entr" presetSubtype="0" fill="hold" nodeType="withEffect">
                                  <p:stCondLst>
                                    <p:cond delay="0"/>
                                  </p:stCondLst>
                                  <p:childTnLst>
                                    <p:set>
                                      <p:cBhvr>
                                        <p:cTn id="111" dur="1" fill="hold">
                                          <p:stCondLst>
                                            <p:cond delay="0"/>
                                          </p:stCondLst>
                                        </p:cTn>
                                        <p:tgtEl>
                                          <p:spTgt spid="3515"/>
                                        </p:tgtEl>
                                        <p:attrNameLst>
                                          <p:attrName>style.visibility</p:attrName>
                                        </p:attrNameLst>
                                      </p:cBhvr>
                                      <p:to>
                                        <p:strVal val="visible"/>
                                      </p:to>
                                    </p:set>
                                    <p:animEffect transition="in" filter="fade">
                                      <p:cBhvr>
                                        <p:cTn id="112" dur="500"/>
                                        <p:tgtEl>
                                          <p:spTgt spid="3515"/>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3517"/>
                                        </p:tgtEl>
                                        <p:attrNameLst>
                                          <p:attrName>style.visibility</p:attrName>
                                        </p:attrNameLst>
                                      </p:cBhvr>
                                      <p:to>
                                        <p:strVal val="visible"/>
                                      </p:to>
                                    </p:set>
                                    <p:animEffect transition="in" filter="fade">
                                      <p:cBhvr>
                                        <p:cTn id="117" dur="500"/>
                                        <p:tgtEl>
                                          <p:spTgt spid="3517"/>
                                        </p:tgtEl>
                                      </p:cBhvr>
                                    </p:animEffect>
                                  </p:childTnLst>
                                </p:cTn>
                              </p:par>
                              <p:par>
                                <p:cTn id="118" presetID="10" presetClass="entr" presetSubtype="0" fill="hold" nodeType="withEffect">
                                  <p:stCondLst>
                                    <p:cond delay="0"/>
                                  </p:stCondLst>
                                  <p:childTnLst>
                                    <p:set>
                                      <p:cBhvr>
                                        <p:cTn id="119" dur="1" fill="hold">
                                          <p:stCondLst>
                                            <p:cond delay="0"/>
                                          </p:stCondLst>
                                        </p:cTn>
                                        <p:tgtEl>
                                          <p:spTgt spid="3518"/>
                                        </p:tgtEl>
                                        <p:attrNameLst>
                                          <p:attrName>style.visibility</p:attrName>
                                        </p:attrNameLst>
                                      </p:cBhvr>
                                      <p:to>
                                        <p:strVal val="visible"/>
                                      </p:to>
                                    </p:set>
                                    <p:animEffect transition="in" filter="fade">
                                      <p:cBhvr>
                                        <p:cTn id="120" dur="500"/>
                                        <p:tgtEl>
                                          <p:spTgt spid="3518"/>
                                        </p:tgtEl>
                                      </p:cBhvr>
                                    </p:animEffect>
                                  </p:childTnLst>
                                </p:cTn>
                              </p:par>
                              <p:par>
                                <p:cTn id="121" presetID="10" presetClass="entr" presetSubtype="0" fill="hold" nodeType="withEffect">
                                  <p:stCondLst>
                                    <p:cond delay="0"/>
                                  </p:stCondLst>
                                  <p:childTnLst>
                                    <p:set>
                                      <p:cBhvr>
                                        <p:cTn id="122" dur="1" fill="hold">
                                          <p:stCondLst>
                                            <p:cond delay="0"/>
                                          </p:stCondLst>
                                        </p:cTn>
                                        <p:tgtEl>
                                          <p:spTgt spid="3519"/>
                                        </p:tgtEl>
                                        <p:attrNameLst>
                                          <p:attrName>style.visibility</p:attrName>
                                        </p:attrNameLst>
                                      </p:cBhvr>
                                      <p:to>
                                        <p:strVal val="visible"/>
                                      </p:to>
                                    </p:set>
                                    <p:animEffect transition="in" filter="fade">
                                      <p:cBhvr>
                                        <p:cTn id="123" dur="500"/>
                                        <p:tgtEl>
                                          <p:spTgt spid="3519"/>
                                        </p:tgtEl>
                                      </p:cBhvr>
                                    </p:animEffect>
                                  </p:childTnLst>
                                </p:cTn>
                              </p:par>
                              <p:par>
                                <p:cTn id="124" presetID="10" presetClass="entr" presetSubtype="0" fill="hold" nodeType="withEffect">
                                  <p:stCondLst>
                                    <p:cond delay="0"/>
                                  </p:stCondLst>
                                  <p:childTnLst>
                                    <p:set>
                                      <p:cBhvr>
                                        <p:cTn id="125" dur="1" fill="hold">
                                          <p:stCondLst>
                                            <p:cond delay="0"/>
                                          </p:stCondLst>
                                        </p:cTn>
                                        <p:tgtEl>
                                          <p:spTgt spid="3520"/>
                                        </p:tgtEl>
                                        <p:attrNameLst>
                                          <p:attrName>style.visibility</p:attrName>
                                        </p:attrNameLst>
                                      </p:cBhvr>
                                      <p:to>
                                        <p:strVal val="visible"/>
                                      </p:to>
                                    </p:set>
                                    <p:animEffect transition="in" filter="fade">
                                      <p:cBhvr>
                                        <p:cTn id="126" dur="500"/>
                                        <p:tgtEl>
                                          <p:spTgt spid="3520"/>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3523"/>
                                        </p:tgtEl>
                                        <p:attrNameLst>
                                          <p:attrName>style.visibility</p:attrName>
                                        </p:attrNameLst>
                                      </p:cBhvr>
                                      <p:to>
                                        <p:strVal val="visible"/>
                                      </p:to>
                                    </p:set>
                                    <p:animEffect transition="in" filter="fade">
                                      <p:cBhvr>
                                        <p:cTn id="131" dur="1"/>
                                        <p:tgtEl>
                                          <p:spTgt spid="3523"/>
                                        </p:tgtEl>
                                      </p:cBhvr>
                                    </p:animEffect>
                                  </p:childTnLst>
                                </p:cTn>
                              </p:par>
                              <p:par>
                                <p:cTn id="132" presetID="10" presetClass="entr" presetSubtype="0" fill="hold" nodeType="withEffect">
                                  <p:stCondLst>
                                    <p:cond delay="0"/>
                                  </p:stCondLst>
                                  <p:childTnLst>
                                    <p:set>
                                      <p:cBhvr>
                                        <p:cTn id="133" dur="1" fill="hold">
                                          <p:stCondLst>
                                            <p:cond delay="0"/>
                                          </p:stCondLst>
                                        </p:cTn>
                                        <p:tgtEl>
                                          <p:spTgt spid="3525"/>
                                        </p:tgtEl>
                                        <p:attrNameLst>
                                          <p:attrName>style.visibility</p:attrName>
                                        </p:attrNameLst>
                                      </p:cBhvr>
                                      <p:to>
                                        <p:strVal val="visible"/>
                                      </p:to>
                                    </p:set>
                                    <p:animEffect transition="in" filter="fade">
                                      <p:cBhvr>
                                        <p:cTn id="134" dur="1"/>
                                        <p:tgtEl>
                                          <p:spTgt spid="3525"/>
                                        </p:tgtEl>
                                      </p:cBhvr>
                                    </p:animEffect>
                                  </p:childTnLst>
                                </p:cTn>
                              </p:par>
                              <p:par>
                                <p:cTn id="135" presetID="10" presetClass="entr" presetSubtype="0" fill="hold" nodeType="withEffect">
                                  <p:stCondLst>
                                    <p:cond delay="0"/>
                                  </p:stCondLst>
                                  <p:childTnLst>
                                    <p:set>
                                      <p:cBhvr>
                                        <p:cTn id="136" dur="1" fill="hold">
                                          <p:stCondLst>
                                            <p:cond delay="0"/>
                                          </p:stCondLst>
                                        </p:cTn>
                                        <p:tgtEl>
                                          <p:spTgt spid="3524"/>
                                        </p:tgtEl>
                                        <p:attrNameLst>
                                          <p:attrName>style.visibility</p:attrName>
                                        </p:attrNameLst>
                                      </p:cBhvr>
                                      <p:to>
                                        <p:strVal val="visible"/>
                                      </p:to>
                                    </p:set>
                                    <p:animEffect transition="in" filter="fade">
                                      <p:cBhvr>
                                        <p:cTn id="137" dur="1"/>
                                        <p:tgtEl>
                                          <p:spTgt spid="3524"/>
                                        </p:tgtEl>
                                      </p:cBhvr>
                                    </p:animEffect>
                                  </p:childTnLst>
                                </p:cTn>
                              </p:par>
                              <p:par>
                                <p:cTn id="138" presetID="10" presetClass="entr" presetSubtype="0" fill="hold" nodeType="withEffect">
                                  <p:stCondLst>
                                    <p:cond delay="0"/>
                                  </p:stCondLst>
                                  <p:childTnLst>
                                    <p:set>
                                      <p:cBhvr>
                                        <p:cTn id="139" dur="1" fill="hold">
                                          <p:stCondLst>
                                            <p:cond delay="0"/>
                                          </p:stCondLst>
                                        </p:cTn>
                                        <p:tgtEl>
                                          <p:spTgt spid="3526"/>
                                        </p:tgtEl>
                                        <p:attrNameLst>
                                          <p:attrName>style.visibility</p:attrName>
                                        </p:attrNameLst>
                                      </p:cBhvr>
                                      <p:to>
                                        <p:strVal val="visible"/>
                                      </p:to>
                                    </p:set>
                                    <p:animEffect transition="in" filter="fade">
                                      <p:cBhvr>
                                        <p:cTn id="140" dur="1"/>
                                        <p:tgtEl>
                                          <p:spTgt spid="3526"/>
                                        </p:tgtEl>
                                      </p:cBhvr>
                                    </p:animEffect>
                                  </p:childTnLst>
                                </p:cTn>
                              </p:par>
                              <p:par>
                                <p:cTn id="141" presetID="10" presetClass="entr" presetSubtype="0" fill="hold" nodeType="withEffect">
                                  <p:stCondLst>
                                    <p:cond delay="0"/>
                                  </p:stCondLst>
                                  <p:childTnLst>
                                    <p:set>
                                      <p:cBhvr>
                                        <p:cTn id="142" dur="1" fill="hold">
                                          <p:stCondLst>
                                            <p:cond delay="0"/>
                                          </p:stCondLst>
                                        </p:cTn>
                                        <p:tgtEl>
                                          <p:spTgt spid="3527"/>
                                        </p:tgtEl>
                                        <p:attrNameLst>
                                          <p:attrName>style.visibility</p:attrName>
                                        </p:attrNameLst>
                                      </p:cBhvr>
                                      <p:to>
                                        <p:strVal val="visible"/>
                                      </p:to>
                                    </p:set>
                                    <p:animEffect transition="in" filter="fade">
                                      <p:cBhvr>
                                        <p:cTn id="143" dur="1"/>
                                        <p:tgtEl>
                                          <p:spTgt spid="3527"/>
                                        </p:tgtEl>
                                      </p:cBhvr>
                                    </p:animEffect>
                                  </p:childTnLst>
                                </p:cTn>
                              </p:par>
                              <p:par>
                                <p:cTn id="144" presetID="10" presetClass="entr" presetSubtype="0" fill="hold" nodeType="withEffect">
                                  <p:stCondLst>
                                    <p:cond delay="0"/>
                                  </p:stCondLst>
                                  <p:childTnLst>
                                    <p:set>
                                      <p:cBhvr>
                                        <p:cTn id="145" dur="1" fill="hold">
                                          <p:stCondLst>
                                            <p:cond delay="0"/>
                                          </p:stCondLst>
                                        </p:cTn>
                                        <p:tgtEl>
                                          <p:spTgt spid="3528"/>
                                        </p:tgtEl>
                                        <p:attrNameLst>
                                          <p:attrName>style.visibility</p:attrName>
                                        </p:attrNameLst>
                                      </p:cBhvr>
                                      <p:to>
                                        <p:strVal val="visible"/>
                                      </p:to>
                                    </p:set>
                                    <p:animEffect transition="in" filter="fade">
                                      <p:cBhvr>
                                        <p:cTn id="146" dur="1"/>
                                        <p:tgtEl>
                                          <p:spTgt spid="3528"/>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3522"/>
                                        </p:tgtEl>
                                        <p:attrNameLst>
                                          <p:attrName>style.visibility</p:attrName>
                                        </p:attrNameLst>
                                      </p:cBhvr>
                                      <p:to>
                                        <p:strVal val="visible"/>
                                      </p:to>
                                    </p:set>
                                    <p:animEffect transition="in" filter="fade">
                                      <p:cBhvr>
                                        <p:cTn id="151" dur="1"/>
                                        <p:tgtEl>
                                          <p:spTgt spid="3522"/>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3547"/>
                                        </p:tgtEl>
                                        <p:attrNameLst>
                                          <p:attrName>style.visibility</p:attrName>
                                        </p:attrNameLst>
                                      </p:cBhvr>
                                      <p:to>
                                        <p:strVal val="visible"/>
                                      </p:to>
                                    </p:set>
                                    <p:animEffect transition="in" filter="fade">
                                      <p:cBhvr>
                                        <p:cTn id="156" dur="500"/>
                                        <p:tgtEl>
                                          <p:spTgt spid="3547"/>
                                        </p:tgtEl>
                                      </p:cBhvr>
                                    </p:animEffect>
                                  </p:childTnLst>
                                </p:cTn>
                              </p:par>
                              <p:par>
                                <p:cTn id="157" presetID="10" presetClass="entr" presetSubtype="0" fill="hold" nodeType="withEffect">
                                  <p:stCondLst>
                                    <p:cond delay="0"/>
                                  </p:stCondLst>
                                  <p:childTnLst>
                                    <p:set>
                                      <p:cBhvr>
                                        <p:cTn id="158" dur="1" fill="hold">
                                          <p:stCondLst>
                                            <p:cond delay="0"/>
                                          </p:stCondLst>
                                        </p:cTn>
                                        <p:tgtEl>
                                          <p:spTgt spid="3555"/>
                                        </p:tgtEl>
                                        <p:attrNameLst>
                                          <p:attrName>style.visibility</p:attrName>
                                        </p:attrNameLst>
                                      </p:cBhvr>
                                      <p:to>
                                        <p:strVal val="visible"/>
                                      </p:to>
                                    </p:set>
                                    <p:animEffect transition="in" filter="fade">
                                      <p:cBhvr>
                                        <p:cTn id="159" dur="1"/>
                                        <p:tgtEl>
                                          <p:spTgt spid="3555"/>
                                        </p:tgtEl>
                                      </p:cBhvr>
                                    </p:animEffect>
                                  </p:childTnLst>
                                </p:cTn>
                              </p:par>
                              <p:par>
                                <p:cTn id="160" presetID="10" presetClass="entr" presetSubtype="0" fill="hold" nodeType="withEffect">
                                  <p:stCondLst>
                                    <p:cond delay="0"/>
                                  </p:stCondLst>
                                  <p:childTnLst>
                                    <p:set>
                                      <p:cBhvr>
                                        <p:cTn id="161" dur="1" fill="hold">
                                          <p:stCondLst>
                                            <p:cond delay="0"/>
                                          </p:stCondLst>
                                        </p:cTn>
                                        <p:tgtEl>
                                          <p:spTgt spid="3546"/>
                                        </p:tgtEl>
                                        <p:attrNameLst>
                                          <p:attrName>style.visibility</p:attrName>
                                        </p:attrNameLst>
                                      </p:cBhvr>
                                      <p:to>
                                        <p:strVal val="visible"/>
                                      </p:to>
                                    </p:set>
                                    <p:animEffect transition="in" filter="fade">
                                      <p:cBhvr>
                                        <p:cTn id="162" dur="1"/>
                                        <p:tgtEl>
                                          <p:spTgt spid="3546"/>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nodeType="clickEffect">
                                  <p:stCondLst>
                                    <p:cond delay="0"/>
                                  </p:stCondLst>
                                  <p:childTnLst>
                                    <p:set>
                                      <p:cBhvr>
                                        <p:cTn id="166" dur="1" fill="hold">
                                          <p:stCondLst>
                                            <p:cond delay="0"/>
                                          </p:stCondLst>
                                        </p:cTn>
                                        <p:tgtEl>
                                          <p:spTgt spid="3554"/>
                                        </p:tgtEl>
                                        <p:attrNameLst>
                                          <p:attrName>style.visibility</p:attrName>
                                        </p:attrNameLst>
                                      </p:cBhvr>
                                      <p:to>
                                        <p:strVal val="visible"/>
                                      </p:to>
                                    </p:set>
                                    <p:animEffect transition="in" filter="fade">
                                      <p:cBhvr>
                                        <p:cTn id="167" dur="1"/>
                                        <p:tgtEl>
                                          <p:spTgt spid="3554"/>
                                        </p:tgtEl>
                                      </p:cBhvr>
                                    </p:animEffect>
                                  </p:childTnLst>
                                </p:cTn>
                              </p:par>
                              <p:par>
                                <p:cTn id="168" presetID="10" presetClass="entr" presetSubtype="0" fill="hold" nodeType="withEffect">
                                  <p:stCondLst>
                                    <p:cond delay="0"/>
                                  </p:stCondLst>
                                  <p:childTnLst>
                                    <p:set>
                                      <p:cBhvr>
                                        <p:cTn id="169" dur="1" fill="hold">
                                          <p:stCondLst>
                                            <p:cond delay="0"/>
                                          </p:stCondLst>
                                        </p:cTn>
                                        <p:tgtEl>
                                          <p:spTgt spid="3544"/>
                                        </p:tgtEl>
                                        <p:attrNameLst>
                                          <p:attrName>style.visibility</p:attrName>
                                        </p:attrNameLst>
                                      </p:cBhvr>
                                      <p:to>
                                        <p:strVal val="visible"/>
                                      </p:to>
                                    </p:set>
                                    <p:animEffect transition="in" filter="fade">
                                      <p:cBhvr>
                                        <p:cTn id="170" dur="1"/>
                                        <p:tgtEl>
                                          <p:spTgt spid="3544"/>
                                        </p:tgtEl>
                                      </p:cBhvr>
                                    </p:animEffect>
                                  </p:childTnLst>
                                </p:cTn>
                              </p:par>
                              <p:par>
                                <p:cTn id="171" presetID="10" presetClass="entr" presetSubtype="0" fill="hold" nodeType="withEffect">
                                  <p:stCondLst>
                                    <p:cond delay="0"/>
                                  </p:stCondLst>
                                  <p:childTnLst>
                                    <p:set>
                                      <p:cBhvr>
                                        <p:cTn id="172" dur="1" fill="hold">
                                          <p:stCondLst>
                                            <p:cond delay="0"/>
                                          </p:stCondLst>
                                        </p:cTn>
                                        <p:tgtEl>
                                          <p:spTgt spid="3543"/>
                                        </p:tgtEl>
                                        <p:attrNameLst>
                                          <p:attrName>style.visibility</p:attrName>
                                        </p:attrNameLst>
                                      </p:cBhvr>
                                      <p:to>
                                        <p:strVal val="visible"/>
                                      </p:to>
                                    </p:set>
                                    <p:animEffect transition="in" filter="fade">
                                      <p:cBhvr>
                                        <p:cTn id="173" dur="1"/>
                                        <p:tgtEl>
                                          <p:spTgt spid="3543"/>
                                        </p:tgtEl>
                                      </p:cBhvr>
                                    </p:animEffect>
                                  </p:childTnLst>
                                </p:cTn>
                              </p:par>
                              <p:par>
                                <p:cTn id="174" presetID="10" presetClass="entr" presetSubtype="0" fill="hold" nodeType="withEffect">
                                  <p:stCondLst>
                                    <p:cond delay="0"/>
                                  </p:stCondLst>
                                  <p:childTnLst>
                                    <p:set>
                                      <p:cBhvr>
                                        <p:cTn id="175" dur="1" fill="hold">
                                          <p:stCondLst>
                                            <p:cond delay="0"/>
                                          </p:stCondLst>
                                        </p:cTn>
                                        <p:tgtEl>
                                          <p:spTgt spid="3542"/>
                                        </p:tgtEl>
                                        <p:attrNameLst>
                                          <p:attrName>style.visibility</p:attrName>
                                        </p:attrNameLst>
                                      </p:cBhvr>
                                      <p:to>
                                        <p:strVal val="visible"/>
                                      </p:to>
                                    </p:set>
                                    <p:animEffect transition="in" filter="fade">
                                      <p:cBhvr>
                                        <p:cTn id="176" dur="1"/>
                                        <p:tgtEl>
                                          <p:spTgt spid="3542"/>
                                        </p:tgtEl>
                                      </p:cBhvr>
                                    </p:animEffect>
                                  </p:childTnLst>
                                </p:cTn>
                              </p:par>
                              <p:par>
                                <p:cTn id="177" presetID="10" presetClass="entr" presetSubtype="0" fill="hold" nodeType="withEffect">
                                  <p:stCondLst>
                                    <p:cond delay="0"/>
                                  </p:stCondLst>
                                  <p:childTnLst>
                                    <p:set>
                                      <p:cBhvr>
                                        <p:cTn id="178" dur="1" fill="hold">
                                          <p:stCondLst>
                                            <p:cond delay="0"/>
                                          </p:stCondLst>
                                        </p:cTn>
                                        <p:tgtEl>
                                          <p:spTgt spid="3541"/>
                                        </p:tgtEl>
                                        <p:attrNameLst>
                                          <p:attrName>style.visibility</p:attrName>
                                        </p:attrNameLst>
                                      </p:cBhvr>
                                      <p:to>
                                        <p:strVal val="visible"/>
                                      </p:to>
                                    </p:set>
                                    <p:animEffect transition="in" filter="fade">
                                      <p:cBhvr>
                                        <p:cTn id="179" dur="1"/>
                                        <p:tgtEl>
                                          <p:spTgt spid="3541"/>
                                        </p:tgtEl>
                                      </p:cBhvr>
                                    </p:animEffect>
                                  </p:childTnLst>
                                </p:cTn>
                              </p:par>
                              <p:par>
                                <p:cTn id="180" presetID="10" presetClass="entr" presetSubtype="0" fill="hold" nodeType="withEffect">
                                  <p:stCondLst>
                                    <p:cond delay="0"/>
                                  </p:stCondLst>
                                  <p:childTnLst>
                                    <p:set>
                                      <p:cBhvr>
                                        <p:cTn id="181" dur="1" fill="hold">
                                          <p:stCondLst>
                                            <p:cond delay="0"/>
                                          </p:stCondLst>
                                        </p:cTn>
                                        <p:tgtEl>
                                          <p:spTgt spid="3562"/>
                                        </p:tgtEl>
                                        <p:attrNameLst>
                                          <p:attrName>style.visibility</p:attrName>
                                        </p:attrNameLst>
                                      </p:cBhvr>
                                      <p:to>
                                        <p:strVal val="visible"/>
                                      </p:to>
                                    </p:set>
                                    <p:animEffect transition="in" filter="fade">
                                      <p:cBhvr>
                                        <p:cTn id="182" dur="1"/>
                                        <p:tgtEl>
                                          <p:spTgt spid="3562"/>
                                        </p:tgtEl>
                                      </p:cBhvr>
                                    </p:animEffect>
                                  </p:childTnLst>
                                </p:cTn>
                              </p:par>
                              <p:par>
                                <p:cTn id="183" presetID="10" presetClass="entr" presetSubtype="0" fill="hold" nodeType="withEffect">
                                  <p:stCondLst>
                                    <p:cond delay="0"/>
                                  </p:stCondLst>
                                  <p:childTnLst>
                                    <p:set>
                                      <p:cBhvr>
                                        <p:cTn id="184" dur="1" fill="hold">
                                          <p:stCondLst>
                                            <p:cond delay="0"/>
                                          </p:stCondLst>
                                        </p:cTn>
                                        <p:tgtEl>
                                          <p:spTgt spid="3545"/>
                                        </p:tgtEl>
                                        <p:attrNameLst>
                                          <p:attrName>style.visibility</p:attrName>
                                        </p:attrNameLst>
                                      </p:cBhvr>
                                      <p:to>
                                        <p:strVal val="visible"/>
                                      </p:to>
                                    </p:set>
                                    <p:animEffect transition="in" filter="fade">
                                      <p:cBhvr>
                                        <p:cTn id="185" dur="1"/>
                                        <p:tgtEl>
                                          <p:spTgt spid="3545"/>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nodeType="clickEffect">
                                  <p:stCondLst>
                                    <p:cond delay="0"/>
                                  </p:stCondLst>
                                  <p:childTnLst>
                                    <p:set>
                                      <p:cBhvr>
                                        <p:cTn id="189" dur="1" fill="hold">
                                          <p:stCondLst>
                                            <p:cond delay="0"/>
                                          </p:stCondLst>
                                        </p:cTn>
                                        <p:tgtEl>
                                          <p:spTgt spid="3532"/>
                                        </p:tgtEl>
                                        <p:attrNameLst>
                                          <p:attrName>style.visibility</p:attrName>
                                        </p:attrNameLst>
                                      </p:cBhvr>
                                      <p:to>
                                        <p:strVal val="visible"/>
                                      </p:to>
                                    </p:set>
                                    <p:animEffect transition="in" filter="fade">
                                      <p:cBhvr>
                                        <p:cTn id="190" dur="500"/>
                                        <p:tgtEl>
                                          <p:spTgt spid="3532"/>
                                        </p:tgtEl>
                                      </p:cBhvr>
                                    </p:animEffect>
                                  </p:childTnLst>
                                </p:cTn>
                              </p:par>
                              <p:par>
                                <p:cTn id="191" presetID="10" presetClass="entr" presetSubtype="0" fill="hold" nodeType="withEffect">
                                  <p:stCondLst>
                                    <p:cond delay="0"/>
                                  </p:stCondLst>
                                  <p:childTnLst>
                                    <p:set>
                                      <p:cBhvr>
                                        <p:cTn id="192" dur="1" fill="hold">
                                          <p:stCondLst>
                                            <p:cond delay="0"/>
                                          </p:stCondLst>
                                        </p:cTn>
                                        <p:tgtEl>
                                          <p:spTgt spid="3529"/>
                                        </p:tgtEl>
                                        <p:attrNameLst>
                                          <p:attrName>style.visibility</p:attrName>
                                        </p:attrNameLst>
                                      </p:cBhvr>
                                      <p:to>
                                        <p:strVal val="visible"/>
                                      </p:to>
                                    </p:set>
                                    <p:animEffect transition="in" filter="fade">
                                      <p:cBhvr>
                                        <p:cTn id="193" dur="500"/>
                                        <p:tgtEl>
                                          <p:spTgt spid="3529"/>
                                        </p:tgtEl>
                                      </p:cBhvr>
                                    </p:animEffect>
                                  </p:childTnLst>
                                </p:cTn>
                              </p:par>
                              <p:par>
                                <p:cTn id="194" presetID="10" presetClass="entr" presetSubtype="0" fill="hold" nodeType="withEffect">
                                  <p:stCondLst>
                                    <p:cond delay="0"/>
                                  </p:stCondLst>
                                  <p:childTnLst>
                                    <p:set>
                                      <p:cBhvr>
                                        <p:cTn id="195" dur="1" fill="hold">
                                          <p:stCondLst>
                                            <p:cond delay="0"/>
                                          </p:stCondLst>
                                        </p:cTn>
                                        <p:tgtEl>
                                          <p:spTgt spid="3548"/>
                                        </p:tgtEl>
                                        <p:attrNameLst>
                                          <p:attrName>style.visibility</p:attrName>
                                        </p:attrNameLst>
                                      </p:cBhvr>
                                      <p:to>
                                        <p:strVal val="visible"/>
                                      </p:to>
                                    </p:set>
                                    <p:animEffect transition="in" filter="fade">
                                      <p:cBhvr>
                                        <p:cTn id="196" dur="500"/>
                                        <p:tgtEl>
                                          <p:spTgt spid="3548"/>
                                        </p:tgtEl>
                                      </p:cBhvr>
                                    </p:animEffect>
                                  </p:childTnLst>
                                </p:cTn>
                              </p:par>
                              <p:par>
                                <p:cTn id="197" presetID="10" presetClass="entr" presetSubtype="0" fill="hold" nodeType="withEffect">
                                  <p:stCondLst>
                                    <p:cond delay="0"/>
                                  </p:stCondLst>
                                  <p:childTnLst>
                                    <p:set>
                                      <p:cBhvr>
                                        <p:cTn id="198" dur="1" fill="hold">
                                          <p:stCondLst>
                                            <p:cond delay="0"/>
                                          </p:stCondLst>
                                        </p:cTn>
                                        <p:tgtEl>
                                          <p:spTgt spid="3531"/>
                                        </p:tgtEl>
                                        <p:attrNameLst>
                                          <p:attrName>style.visibility</p:attrName>
                                        </p:attrNameLst>
                                      </p:cBhvr>
                                      <p:to>
                                        <p:strVal val="visible"/>
                                      </p:to>
                                    </p:set>
                                    <p:animEffect transition="in" filter="fade">
                                      <p:cBhvr>
                                        <p:cTn id="199" dur="500"/>
                                        <p:tgtEl>
                                          <p:spTgt spid="3531"/>
                                        </p:tgtEl>
                                      </p:cBhvr>
                                    </p:animEffect>
                                  </p:childTnLst>
                                </p:cTn>
                              </p:par>
                              <p:par>
                                <p:cTn id="200" presetID="10" presetClass="entr" presetSubtype="0" fill="hold" nodeType="withEffect">
                                  <p:stCondLst>
                                    <p:cond delay="0"/>
                                  </p:stCondLst>
                                  <p:childTnLst>
                                    <p:set>
                                      <p:cBhvr>
                                        <p:cTn id="201" dur="1" fill="hold">
                                          <p:stCondLst>
                                            <p:cond delay="0"/>
                                          </p:stCondLst>
                                        </p:cTn>
                                        <p:tgtEl>
                                          <p:spTgt spid="3549"/>
                                        </p:tgtEl>
                                        <p:attrNameLst>
                                          <p:attrName>style.visibility</p:attrName>
                                        </p:attrNameLst>
                                      </p:cBhvr>
                                      <p:to>
                                        <p:strVal val="visible"/>
                                      </p:to>
                                    </p:set>
                                    <p:animEffect transition="in" filter="fade">
                                      <p:cBhvr>
                                        <p:cTn id="202" dur="500"/>
                                        <p:tgtEl>
                                          <p:spTgt spid="3549"/>
                                        </p:tgtEl>
                                      </p:cBhvr>
                                    </p:animEffect>
                                  </p:childTnLst>
                                </p:cTn>
                              </p:par>
                              <p:par>
                                <p:cTn id="203" presetID="10" presetClass="entr" presetSubtype="0" fill="hold" nodeType="withEffect">
                                  <p:stCondLst>
                                    <p:cond delay="0"/>
                                  </p:stCondLst>
                                  <p:childTnLst>
                                    <p:set>
                                      <p:cBhvr>
                                        <p:cTn id="204" dur="1" fill="hold">
                                          <p:stCondLst>
                                            <p:cond delay="0"/>
                                          </p:stCondLst>
                                        </p:cTn>
                                        <p:tgtEl>
                                          <p:spTgt spid="3530"/>
                                        </p:tgtEl>
                                        <p:attrNameLst>
                                          <p:attrName>style.visibility</p:attrName>
                                        </p:attrNameLst>
                                      </p:cBhvr>
                                      <p:to>
                                        <p:strVal val="visible"/>
                                      </p:to>
                                    </p:set>
                                    <p:animEffect transition="in" filter="fade">
                                      <p:cBhvr>
                                        <p:cTn id="205" dur="500"/>
                                        <p:tgtEl>
                                          <p:spTgt spid="3530"/>
                                        </p:tgtEl>
                                      </p:cBhvr>
                                    </p:animEffect>
                                  </p:childTnLst>
                                </p:cTn>
                              </p:par>
                            </p:childTnLst>
                          </p:cTn>
                        </p:par>
                      </p:childTnLst>
                    </p:cTn>
                  </p:par>
                  <p:par>
                    <p:cTn id="206" fill="hold">
                      <p:stCondLst>
                        <p:cond delay="indefinite"/>
                      </p:stCondLst>
                      <p:childTnLst>
                        <p:par>
                          <p:cTn id="207" fill="hold">
                            <p:stCondLst>
                              <p:cond delay="0"/>
                            </p:stCondLst>
                            <p:childTnLst>
                              <p:par>
                                <p:cTn id="208" presetID="10" presetClass="entr" presetSubtype="0" fill="hold" nodeType="clickEffect">
                                  <p:stCondLst>
                                    <p:cond delay="0"/>
                                  </p:stCondLst>
                                  <p:childTnLst>
                                    <p:set>
                                      <p:cBhvr>
                                        <p:cTn id="209" dur="1" fill="hold">
                                          <p:stCondLst>
                                            <p:cond delay="0"/>
                                          </p:stCondLst>
                                        </p:cTn>
                                        <p:tgtEl>
                                          <p:spTgt spid="3534"/>
                                        </p:tgtEl>
                                        <p:attrNameLst>
                                          <p:attrName>style.visibility</p:attrName>
                                        </p:attrNameLst>
                                      </p:cBhvr>
                                      <p:to>
                                        <p:strVal val="visible"/>
                                      </p:to>
                                    </p:set>
                                    <p:animEffect transition="in" filter="fade">
                                      <p:cBhvr>
                                        <p:cTn id="210" dur="500"/>
                                        <p:tgtEl>
                                          <p:spTgt spid="3534"/>
                                        </p:tgtEl>
                                      </p:cBhvr>
                                    </p:animEffect>
                                  </p:childTnLst>
                                </p:cTn>
                              </p:par>
                              <p:par>
                                <p:cTn id="211" presetID="10" presetClass="entr" presetSubtype="0" fill="hold" nodeType="withEffect">
                                  <p:stCondLst>
                                    <p:cond delay="0"/>
                                  </p:stCondLst>
                                  <p:childTnLst>
                                    <p:set>
                                      <p:cBhvr>
                                        <p:cTn id="212" dur="1" fill="hold">
                                          <p:stCondLst>
                                            <p:cond delay="0"/>
                                          </p:stCondLst>
                                        </p:cTn>
                                        <p:tgtEl>
                                          <p:spTgt spid="3533"/>
                                        </p:tgtEl>
                                        <p:attrNameLst>
                                          <p:attrName>style.visibility</p:attrName>
                                        </p:attrNameLst>
                                      </p:cBhvr>
                                      <p:to>
                                        <p:strVal val="visible"/>
                                      </p:to>
                                    </p:set>
                                    <p:animEffect transition="in" filter="fade">
                                      <p:cBhvr>
                                        <p:cTn id="213" dur="500"/>
                                        <p:tgtEl>
                                          <p:spTgt spid="3533"/>
                                        </p:tgtEl>
                                      </p:cBhvr>
                                    </p:animEffect>
                                  </p:childTnLst>
                                </p:cTn>
                              </p:par>
                            </p:childTnLst>
                          </p:cTn>
                        </p:par>
                      </p:childTnLst>
                    </p:cTn>
                  </p:par>
                  <p:par>
                    <p:cTn id="214" fill="hold">
                      <p:stCondLst>
                        <p:cond delay="indefinite"/>
                      </p:stCondLst>
                      <p:childTnLst>
                        <p:par>
                          <p:cTn id="215" fill="hold">
                            <p:stCondLst>
                              <p:cond delay="0"/>
                            </p:stCondLst>
                            <p:childTnLst>
                              <p:par>
                                <p:cTn id="216" presetID="10" presetClass="entr" presetSubtype="0" fill="hold" nodeType="clickEffect">
                                  <p:stCondLst>
                                    <p:cond delay="0"/>
                                  </p:stCondLst>
                                  <p:childTnLst>
                                    <p:set>
                                      <p:cBhvr>
                                        <p:cTn id="217" dur="1" fill="hold">
                                          <p:stCondLst>
                                            <p:cond delay="0"/>
                                          </p:stCondLst>
                                        </p:cTn>
                                        <p:tgtEl>
                                          <p:spTgt spid="3540"/>
                                        </p:tgtEl>
                                        <p:attrNameLst>
                                          <p:attrName>style.visibility</p:attrName>
                                        </p:attrNameLst>
                                      </p:cBhvr>
                                      <p:to>
                                        <p:strVal val="visible"/>
                                      </p:to>
                                    </p:set>
                                    <p:animEffect transition="in" filter="fade">
                                      <p:cBhvr>
                                        <p:cTn id="218" dur="1"/>
                                        <p:tgtEl>
                                          <p:spTgt spid="3540"/>
                                        </p:tgtEl>
                                      </p:cBhvr>
                                    </p:animEffect>
                                  </p:childTnLst>
                                </p:cTn>
                              </p:par>
                              <p:par>
                                <p:cTn id="219" presetID="10" presetClass="entr" presetSubtype="0" fill="hold" nodeType="withEffect">
                                  <p:stCondLst>
                                    <p:cond delay="0"/>
                                  </p:stCondLst>
                                  <p:childTnLst>
                                    <p:set>
                                      <p:cBhvr>
                                        <p:cTn id="220" dur="1" fill="hold">
                                          <p:stCondLst>
                                            <p:cond delay="0"/>
                                          </p:stCondLst>
                                        </p:cTn>
                                        <p:tgtEl>
                                          <p:spTgt spid="3535"/>
                                        </p:tgtEl>
                                        <p:attrNameLst>
                                          <p:attrName>style.visibility</p:attrName>
                                        </p:attrNameLst>
                                      </p:cBhvr>
                                      <p:to>
                                        <p:strVal val="visible"/>
                                      </p:to>
                                    </p:set>
                                    <p:animEffect transition="in" filter="fade">
                                      <p:cBhvr>
                                        <p:cTn id="221" dur="1"/>
                                        <p:tgtEl>
                                          <p:spTgt spid="3535"/>
                                        </p:tgtEl>
                                      </p:cBhvr>
                                    </p:animEffect>
                                  </p:childTnLst>
                                </p:cTn>
                              </p:par>
                              <p:par>
                                <p:cTn id="222" presetID="10" presetClass="entr" presetSubtype="0" fill="hold" nodeType="withEffect">
                                  <p:stCondLst>
                                    <p:cond delay="0"/>
                                  </p:stCondLst>
                                  <p:childTnLst>
                                    <p:set>
                                      <p:cBhvr>
                                        <p:cTn id="223" dur="1" fill="hold">
                                          <p:stCondLst>
                                            <p:cond delay="0"/>
                                          </p:stCondLst>
                                        </p:cTn>
                                        <p:tgtEl>
                                          <p:spTgt spid="3536"/>
                                        </p:tgtEl>
                                        <p:attrNameLst>
                                          <p:attrName>style.visibility</p:attrName>
                                        </p:attrNameLst>
                                      </p:cBhvr>
                                      <p:to>
                                        <p:strVal val="visible"/>
                                      </p:to>
                                    </p:set>
                                    <p:animEffect transition="in" filter="fade">
                                      <p:cBhvr>
                                        <p:cTn id="224" dur="1"/>
                                        <p:tgtEl>
                                          <p:spTgt spid="3536"/>
                                        </p:tgtEl>
                                      </p:cBhvr>
                                    </p:animEffect>
                                  </p:childTnLst>
                                </p:cTn>
                              </p:par>
                              <p:par>
                                <p:cTn id="225" presetID="10" presetClass="entr" presetSubtype="0" fill="hold" nodeType="withEffect">
                                  <p:stCondLst>
                                    <p:cond delay="0"/>
                                  </p:stCondLst>
                                  <p:childTnLst>
                                    <p:set>
                                      <p:cBhvr>
                                        <p:cTn id="226" dur="1" fill="hold">
                                          <p:stCondLst>
                                            <p:cond delay="0"/>
                                          </p:stCondLst>
                                        </p:cTn>
                                        <p:tgtEl>
                                          <p:spTgt spid="3537"/>
                                        </p:tgtEl>
                                        <p:attrNameLst>
                                          <p:attrName>style.visibility</p:attrName>
                                        </p:attrNameLst>
                                      </p:cBhvr>
                                      <p:to>
                                        <p:strVal val="visible"/>
                                      </p:to>
                                    </p:set>
                                    <p:animEffect transition="in" filter="fade">
                                      <p:cBhvr>
                                        <p:cTn id="227" dur="1"/>
                                        <p:tgtEl>
                                          <p:spTgt spid="3537"/>
                                        </p:tgtEl>
                                      </p:cBhvr>
                                    </p:animEffect>
                                  </p:childTnLst>
                                </p:cTn>
                              </p:par>
                              <p:par>
                                <p:cTn id="228" presetID="10" presetClass="entr" presetSubtype="0" fill="hold" nodeType="withEffect">
                                  <p:stCondLst>
                                    <p:cond delay="0"/>
                                  </p:stCondLst>
                                  <p:childTnLst>
                                    <p:set>
                                      <p:cBhvr>
                                        <p:cTn id="229" dur="1" fill="hold">
                                          <p:stCondLst>
                                            <p:cond delay="0"/>
                                          </p:stCondLst>
                                        </p:cTn>
                                        <p:tgtEl>
                                          <p:spTgt spid="3538"/>
                                        </p:tgtEl>
                                        <p:attrNameLst>
                                          <p:attrName>style.visibility</p:attrName>
                                        </p:attrNameLst>
                                      </p:cBhvr>
                                      <p:to>
                                        <p:strVal val="visible"/>
                                      </p:to>
                                    </p:set>
                                    <p:animEffect transition="in" filter="fade">
                                      <p:cBhvr>
                                        <p:cTn id="230" dur="1"/>
                                        <p:tgtEl>
                                          <p:spTgt spid="3538"/>
                                        </p:tgtEl>
                                      </p:cBhvr>
                                    </p:animEffect>
                                  </p:childTnLst>
                                </p:cTn>
                              </p:par>
                              <p:par>
                                <p:cTn id="231" presetID="10" presetClass="entr" presetSubtype="0" fill="hold" nodeType="withEffect">
                                  <p:stCondLst>
                                    <p:cond delay="0"/>
                                  </p:stCondLst>
                                  <p:childTnLst>
                                    <p:set>
                                      <p:cBhvr>
                                        <p:cTn id="232" dur="1" fill="hold">
                                          <p:stCondLst>
                                            <p:cond delay="0"/>
                                          </p:stCondLst>
                                        </p:cTn>
                                        <p:tgtEl>
                                          <p:spTgt spid="3539"/>
                                        </p:tgtEl>
                                        <p:attrNameLst>
                                          <p:attrName>style.visibility</p:attrName>
                                        </p:attrNameLst>
                                      </p:cBhvr>
                                      <p:to>
                                        <p:strVal val="visible"/>
                                      </p:to>
                                    </p:set>
                                    <p:animEffect transition="in" filter="fade">
                                      <p:cBhvr>
                                        <p:cTn id="233" dur="1"/>
                                        <p:tgtEl>
                                          <p:spTgt spid="3539"/>
                                        </p:tgtEl>
                                      </p:cBhvr>
                                    </p:animEffect>
                                  </p:childTnLst>
                                </p:cTn>
                              </p:par>
                            </p:childTnLst>
                          </p:cTn>
                        </p:par>
                      </p:childTnLst>
                    </p:cTn>
                  </p:par>
                  <p:par>
                    <p:cTn id="234" fill="hold">
                      <p:stCondLst>
                        <p:cond delay="indefinite"/>
                      </p:stCondLst>
                      <p:childTnLst>
                        <p:par>
                          <p:cTn id="235" fill="hold">
                            <p:stCondLst>
                              <p:cond delay="0"/>
                            </p:stCondLst>
                            <p:childTnLst>
                              <p:par>
                                <p:cTn id="236" presetID="10" presetClass="entr" presetSubtype="0" fill="hold" nodeType="clickEffect">
                                  <p:stCondLst>
                                    <p:cond delay="0"/>
                                  </p:stCondLst>
                                  <p:childTnLst>
                                    <p:set>
                                      <p:cBhvr>
                                        <p:cTn id="237" dur="1" fill="hold">
                                          <p:stCondLst>
                                            <p:cond delay="0"/>
                                          </p:stCondLst>
                                        </p:cTn>
                                        <p:tgtEl>
                                          <p:spTgt spid="3556"/>
                                        </p:tgtEl>
                                        <p:attrNameLst>
                                          <p:attrName>style.visibility</p:attrName>
                                        </p:attrNameLst>
                                      </p:cBhvr>
                                      <p:to>
                                        <p:strVal val="visible"/>
                                      </p:to>
                                    </p:set>
                                    <p:animEffect transition="in" filter="fade">
                                      <p:cBhvr>
                                        <p:cTn id="238" dur="1"/>
                                        <p:tgtEl>
                                          <p:spTgt spid="3556"/>
                                        </p:tgtEl>
                                      </p:cBhvr>
                                    </p:animEffect>
                                  </p:childTnLst>
                                </p:cTn>
                              </p:par>
                              <p:par>
                                <p:cTn id="239" presetID="10" presetClass="entr" presetSubtype="0" fill="hold" nodeType="withEffect">
                                  <p:stCondLst>
                                    <p:cond delay="0"/>
                                  </p:stCondLst>
                                  <p:childTnLst>
                                    <p:set>
                                      <p:cBhvr>
                                        <p:cTn id="240" dur="1" fill="hold">
                                          <p:stCondLst>
                                            <p:cond delay="0"/>
                                          </p:stCondLst>
                                        </p:cTn>
                                        <p:tgtEl>
                                          <p:spTgt spid="3557"/>
                                        </p:tgtEl>
                                        <p:attrNameLst>
                                          <p:attrName>style.visibility</p:attrName>
                                        </p:attrNameLst>
                                      </p:cBhvr>
                                      <p:to>
                                        <p:strVal val="visible"/>
                                      </p:to>
                                    </p:set>
                                    <p:animEffect transition="in" filter="fade">
                                      <p:cBhvr>
                                        <p:cTn id="241" dur="1"/>
                                        <p:tgtEl>
                                          <p:spTgt spid="3557"/>
                                        </p:tgtEl>
                                      </p:cBhvr>
                                    </p:animEffect>
                                  </p:childTnLst>
                                </p:cTn>
                              </p:par>
                              <p:par>
                                <p:cTn id="242" presetID="10" presetClass="entr" presetSubtype="0" fill="hold" nodeType="withEffect">
                                  <p:stCondLst>
                                    <p:cond delay="0"/>
                                  </p:stCondLst>
                                  <p:childTnLst>
                                    <p:set>
                                      <p:cBhvr>
                                        <p:cTn id="243" dur="1" fill="hold">
                                          <p:stCondLst>
                                            <p:cond delay="0"/>
                                          </p:stCondLst>
                                        </p:cTn>
                                        <p:tgtEl>
                                          <p:spTgt spid="3558"/>
                                        </p:tgtEl>
                                        <p:attrNameLst>
                                          <p:attrName>style.visibility</p:attrName>
                                        </p:attrNameLst>
                                      </p:cBhvr>
                                      <p:to>
                                        <p:strVal val="visible"/>
                                      </p:to>
                                    </p:set>
                                    <p:animEffect transition="in" filter="fade">
                                      <p:cBhvr>
                                        <p:cTn id="244" dur="1"/>
                                        <p:tgtEl>
                                          <p:spTgt spid="3558"/>
                                        </p:tgtEl>
                                      </p:cBhvr>
                                    </p:animEffect>
                                  </p:childTnLst>
                                </p:cTn>
                              </p:par>
                              <p:par>
                                <p:cTn id="245" presetID="10" presetClass="entr" presetSubtype="0" fill="hold" nodeType="withEffect">
                                  <p:stCondLst>
                                    <p:cond delay="0"/>
                                  </p:stCondLst>
                                  <p:childTnLst>
                                    <p:set>
                                      <p:cBhvr>
                                        <p:cTn id="246" dur="1" fill="hold">
                                          <p:stCondLst>
                                            <p:cond delay="0"/>
                                          </p:stCondLst>
                                        </p:cTn>
                                        <p:tgtEl>
                                          <p:spTgt spid="3559"/>
                                        </p:tgtEl>
                                        <p:attrNameLst>
                                          <p:attrName>style.visibility</p:attrName>
                                        </p:attrNameLst>
                                      </p:cBhvr>
                                      <p:to>
                                        <p:strVal val="visible"/>
                                      </p:to>
                                    </p:set>
                                    <p:animEffect transition="in" filter="fade">
                                      <p:cBhvr>
                                        <p:cTn id="247" dur="1"/>
                                        <p:tgtEl>
                                          <p:spTgt spid="3559"/>
                                        </p:tgtEl>
                                      </p:cBhvr>
                                    </p:animEffect>
                                  </p:childTnLst>
                                </p:cTn>
                              </p:par>
                              <p:par>
                                <p:cTn id="248" presetID="10" presetClass="entr" presetSubtype="0" fill="hold" nodeType="withEffect">
                                  <p:stCondLst>
                                    <p:cond delay="0"/>
                                  </p:stCondLst>
                                  <p:childTnLst>
                                    <p:set>
                                      <p:cBhvr>
                                        <p:cTn id="249" dur="1" fill="hold">
                                          <p:stCondLst>
                                            <p:cond delay="0"/>
                                          </p:stCondLst>
                                        </p:cTn>
                                        <p:tgtEl>
                                          <p:spTgt spid="3560"/>
                                        </p:tgtEl>
                                        <p:attrNameLst>
                                          <p:attrName>style.visibility</p:attrName>
                                        </p:attrNameLst>
                                      </p:cBhvr>
                                      <p:to>
                                        <p:strVal val="visible"/>
                                      </p:to>
                                    </p:set>
                                    <p:animEffect transition="in" filter="fade">
                                      <p:cBhvr>
                                        <p:cTn id="250" dur="1"/>
                                        <p:tgtEl>
                                          <p:spTgt spid="3560"/>
                                        </p:tgtEl>
                                      </p:cBhvr>
                                    </p:animEffect>
                                  </p:childTnLst>
                                </p:cTn>
                              </p:par>
                              <p:par>
                                <p:cTn id="251" presetID="10" presetClass="entr" presetSubtype="0" fill="hold" nodeType="withEffect">
                                  <p:stCondLst>
                                    <p:cond delay="0"/>
                                  </p:stCondLst>
                                  <p:childTnLst>
                                    <p:set>
                                      <p:cBhvr>
                                        <p:cTn id="252" dur="1" fill="hold">
                                          <p:stCondLst>
                                            <p:cond delay="0"/>
                                          </p:stCondLst>
                                        </p:cTn>
                                        <p:tgtEl>
                                          <p:spTgt spid="3561"/>
                                        </p:tgtEl>
                                        <p:attrNameLst>
                                          <p:attrName>style.visibility</p:attrName>
                                        </p:attrNameLst>
                                      </p:cBhvr>
                                      <p:to>
                                        <p:strVal val="visible"/>
                                      </p:to>
                                    </p:set>
                                    <p:animEffect transition="in" filter="fade">
                                      <p:cBhvr>
                                        <p:cTn id="253" dur="1"/>
                                        <p:tgtEl>
                                          <p:spTgt spid="3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66"/>
        <p:cNvGrpSpPr/>
        <p:nvPr/>
      </p:nvGrpSpPr>
      <p:grpSpPr>
        <a:xfrm>
          <a:off x="0" y="0"/>
          <a:ext cx="0" cy="0"/>
          <a:chOff x="0" y="0"/>
          <a:chExt cx="0" cy="0"/>
        </a:xfrm>
      </p:grpSpPr>
      <p:sp>
        <p:nvSpPr>
          <p:cNvPr id="3567" name="Shape 3567"/>
          <p:cNvSpPr/>
          <p:nvPr/>
        </p:nvSpPr>
        <p:spPr>
          <a:xfrm>
            <a:off x="362803" y="448016"/>
            <a:ext cx="8305799" cy="1323439"/>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44"/>
            </a:pPr>
            <a:r>
              <a:rPr lang="en-US" sz="2000" b="1" i="0" u="none" strike="noStrike" cap="none" baseline="0">
                <a:solidFill>
                  <a:schemeClr val="dk1"/>
                </a:solidFill>
                <a:latin typeface="Calibri"/>
                <a:ea typeface="Calibri"/>
                <a:cs typeface="Calibri"/>
                <a:sym typeface="Calibri"/>
              </a:rPr>
              <a:t>A hexagonal lamina of sides 25mm rests on one of its sides on VP. The side opposite to the side on which it rests is 30mm in front of VP &amp; the side on which it rests makes 45° to HP. Draw its projections. Also determine the inclination of the lamina with the reference plane.</a:t>
            </a:r>
          </a:p>
        </p:txBody>
      </p:sp>
      <p:cxnSp>
        <p:nvCxnSpPr>
          <p:cNvPr id="3568" name="Shape 3568"/>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3569" name="Shape 3569"/>
          <p:cNvCxnSpPr/>
          <p:nvPr/>
        </p:nvCxnSpPr>
        <p:spPr>
          <a:xfrm rot="10800000">
            <a:off x="301957" y="1827211"/>
            <a:ext cx="8305799" cy="1588"/>
          </a:xfrm>
          <a:prstGeom prst="straightConnector1">
            <a:avLst/>
          </a:prstGeom>
          <a:noFill/>
          <a:ln w="9525" cap="flat" cmpd="sng">
            <a:solidFill>
              <a:srgbClr val="C4BD97"/>
            </a:solidFill>
            <a:prstDash val="solid"/>
            <a:round/>
            <a:headEnd type="none" w="med" len="med"/>
            <a:tailEnd type="none" w="med" len="med"/>
          </a:ln>
        </p:spPr>
      </p:cxnSp>
      <p:sp>
        <p:nvSpPr>
          <p:cNvPr id="3570" name="Shape 3570"/>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3571" name="Shape 3571"/>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3572" name="Shape 3572"/>
          <p:cNvCxnSpPr/>
          <p:nvPr/>
        </p:nvCxnSpPr>
        <p:spPr>
          <a:xfrm rot="10800000">
            <a:off x="685801" y="4387573"/>
            <a:ext cx="7696198" cy="0"/>
          </a:xfrm>
          <a:prstGeom prst="straightConnector1">
            <a:avLst/>
          </a:prstGeom>
          <a:noFill/>
          <a:ln w="9525" cap="flat" cmpd="sng">
            <a:solidFill>
              <a:schemeClr val="dk1"/>
            </a:solidFill>
            <a:prstDash val="solid"/>
            <a:round/>
            <a:headEnd type="none" w="med" len="med"/>
            <a:tailEnd type="none" w="med" len="med"/>
          </a:ln>
        </p:spPr>
      </p:cxnSp>
      <p:sp>
        <p:nvSpPr>
          <p:cNvPr id="3573" name="Shape 3573"/>
          <p:cNvSpPr txBox="1"/>
          <p:nvPr/>
        </p:nvSpPr>
        <p:spPr>
          <a:xfrm>
            <a:off x="362803" y="4235942"/>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3574" name="Shape 3574"/>
          <p:cNvSpPr txBox="1"/>
          <p:nvPr/>
        </p:nvSpPr>
        <p:spPr>
          <a:xfrm>
            <a:off x="8382000" y="4224757"/>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3575" name="Shape 3575"/>
          <p:cNvSpPr txBox="1"/>
          <p:nvPr/>
        </p:nvSpPr>
        <p:spPr>
          <a:xfrm>
            <a:off x="616193" y="4084669"/>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sp>
        <p:nvSpPr>
          <p:cNvPr id="3576" name="Shape 3576"/>
          <p:cNvSpPr txBox="1"/>
          <p:nvPr/>
        </p:nvSpPr>
        <p:spPr>
          <a:xfrm>
            <a:off x="1342558" y="2437572"/>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3577" name="Shape 3577"/>
          <p:cNvSpPr txBox="1"/>
          <p:nvPr/>
        </p:nvSpPr>
        <p:spPr>
          <a:xfrm>
            <a:off x="2085919" y="2113139"/>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grpSp>
        <p:nvGrpSpPr>
          <p:cNvPr id="3578" name="Shape 3578"/>
          <p:cNvGrpSpPr/>
          <p:nvPr/>
        </p:nvGrpSpPr>
        <p:grpSpPr>
          <a:xfrm>
            <a:off x="1052658" y="2747909"/>
            <a:ext cx="537084" cy="853589"/>
            <a:chOff x="1051041" y="4419600"/>
            <a:chExt cx="537084" cy="968180"/>
          </a:xfrm>
        </p:grpSpPr>
        <p:cxnSp>
          <p:nvCxnSpPr>
            <p:cNvPr id="3579" name="Shape 3579"/>
            <p:cNvCxnSpPr/>
            <p:nvPr/>
          </p:nvCxnSpPr>
          <p:spPr>
            <a:xfrm>
              <a:off x="1102023" y="4419600"/>
              <a:ext cx="0" cy="968180"/>
            </a:xfrm>
            <a:prstGeom prst="straightConnector1">
              <a:avLst/>
            </a:prstGeom>
            <a:noFill/>
            <a:ln w="9525" cap="flat" cmpd="sng">
              <a:solidFill>
                <a:srgbClr val="4A7DBB"/>
              </a:solidFill>
              <a:prstDash val="solid"/>
              <a:round/>
              <a:headEnd type="triangle" w="lg" len="lg"/>
              <a:tailEnd type="triangle" w="lg" len="lg"/>
            </a:ln>
          </p:spPr>
        </p:cxnSp>
        <p:cxnSp>
          <p:nvCxnSpPr>
            <p:cNvPr id="3580" name="Shape 3580"/>
            <p:cNvCxnSpPr/>
            <p:nvPr/>
          </p:nvCxnSpPr>
          <p:spPr>
            <a:xfrm>
              <a:off x="1051041" y="4419600"/>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3581" name="Shape 3581"/>
            <p:cNvCxnSpPr/>
            <p:nvPr/>
          </p:nvCxnSpPr>
          <p:spPr>
            <a:xfrm>
              <a:off x="1055370" y="5387780"/>
              <a:ext cx="532755" cy="0"/>
            </a:xfrm>
            <a:prstGeom prst="straightConnector1">
              <a:avLst/>
            </a:prstGeom>
            <a:noFill/>
            <a:ln w="9525" cap="flat" cmpd="sng">
              <a:solidFill>
                <a:srgbClr val="4A7DBB"/>
              </a:solidFill>
              <a:prstDash val="solid"/>
              <a:round/>
              <a:headEnd type="none" w="med" len="med"/>
              <a:tailEnd type="none" w="med" len="med"/>
            </a:ln>
          </p:spPr>
        </p:cxnSp>
      </p:grpSp>
      <p:sp>
        <p:nvSpPr>
          <p:cNvPr id="3582" name="Shape 3582"/>
          <p:cNvSpPr txBox="1"/>
          <p:nvPr/>
        </p:nvSpPr>
        <p:spPr>
          <a:xfrm>
            <a:off x="718502" y="2990039"/>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25</a:t>
            </a:r>
          </a:p>
        </p:txBody>
      </p:sp>
      <p:cxnSp>
        <p:nvCxnSpPr>
          <p:cNvPr id="3583" name="Shape 3583"/>
          <p:cNvCxnSpPr/>
          <p:nvPr/>
        </p:nvCxnSpPr>
        <p:spPr>
          <a:xfrm rot="10800000">
            <a:off x="1585412" y="3601500"/>
            <a:ext cx="0" cy="793628"/>
          </a:xfrm>
          <a:prstGeom prst="straightConnector1">
            <a:avLst/>
          </a:prstGeom>
          <a:noFill/>
          <a:ln w="9525" cap="flat" cmpd="sng">
            <a:solidFill>
              <a:srgbClr val="C4BD97"/>
            </a:solidFill>
            <a:prstDash val="solid"/>
            <a:round/>
            <a:headEnd type="none" w="med" len="med"/>
            <a:tailEnd type="none" w="med" len="med"/>
          </a:ln>
        </p:spPr>
      </p:cxnSp>
      <p:cxnSp>
        <p:nvCxnSpPr>
          <p:cNvPr id="3584" name="Shape 3584"/>
          <p:cNvCxnSpPr/>
          <p:nvPr/>
        </p:nvCxnSpPr>
        <p:spPr>
          <a:xfrm>
            <a:off x="3014847" y="3601500"/>
            <a:ext cx="0" cy="793628"/>
          </a:xfrm>
          <a:prstGeom prst="straightConnector1">
            <a:avLst/>
          </a:prstGeom>
          <a:noFill/>
          <a:ln w="9525" cap="flat" cmpd="sng">
            <a:solidFill>
              <a:srgbClr val="C4BD97"/>
            </a:solidFill>
            <a:prstDash val="solid"/>
            <a:round/>
            <a:headEnd type="none" w="med" len="med"/>
            <a:tailEnd type="none" w="med" len="med"/>
          </a:ln>
        </p:spPr>
      </p:cxnSp>
      <p:sp>
        <p:nvSpPr>
          <p:cNvPr id="3585" name="Shape 3585"/>
          <p:cNvSpPr txBox="1"/>
          <p:nvPr/>
        </p:nvSpPr>
        <p:spPr>
          <a:xfrm>
            <a:off x="2984053" y="2464043"/>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586" name="Shape 3586"/>
          <p:cNvSpPr txBox="1"/>
          <p:nvPr/>
        </p:nvSpPr>
        <p:spPr>
          <a:xfrm>
            <a:off x="2975002" y="3566594"/>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3587" name="Shape 3587"/>
          <p:cNvSpPr txBox="1"/>
          <p:nvPr/>
        </p:nvSpPr>
        <p:spPr>
          <a:xfrm>
            <a:off x="2125623" y="3905148"/>
            <a:ext cx="33214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588" name="Shape 3588"/>
          <p:cNvSpPr txBox="1"/>
          <p:nvPr/>
        </p:nvSpPr>
        <p:spPr>
          <a:xfrm>
            <a:off x="1342558" y="3566594"/>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cxnSp>
        <p:nvCxnSpPr>
          <p:cNvPr id="3589" name="Shape 3589"/>
          <p:cNvCxnSpPr/>
          <p:nvPr/>
        </p:nvCxnSpPr>
        <p:spPr>
          <a:xfrm rot="10800000">
            <a:off x="2300130" y="2390551"/>
            <a:ext cx="0" cy="2018872"/>
          </a:xfrm>
          <a:prstGeom prst="straightConnector1">
            <a:avLst/>
          </a:prstGeom>
          <a:noFill/>
          <a:ln w="9525" cap="flat" cmpd="sng">
            <a:solidFill>
              <a:srgbClr val="C4BD97"/>
            </a:solidFill>
            <a:prstDash val="solid"/>
            <a:round/>
            <a:headEnd type="none" w="med" len="med"/>
            <a:tailEnd type="none" w="med" len="med"/>
          </a:ln>
        </p:spPr>
      </p:cxnSp>
      <p:cxnSp>
        <p:nvCxnSpPr>
          <p:cNvPr id="3590" name="Shape 3590"/>
          <p:cNvCxnSpPr/>
          <p:nvPr/>
        </p:nvCxnSpPr>
        <p:spPr>
          <a:xfrm rot="10800000">
            <a:off x="1580826" y="4387573"/>
            <a:ext cx="1432217" cy="0"/>
          </a:xfrm>
          <a:prstGeom prst="straightConnector1">
            <a:avLst/>
          </a:prstGeom>
          <a:noFill/>
          <a:ln w="28575" cap="flat" cmpd="sng">
            <a:solidFill>
              <a:schemeClr val="dk1"/>
            </a:solidFill>
            <a:prstDash val="solid"/>
            <a:round/>
            <a:headEnd type="none" w="med" len="med"/>
            <a:tailEnd type="none" w="med" len="med"/>
          </a:ln>
        </p:spPr>
      </p:cxnSp>
      <p:sp>
        <p:nvSpPr>
          <p:cNvPr id="3591" name="Shape 3591"/>
          <p:cNvSpPr txBox="1"/>
          <p:nvPr/>
        </p:nvSpPr>
        <p:spPr>
          <a:xfrm>
            <a:off x="1328684" y="4392698"/>
            <a:ext cx="47301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a(f)</a:t>
            </a:r>
          </a:p>
        </p:txBody>
      </p:sp>
      <p:sp>
        <p:nvSpPr>
          <p:cNvPr id="3592" name="Shape 3592"/>
          <p:cNvSpPr txBox="1"/>
          <p:nvPr/>
        </p:nvSpPr>
        <p:spPr>
          <a:xfrm>
            <a:off x="2003806" y="4403067"/>
            <a:ext cx="5245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b(e)</a:t>
            </a:r>
          </a:p>
        </p:txBody>
      </p:sp>
      <p:sp>
        <p:nvSpPr>
          <p:cNvPr id="3593" name="Shape 3593"/>
          <p:cNvSpPr txBox="1"/>
          <p:nvPr/>
        </p:nvSpPr>
        <p:spPr>
          <a:xfrm>
            <a:off x="2718523" y="4403067"/>
            <a:ext cx="50366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c(d)</a:t>
            </a:r>
          </a:p>
        </p:txBody>
      </p:sp>
      <p:sp>
        <p:nvSpPr>
          <p:cNvPr id="3594" name="Shape 3594"/>
          <p:cNvSpPr/>
          <p:nvPr/>
        </p:nvSpPr>
        <p:spPr>
          <a:xfrm rot="2068990">
            <a:off x="3622406" y="4154272"/>
            <a:ext cx="470865" cy="724942"/>
          </a:xfrm>
          <a:prstGeom prst="arc">
            <a:avLst>
              <a:gd name="adj1" fmla="val 18136718"/>
              <a:gd name="adj2" fmla="val 27888"/>
            </a:avLst>
          </a:prstGeom>
          <a:noFill/>
          <a:ln w="9525" cap="flat" cmpd="sng">
            <a:solidFill>
              <a:srgbClr val="FF0000"/>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3595" name="Shape 3595"/>
          <p:cNvCxnSpPr/>
          <p:nvPr/>
        </p:nvCxnSpPr>
        <p:spPr>
          <a:xfrm rot="10800000">
            <a:off x="3785594" y="2751730"/>
            <a:ext cx="0" cy="1643398"/>
          </a:xfrm>
          <a:prstGeom prst="straightConnector1">
            <a:avLst/>
          </a:prstGeom>
          <a:noFill/>
          <a:ln w="9525" cap="flat" cmpd="sng">
            <a:solidFill>
              <a:srgbClr val="C4BD97"/>
            </a:solidFill>
            <a:prstDash val="solid"/>
            <a:round/>
            <a:headEnd type="none" w="med" len="med"/>
            <a:tailEnd type="none" w="med" len="med"/>
          </a:ln>
        </p:spPr>
      </p:cxnSp>
      <p:cxnSp>
        <p:nvCxnSpPr>
          <p:cNvPr id="3596" name="Shape 3596"/>
          <p:cNvCxnSpPr/>
          <p:nvPr/>
        </p:nvCxnSpPr>
        <p:spPr>
          <a:xfrm>
            <a:off x="4794048" y="2751730"/>
            <a:ext cx="0" cy="2653321"/>
          </a:xfrm>
          <a:prstGeom prst="straightConnector1">
            <a:avLst/>
          </a:prstGeom>
          <a:noFill/>
          <a:ln w="9525" cap="flat" cmpd="sng">
            <a:solidFill>
              <a:srgbClr val="C4BD97"/>
            </a:solidFill>
            <a:prstDash val="solid"/>
            <a:round/>
            <a:headEnd type="none" w="med" len="med"/>
            <a:tailEnd type="none" w="med" len="med"/>
          </a:ln>
        </p:spPr>
      </p:cxnSp>
      <p:cxnSp>
        <p:nvCxnSpPr>
          <p:cNvPr id="3597" name="Shape 3597"/>
          <p:cNvCxnSpPr/>
          <p:nvPr/>
        </p:nvCxnSpPr>
        <p:spPr>
          <a:xfrm rot="10800000">
            <a:off x="4289821" y="2390551"/>
            <a:ext cx="0" cy="2475978"/>
          </a:xfrm>
          <a:prstGeom prst="straightConnector1">
            <a:avLst/>
          </a:prstGeom>
          <a:noFill/>
          <a:ln w="9525" cap="flat" cmpd="sng">
            <a:solidFill>
              <a:srgbClr val="C4BD97"/>
            </a:solidFill>
            <a:prstDash val="solid"/>
            <a:round/>
            <a:headEnd type="none" w="med" len="med"/>
            <a:tailEnd type="none" w="med" len="med"/>
          </a:ln>
        </p:spPr>
      </p:cxnSp>
      <p:cxnSp>
        <p:nvCxnSpPr>
          <p:cNvPr id="3598" name="Shape 3598"/>
          <p:cNvCxnSpPr/>
          <p:nvPr/>
        </p:nvCxnSpPr>
        <p:spPr>
          <a:xfrm rot="10800000">
            <a:off x="2300130" y="2390551"/>
            <a:ext cx="1989691" cy="0"/>
          </a:xfrm>
          <a:prstGeom prst="straightConnector1">
            <a:avLst/>
          </a:prstGeom>
          <a:noFill/>
          <a:ln w="9525" cap="flat" cmpd="sng">
            <a:solidFill>
              <a:srgbClr val="C4BD97"/>
            </a:solidFill>
            <a:prstDash val="solid"/>
            <a:round/>
            <a:headEnd type="none" w="med" len="med"/>
            <a:tailEnd type="none" w="med" len="med"/>
          </a:ln>
        </p:spPr>
      </p:cxnSp>
      <p:cxnSp>
        <p:nvCxnSpPr>
          <p:cNvPr id="3599" name="Shape 3599"/>
          <p:cNvCxnSpPr/>
          <p:nvPr/>
        </p:nvCxnSpPr>
        <p:spPr>
          <a:xfrm rot="10800000">
            <a:off x="1585412" y="2747911"/>
            <a:ext cx="3208635" cy="3819"/>
          </a:xfrm>
          <a:prstGeom prst="straightConnector1">
            <a:avLst/>
          </a:prstGeom>
          <a:noFill/>
          <a:ln w="9525" cap="flat" cmpd="sng">
            <a:solidFill>
              <a:srgbClr val="C4BD97"/>
            </a:solidFill>
            <a:prstDash val="solid"/>
            <a:round/>
            <a:headEnd type="none" w="med" len="med"/>
            <a:tailEnd type="none" w="med" len="med"/>
          </a:ln>
        </p:spPr>
      </p:cxnSp>
      <p:cxnSp>
        <p:nvCxnSpPr>
          <p:cNvPr id="3600" name="Shape 3600"/>
          <p:cNvCxnSpPr/>
          <p:nvPr/>
        </p:nvCxnSpPr>
        <p:spPr>
          <a:xfrm flipH="1">
            <a:off x="1585412" y="3597680"/>
            <a:ext cx="3208635" cy="3819"/>
          </a:xfrm>
          <a:prstGeom prst="straightConnector1">
            <a:avLst/>
          </a:prstGeom>
          <a:noFill/>
          <a:ln w="9525" cap="flat" cmpd="sng">
            <a:solidFill>
              <a:srgbClr val="C4BD97"/>
            </a:solidFill>
            <a:prstDash val="solid"/>
            <a:round/>
            <a:headEnd type="none" w="med" len="med"/>
            <a:tailEnd type="none" w="med" len="med"/>
          </a:ln>
        </p:spPr>
      </p:cxnSp>
      <p:cxnSp>
        <p:nvCxnSpPr>
          <p:cNvPr id="3601" name="Shape 3601"/>
          <p:cNvCxnSpPr/>
          <p:nvPr/>
        </p:nvCxnSpPr>
        <p:spPr>
          <a:xfrm rot="10800000">
            <a:off x="2300130" y="3958857"/>
            <a:ext cx="1989691" cy="0"/>
          </a:xfrm>
          <a:prstGeom prst="straightConnector1">
            <a:avLst/>
          </a:prstGeom>
          <a:noFill/>
          <a:ln w="9525" cap="flat" cmpd="sng">
            <a:solidFill>
              <a:srgbClr val="C4BD97"/>
            </a:solidFill>
            <a:prstDash val="solid"/>
            <a:round/>
            <a:headEnd type="none" w="med" len="med"/>
            <a:tailEnd type="none" w="med" len="med"/>
          </a:ln>
        </p:spPr>
      </p:cxnSp>
      <p:sp>
        <p:nvSpPr>
          <p:cNvPr id="3602" name="Shape 3602"/>
          <p:cNvSpPr/>
          <p:nvPr/>
        </p:nvSpPr>
        <p:spPr>
          <a:xfrm rot="5400000">
            <a:off x="1515977" y="2459987"/>
            <a:ext cx="1568306" cy="1429434"/>
          </a:xfrm>
          <a:prstGeom prst="hexagon">
            <a:avLst>
              <a:gd name="adj" fmla="val 25000"/>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603" name="Shape 3603"/>
          <p:cNvSpPr/>
          <p:nvPr/>
        </p:nvSpPr>
        <p:spPr>
          <a:xfrm rot="5400000">
            <a:off x="3505668" y="2670477"/>
            <a:ext cx="1568306" cy="1008453"/>
          </a:xfrm>
          <a:prstGeom prst="hexagon">
            <a:avLst>
              <a:gd name="adj" fmla="val 35815"/>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604" name="Shape 3604"/>
          <p:cNvSpPr txBox="1"/>
          <p:nvPr/>
        </p:nvSpPr>
        <p:spPr>
          <a:xfrm>
            <a:off x="3530505" y="2453863"/>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3605" name="Shape 3605"/>
          <p:cNvSpPr txBox="1"/>
          <p:nvPr/>
        </p:nvSpPr>
        <p:spPr>
          <a:xfrm>
            <a:off x="4144685" y="2091833"/>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3606" name="Shape 3606"/>
          <p:cNvSpPr txBox="1"/>
          <p:nvPr/>
        </p:nvSpPr>
        <p:spPr>
          <a:xfrm>
            <a:off x="4772812" y="2516483"/>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607" name="Shape 3607"/>
          <p:cNvSpPr txBox="1"/>
          <p:nvPr/>
        </p:nvSpPr>
        <p:spPr>
          <a:xfrm>
            <a:off x="4747423" y="3481701"/>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3608" name="Shape 3608"/>
          <p:cNvSpPr txBox="1"/>
          <p:nvPr/>
        </p:nvSpPr>
        <p:spPr>
          <a:xfrm>
            <a:off x="4137562" y="3893775"/>
            <a:ext cx="33214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609" name="Shape 3609"/>
          <p:cNvSpPr txBox="1"/>
          <p:nvPr/>
        </p:nvSpPr>
        <p:spPr>
          <a:xfrm>
            <a:off x="3557607" y="3555221"/>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cxnSp>
        <p:nvCxnSpPr>
          <p:cNvPr id="3610" name="Shape 3610"/>
          <p:cNvCxnSpPr/>
          <p:nvPr/>
        </p:nvCxnSpPr>
        <p:spPr>
          <a:xfrm rot="10800000">
            <a:off x="6298658" y="2833007"/>
            <a:ext cx="0" cy="2067081"/>
          </a:xfrm>
          <a:prstGeom prst="straightConnector1">
            <a:avLst/>
          </a:prstGeom>
          <a:noFill/>
          <a:ln w="9525" cap="flat" cmpd="sng">
            <a:solidFill>
              <a:srgbClr val="C4BD97"/>
            </a:solidFill>
            <a:prstDash val="solid"/>
            <a:round/>
            <a:headEnd type="none" w="med" len="med"/>
            <a:tailEnd type="none" w="med" len="med"/>
          </a:ln>
        </p:spPr>
      </p:cxnSp>
      <p:cxnSp>
        <p:nvCxnSpPr>
          <p:cNvPr id="3611" name="Shape 3611"/>
          <p:cNvCxnSpPr/>
          <p:nvPr/>
        </p:nvCxnSpPr>
        <p:spPr>
          <a:xfrm>
            <a:off x="7509363" y="3328585"/>
            <a:ext cx="0" cy="2081353"/>
          </a:xfrm>
          <a:prstGeom prst="straightConnector1">
            <a:avLst/>
          </a:prstGeom>
          <a:noFill/>
          <a:ln w="9525" cap="flat" cmpd="sng">
            <a:solidFill>
              <a:srgbClr val="C4BD97"/>
            </a:solidFill>
            <a:prstDash val="solid"/>
            <a:round/>
            <a:headEnd type="none" w="med" len="med"/>
            <a:tailEnd type="none" w="med" len="med"/>
          </a:ln>
        </p:spPr>
      </p:cxnSp>
      <p:cxnSp>
        <p:nvCxnSpPr>
          <p:cNvPr id="3612" name="Shape 3612"/>
          <p:cNvCxnSpPr/>
          <p:nvPr/>
        </p:nvCxnSpPr>
        <p:spPr>
          <a:xfrm rot="10800000">
            <a:off x="7408943" y="3940641"/>
            <a:ext cx="919" cy="959447"/>
          </a:xfrm>
          <a:prstGeom prst="straightConnector1">
            <a:avLst/>
          </a:prstGeom>
          <a:noFill/>
          <a:ln w="9525" cap="flat" cmpd="sng">
            <a:solidFill>
              <a:srgbClr val="C4BD97"/>
            </a:solidFill>
            <a:prstDash val="solid"/>
            <a:round/>
            <a:headEnd type="none" w="med" len="med"/>
            <a:tailEnd type="none" w="med" len="med"/>
          </a:ln>
        </p:spPr>
      </p:cxnSp>
      <p:cxnSp>
        <p:nvCxnSpPr>
          <p:cNvPr id="3613" name="Shape 3613"/>
          <p:cNvCxnSpPr/>
          <p:nvPr/>
        </p:nvCxnSpPr>
        <p:spPr>
          <a:xfrm rot="10800000">
            <a:off x="6198239" y="3445061"/>
            <a:ext cx="0" cy="942428"/>
          </a:xfrm>
          <a:prstGeom prst="straightConnector1">
            <a:avLst/>
          </a:prstGeom>
          <a:noFill/>
          <a:ln w="9525" cap="flat" cmpd="sng">
            <a:solidFill>
              <a:srgbClr val="C4BD97"/>
            </a:solidFill>
            <a:prstDash val="solid"/>
            <a:round/>
            <a:headEnd type="none" w="med" len="med"/>
            <a:tailEnd type="none" w="med" len="med"/>
          </a:ln>
        </p:spPr>
      </p:cxnSp>
      <p:cxnSp>
        <p:nvCxnSpPr>
          <p:cNvPr id="3614" name="Shape 3614"/>
          <p:cNvCxnSpPr/>
          <p:nvPr/>
        </p:nvCxnSpPr>
        <p:spPr>
          <a:xfrm rot="10800000">
            <a:off x="4772814" y="5405051"/>
            <a:ext cx="2736548" cy="0"/>
          </a:xfrm>
          <a:prstGeom prst="straightConnector1">
            <a:avLst/>
          </a:prstGeom>
          <a:noFill/>
          <a:ln w="9525" cap="flat" cmpd="sng">
            <a:solidFill>
              <a:srgbClr val="C4BD97"/>
            </a:solidFill>
            <a:prstDash val="solid"/>
            <a:round/>
            <a:headEnd type="none" w="med" len="med"/>
            <a:tailEnd type="none" w="med" len="med"/>
          </a:ln>
        </p:spPr>
      </p:cxnSp>
      <p:cxnSp>
        <p:nvCxnSpPr>
          <p:cNvPr id="3615" name="Shape 3615"/>
          <p:cNvCxnSpPr/>
          <p:nvPr/>
        </p:nvCxnSpPr>
        <p:spPr>
          <a:xfrm flipH="1">
            <a:off x="4306329" y="4887519"/>
            <a:ext cx="3103533" cy="0"/>
          </a:xfrm>
          <a:prstGeom prst="straightConnector1">
            <a:avLst/>
          </a:prstGeom>
          <a:noFill/>
          <a:ln w="9525" cap="flat" cmpd="sng">
            <a:solidFill>
              <a:srgbClr val="C4BD97"/>
            </a:solidFill>
            <a:prstDash val="solid"/>
            <a:round/>
            <a:headEnd type="none" w="med" len="med"/>
            <a:tailEnd type="none" w="med" len="med"/>
          </a:ln>
        </p:spPr>
      </p:cxnSp>
      <p:sp>
        <p:nvSpPr>
          <p:cNvPr id="3616" name="Shape 3616"/>
          <p:cNvSpPr txBox="1"/>
          <p:nvPr/>
        </p:nvSpPr>
        <p:spPr>
          <a:xfrm>
            <a:off x="5929150" y="4347467"/>
            <a:ext cx="28244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3617" name="Shape 3617"/>
          <p:cNvSpPr txBox="1"/>
          <p:nvPr/>
        </p:nvSpPr>
        <p:spPr>
          <a:xfrm>
            <a:off x="6083657" y="4835571"/>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3618" name="Shape 3618"/>
          <p:cNvSpPr txBox="1"/>
          <p:nvPr/>
        </p:nvSpPr>
        <p:spPr>
          <a:xfrm>
            <a:off x="6707767" y="5376446"/>
            <a:ext cx="27122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619" name="Shape 3619"/>
          <p:cNvSpPr txBox="1"/>
          <p:nvPr/>
        </p:nvSpPr>
        <p:spPr>
          <a:xfrm>
            <a:off x="7516464" y="5303662"/>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3620" name="Shape 3620"/>
          <p:cNvSpPr txBox="1"/>
          <p:nvPr/>
        </p:nvSpPr>
        <p:spPr>
          <a:xfrm>
            <a:off x="7372835" y="4650019"/>
            <a:ext cx="28725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621" name="Shape 3621"/>
          <p:cNvSpPr txBox="1"/>
          <p:nvPr/>
        </p:nvSpPr>
        <p:spPr>
          <a:xfrm>
            <a:off x="6625667" y="4343482"/>
            <a:ext cx="24718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3622" name="Shape 3622"/>
          <p:cNvSpPr txBox="1"/>
          <p:nvPr/>
        </p:nvSpPr>
        <p:spPr>
          <a:xfrm>
            <a:off x="5895880" y="3376708"/>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3623" name="Shape 3623"/>
          <p:cNvSpPr txBox="1"/>
          <p:nvPr/>
        </p:nvSpPr>
        <p:spPr>
          <a:xfrm>
            <a:off x="6043123" y="2582452"/>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3624" name="Shape 3624"/>
          <p:cNvSpPr txBox="1"/>
          <p:nvPr/>
        </p:nvSpPr>
        <p:spPr>
          <a:xfrm>
            <a:off x="6797131" y="2409075"/>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625" name="Shape 3625"/>
          <p:cNvSpPr txBox="1"/>
          <p:nvPr/>
        </p:nvSpPr>
        <p:spPr>
          <a:xfrm>
            <a:off x="7510282" y="3130181"/>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3626" name="Shape 3626"/>
          <p:cNvSpPr txBox="1"/>
          <p:nvPr/>
        </p:nvSpPr>
        <p:spPr>
          <a:xfrm>
            <a:off x="7350392" y="3866548"/>
            <a:ext cx="33214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627" name="Shape 3627"/>
          <p:cNvSpPr txBox="1"/>
          <p:nvPr/>
        </p:nvSpPr>
        <p:spPr>
          <a:xfrm>
            <a:off x="6234523" y="3993010"/>
            <a:ext cx="49343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45°</a:t>
            </a:r>
          </a:p>
        </p:txBody>
      </p:sp>
      <p:cxnSp>
        <p:nvCxnSpPr>
          <p:cNvPr id="3628" name="Shape 3628"/>
          <p:cNvCxnSpPr/>
          <p:nvPr/>
        </p:nvCxnSpPr>
        <p:spPr>
          <a:xfrm>
            <a:off x="5942544" y="3215158"/>
            <a:ext cx="1164961" cy="1164034"/>
          </a:xfrm>
          <a:prstGeom prst="straightConnector1">
            <a:avLst/>
          </a:prstGeom>
          <a:noFill/>
          <a:ln w="9525" cap="flat" cmpd="sng">
            <a:solidFill>
              <a:srgbClr val="938953"/>
            </a:solidFill>
            <a:prstDash val="solid"/>
            <a:round/>
            <a:headEnd type="none" w="med" len="med"/>
            <a:tailEnd type="none" w="med" len="med"/>
          </a:ln>
        </p:spPr>
      </p:cxnSp>
      <p:cxnSp>
        <p:nvCxnSpPr>
          <p:cNvPr id="3629" name="Shape 3629"/>
          <p:cNvCxnSpPr/>
          <p:nvPr/>
        </p:nvCxnSpPr>
        <p:spPr>
          <a:xfrm rot="10800000">
            <a:off x="6797131" y="4042522"/>
            <a:ext cx="0" cy="360544"/>
          </a:xfrm>
          <a:prstGeom prst="straightConnector1">
            <a:avLst/>
          </a:prstGeom>
          <a:noFill/>
          <a:ln w="9525" cap="flat" cmpd="sng">
            <a:solidFill>
              <a:srgbClr val="C4BD97"/>
            </a:solidFill>
            <a:prstDash val="solid"/>
            <a:round/>
            <a:headEnd type="none" w="med" len="med"/>
            <a:tailEnd type="none" w="med" len="med"/>
          </a:ln>
        </p:spPr>
      </p:cxnSp>
      <p:cxnSp>
        <p:nvCxnSpPr>
          <p:cNvPr id="3630" name="Shape 3630"/>
          <p:cNvCxnSpPr/>
          <p:nvPr/>
        </p:nvCxnSpPr>
        <p:spPr>
          <a:xfrm rot="10800000" flipH="1">
            <a:off x="6897221" y="2731125"/>
            <a:ext cx="13249" cy="2673925"/>
          </a:xfrm>
          <a:prstGeom prst="straightConnector1">
            <a:avLst/>
          </a:prstGeom>
          <a:noFill/>
          <a:ln w="9525" cap="flat" cmpd="sng">
            <a:solidFill>
              <a:srgbClr val="C4BD97"/>
            </a:solidFill>
            <a:prstDash val="solid"/>
            <a:round/>
            <a:headEnd type="none" w="med" len="med"/>
            <a:tailEnd type="none" w="med" len="med"/>
          </a:ln>
        </p:spPr>
      </p:cxnSp>
      <p:cxnSp>
        <p:nvCxnSpPr>
          <p:cNvPr id="3631" name="Shape 3631"/>
          <p:cNvCxnSpPr/>
          <p:nvPr/>
        </p:nvCxnSpPr>
        <p:spPr>
          <a:xfrm rot="10800000">
            <a:off x="3785593" y="4395128"/>
            <a:ext cx="1008454" cy="1009923"/>
          </a:xfrm>
          <a:prstGeom prst="straightConnector1">
            <a:avLst/>
          </a:prstGeom>
          <a:noFill/>
          <a:ln w="28575" cap="flat" cmpd="sng">
            <a:solidFill>
              <a:schemeClr val="dk1"/>
            </a:solidFill>
            <a:prstDash val="solid"/>
            <a:round/>
            <a:headEnd type="none" w="med" len="med"/>
            <a:tailEnd type="none" w="med" len="med"/>
          </a:ln>
        </p:spPr>
      </p:cxnSp>
      <p:sp>
        <p:nvSpPr>
          <p:cNvPr id="3632" name="Shape 3632"/>
          <p:cNvSpPr txBox="1"/>
          <p:nvPr/>
        </p:nvSpPr>
        <p:spPr>
          <a:xfrm>
            <a:off x="3387732" y="4392698"/>
            <a:ext cx="47301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a(f)</a:t>
            </a:r>
          </a:p>
        </p:txBody>
      </p:sp>
      <p:sp>
        <p:nvSpPr>
          <p:cNvPr id="3633" name="Shape 3633"/>
          <p:cNvSpPr txBox="1"/>
          <p:nvPr/>
        </p:nvSpPr>
        <p:spPr>
          <a:xfrm>
            <a:off x="3845762" y="4836051"/>
            <a:ext cx="5245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b(e)</a:t>
            </a:r>
          </a:p>
        </p:txBody>
      </p:sp>
      <p:sp>
        <p:nvSpPr>
          <p:cNvPr id="3634" name="Shape 3634"/>
          <p:cNvSpPr txBox="1"/>
          <p:nvPr/>
        </p:nvSpPr>
        <p:spPr>
          <a:xfrm>
            <a:off x="4358267" y="5334303"/>
            <a:ext cx="50366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c(d)</a:t>
            </a:r>
          </a:p>
        </p:txBody>
      </p:sp>
      <p:sp>
        <p:nvSpPr>
          <p:cNvPr id="3635" name="Shape 3635"/>
          <p:cNvSpPr/>
          <p:nvPr/>
        </p:nvSpPr>
        <p:spPr>
          <a:xfrm rot="2695890">
            <a:off x="6069647" y="2882597"/>
            <a:ext cx="1568306" cy="1008454"/>
          </a:xfrm>
          <a:prstGeom prst="hexagon">
            <a:avLst>
              <a:gd name="adj" fmla="val 35815"/>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636" name="Shape 3636"/>
          <p:cNvSpPr/>
          <p:nvPr/>
        </p:nvSpPr>
        <p:spPr>
          <a:xfrm rot="-7450212">
            <a:off x="6686348" y="3598920"/>
            <a:ext cx="676968" cy="1161455"/>
          </a:xfrm>
          <a:prstGeom prst="arc">
            <a:avLst>
              <a:gd name="adj1" fmla="val 17037601"/>
              <a:gd name="adj2" fmla="val 20214989"/>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3637" name="Shape 3637"/>
          <p:cNvCxnSpPr/>
          <p:nvPr/>
        </p:nvCxnSpPr>
        <p:spPr>
          <a:xfrm rot="10800000">
            <a:off x="6198239" y="4361569"/>
            <a:ext cx="100418" cy="525949"/>
          </a:xfrm>
          <a:prstGeom prst="straightConnector1">
            <a:avLst/>
          </a:prstGeom>
          <a:noFill/>
          <a:ln w="28575" cap="flat" cmpd="sng">
            <a:solidFill>
              <a:schemeClr val="dk1"/>
            </a:solidFill>
            <a:prstDash val="solid"/>
            <a:round/>
            <a:headEnd type="none" w="med" len="med"/>
            <a:tailEnd type="none" w="med" len="med"/>
          </a:ln>
        </p:spPr>
      </p:cxnSp>
      <p:cxnSp>
        <p:nvCxnSpPr>
          <p:cNvPr id="3638" name="Shape 3638"/>
          <p:cNvCxnSpPr/>
          <p:nvPr/>
        </p:nvCxnSpPr>
        <p:spPr>
          <a:xfrm rot="10800000">
            <a:off x="7409863" y="4883880"/>
            <a:ext cx="100418" cy="525949"/>
          </a:xfrm>
          <a:prstGeom prst="straightConnector1">
            <a:avLst/>
          </a:prstGeom>
          <a:noFill/>
          <a:ln w="28575" cap="flat" cmpd="sng">
            <a:solidFill>
              <a:schemeClr val="dk1"/>
            </a:solidFill>
            <a:prstDash val="solid"/>
            <a:round/>
            <a:headEnd type="none" w="med" len="med"/>
            <a:tailEnd type="none" w="med" len="med"/>
          </a:ln>
        </p:spPr>
      </p:cxnSp>
      <p:cxnSp>
        <p:nvCxnSpPr>
          <p:cNvPr id="3639" name="Shape 3639"/>
          <p:cNvCxnSpPr/>
          <p:nvPr/>
        </p:nvCxnSpPr>
        <p:spPr>
          <a:xfrm rot="10800000">
            <a:off x="6298659" y="4887521"/>
            <a:ext cx="598561" cy="522309"/>
          </a:xfrm>
          <a:prstGeom prst="straightConnector1">
            <a:avLst/>
          </a:prstGeom>
          <a:noFill/>
          <a:ln w="28575" cap="flat" cmpd="sng">
            <a:solidFill>
              <a:schemeClr val="dk1"/>
            </a:solidFill>
            <a:prstDash val="solid"/>
            <a:round/>
            <a:headEnd type="none" w="med" len="med"/>
            <a:tailEnd type="none" w="med" len="med"/>
          </a:ln>
        </p:spPr>
      </p:cxnSp>
      <p:cxnSp>
        <p:nvCxnSpPr>
          <p:cNvPr id="3640" name="Shape 3640"/>
          <p:cNvCxnSpPr/>
          <p:nvPr/>
        </p:nvCxnSpPr>
        <p:spPr>
          <a:xfrm rot="10800000">
            <a:off x="6793002" y="4387489"/>
            <a:ext cx="616861" cy="500030"/>
          </a:xfrm>
          <a:prstGeom prst="straightConnector1">
            <a:avLst/>
          </a:prstGeom>
          <a:noFill/>
          <a:ln w="28575" cap="flat" cmpd="sng">
            <a:solidFill>
              <a:schemeClr val="dk1"/>
            </a:solidFill>
            <a:prstDash val="solid"/>
            <a:round/>
            <a:headEnd type="none" w="med" len="med"/>
            <a:tailEnd type="none" w="med" len="med"/>
          </a:ln>
        </p:spPr>
      </p:cxnSp>
      <p:cxnSp>
        <p:nvCxnSpPr>
          <p:cNvPr id="3641" name="Shape 3641"/>
          <p:cNvCxnSpPr/>
          <p:nvPr/>
        </p:nvCxnSpPr>
        <p:spPr>
          <a:xfrm flipH="1">
            <a:off x="6897222" y="5405051"/>
            <a:ext cx="613059" cy="0"/>
          </a:xfrm>
          <a:prstGeom prst="straightConnector1">
            <a:avLst/>
          </a:prstGeom>
          <a:noFill/>
          <a:ln w="28575" cap="flat" cmpd="sng">
            <a:solidFill>
              <a:schemeClr val="dk1"/>
            </a:solidFill>
            <a:prstDash val="solid"/>
            <a:round/>
            <a:headEnd type="none" w="med" len="med"/>
            <a:tailEnd type="none" w="med" len="med"/>
          </a:ln>
        </p:spPr>
      </p:cxnSp>
      <p:cxnSp>
        <p:nvCxnSpPr>
          <p:cNvPr id="3642" name="Shape 3642"/>
          <p:cNvCxnSpPr/>
          <p:nvPr/>
        </p:nvCxnSpPr>
        <p:spPr>
          <a:xfrm flipH="1">
            <a:off x="6191465" y="4379192"/>
            <a:ext cx="601537" cy="0"/>
          </a:xfrm>
          <a:prstGeom prst="straightConnector1">
            <a:avLst/>
          </a:prstGeom>
          <a:noFill/>
          <a:ln w="28575" cap="flat" cmpd="sng">
            <a:solidFill>
              <a:schemeClr val="dk1"/>
            </a:solidFill>
            <a:prstDash val="solid"/>
            <a:round/>
            <a:headEnd type="none" w="med" len="med"/>
            <a:tailEnd type="none" w="med" len="med"/>
          </a:ln>
        </p:spPr>
      </p:cxnSp>
      <p:sp>
        <p:nvSpPr>
          <p:cNvPr id="3643" name="Shape 3643"/>
          <p:cNvSpPr txBox="1"/>
          <p:nvPr/>
        </p:nvSpPr>
        <p:spPr>
          <a:xfrm>
            <a:off x="6707767" y="3998314"/>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cxnSp>
        <p:nvCxnSpPr>
          <p:cNvPr id="3644" name="Shape 3644"/>
          <p:cNvCxnSpPr/>
          <p:nvPr/>
        </p:nvCxnSpPr>
        <p:spPr>
          <a:xfrm>
            <a:off x="5347664" y="4394235"/>
            <a:ext cx="0" cy="1015704"/>
          </a:xfrm>
          <a:prstGeom prst="straightConnector1">
            <a:avLst/>
          </a:prstGeom>
          <a:noFill/>
          <a:ln w="9525" cap="flat" cmpd="sng">
            <a:solidFill>
              <a:srgbClr val="4A7DBB"/>
            </a:solidFill>
            <a:prstDash val="solid"/>
            <a:round/>
            <a:headEnd type="triangle" w="lg" len="lg"/>
            <a:tailEnd type="triangle" w="lg" len="lg"/>
          </a:ln>
        </p:spPr>
      </p:cxnSp>
      <p:cxnSp>
        <p:nvCxnSpPr>
          <p:cNvPr id="3645" name="Shape 3645"/>
          <p:cNvCxnSpPr/>
          <p:nvPr/>
        </p:nvCxnSpPr>
        <p:spPr>
          <a:xfrm>
            <a:off x="4772812" y="5409939"/>
            <a:ext cx="746022" cy="0"/>
          </a:xfrm>
          <a:prstGeom prst="straightConnector1">
            <a:avLst/>
          </a:prstGeom>
          <a:noFill/>
          <a:ln w="9525" cap="flat" cmpd="sng">
            <a:solidFill>
              <a:srgbClr val="4A7DBB"/>
            </a:solidFill>
            <a:prstDash val="solid"/>
            <a:round/>
            <a:headEnd type="none" w="med" len="med"/>
            <a:tailEnd type="none" w="med" len="med"/>
          </a:ln>
        </p:spPr>
      </p:cxnSp>
      <p:sp>
        <p:nvSpPr>
          <p:cNvPr id="3646" name="Shape 3646"/>
          <p:cNvSpPr txBox="1"/>
          <p:nvPr/>
        </p:nvSpPr>
        <p:spPr>
          <a:xfrm>
            <a:off x="4936471" y="4687748"/>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30</a:t>
            </a:r>
          </a:p>
        </p:txBody>
      </p:sp>
      <p:sp>
        <p:nvSpPr>
          <p:cNvPr id="3647" name="Shape 3647"/>
          <p:cNvSpPr txBox="1"/>
          <p:nvPr/>
        </p:nvSpPr>
        <p:spPr>
          <a:xfrm>
            <a:off x="4089367" y="4395128"/>
            <a:ext cx="25403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Ø</a:t>
            </a:r>
          </a:p>
        </p:txBody>
      </p:sp>
      <p:sp>
        <p:nvSpPr>
          <p:cNvPr id="3648" name="Shape 3648"/>
          <p:cNvSpPr txBox="1"/>
          <p:nvPr/>
        </p:nvSpPr>
        <p:spPr>
          <a:xfrm>
            <a:off x="761166" y="5605046"/>
            <a:ext cx="316875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Ans:  </a:t>
            </a:r>
            <a:r>
              <a:rPr lang="en-US" sz="1600" b="0" i="0" u="none" strike="noStrike" cap="none" baseline="0">
                <a:solidFill>
                  <a:schemeClr val="dk1"/>
                </a:solidFill>
                <a:latin typeface="Calibri"/>
                <a:ea typeface="Calibri"/>
                <a:cs typeface="Calibri"/>
                <a:sym typeface="Calibri"/>
              </a:rPr>
              <a:t>Lamina Inclination to VP = 44°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567"/>
                                        </p:tgtEl>
                                        <p:attrNameLst>
                                          <p:attrName>style.visibility</p:attrName>
                                        </p:attrNameLst>
                                      </p:cBhvr>
                                      <p:to>
                                        <p:strVal val="visible"/>
                                      </p:to>
                                    </p:set>
                                    <p:anim calcmode="lin" valueType="num">
                                      <p:cBhvr additive="base">
                                        <p:cTn id="7" dur="500"/>
                                        <p:tgtEl>
                                          <p:spTgt spid="3567"/>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73"/>
                                        </p:tgtEl>
                                        <p:attrNameLst>
                                          <p:attrName>style.visibility</p:attrName>
                                        </p:attrNameLst>
                                      </p:cBhvr>
                                      <p:to>
                                        <p:strVal val="visible"/>
                                      </p:to>
                                    </p:set>
                                    <p:animEffect transition="in" filter="fade">
                                      <p:cBhvr>
                                        <p:cTn id="12" dur="1"/>
                                        <p:tgtEl>
                                          <p:spTgt spid="3573"/>
                                        </p:tgtEl>
                                      </p:cBhvr>
                                    </p:animEffect>
                                  </p:childTnLst>
                                </p:cTn>
                              </p:par>
                              <p:par>
                                <p:cTn id="13" presetID="10" presetClass="entr" presetSubtype="0" fill="hold" nodeType="withEffect">
                                  <p:stCondLst>
                                    <p:cond delay="0"/>
                                  </p:stCondLst>
                                  <p:childTnLst>
                                    <p:set>
                                      <p:cBhvr>
                                        <p:cTn id="14" dur="1" fill="hold">
                                          <p:stCondLst>
                                            <p:cond delay="0"/>
                                          </p:stCondLst>
                                        </p:cTn>
                                        <p:tgtEl>
                                          <p:spTgt spid="3572"/>
                                        </p:tgtEl>
                                        <p:attrNameLst>
                                          <p:attrName>style.visibility</p:attrName>
                                        </p:attrNameLst>
                                      </p:cBhvr>
                                      <p:to>
                                        <p:strVal val="visible"/>
                                      </p:to>
                                    </p:set>
                                    <p:animEffect transition="in" filter="fade">
                                      <p:cBhvr>
                                        <p:cTn id="15" dur="1"/>
                                        <p:tgtEl>
                                          <p:spTgt spid="3572"/>
                                        </p:tgtEl>
                                      </p:cBhvr>
                                    </p:animEffect>
                                  </p:childTnLst>
                                </p:cTn>
                              </p:par>
                              <p:par>
                                <p:cTn id="16" presetID="10" presetClass="entr" presetSubtype="0" fill="hold" nodeType="withEffect">
                                  <p:stCondLst>
                                    <p:cond delay="0"/>
                                  </p:stCondLst>
                                  <p:childTnLst>
                                    <p:set>
                                      <p:cBhvr>
                                        <p:cTn id="17" dur="1" fill="hold">
                                          <p:stCondLst>
                                            <p:cond delay="0"/>
                                          </p:stCondLst>
                                        </p:cTn>
                                        <p:tgtEl>
                                          <p:spTgt spid="3574"/>
                                        </p:tgtEl>
                                        <p:attrNameLst>
                                          <p:attrName>style.visibility</p:attrName>
                                        </p:attrNameLst>
                                      </p:cBhvr>
                                      <p:to>
                                        <p:strVal val="visible"/>
                                      </p:to>
                                    </p:set>
                                    <p:animEffect transition="in" filter="fade">
                                      <p:cBhvr>
                                        <p:cTn id="18" dur="1"/>
                                        <p:tgtEl>
                                          <p:spTgt spid="3574"/>
                                        </p:tgtEl>
                                      </p:cBhvr>
                                    </p:animEffect>
                                  </p:childTnLst>
                                </p:cTn>
                              </p:par>
                              <p:par>
                                <p:cTn id="19" presetID="10" presetClass="entr" presetSubtype="0" fill="hold" nodeType="withEffect">
                                  <p:stCondLst>
                                    <p:cond delay="0"/>
                                  </p:stCondLst>
                                  <p:childTnLst>
                                    <p:set>
                                      <p:cBhvr>
                                        <p:cTn id="20" dur="1" fill="hold">
                                          <p:stCondLst>
                                            <p:cond delay="0"/>
                                          </p:stCondLst>
                                        </p:cTn>
                                        <p:tgtEl>
                                          <p:spTgt spid="3575"/>
                                        </p:tgtEl>
                                        <p:attrNameLst>
                                          <p:attrName>style.visibility</p:attrName>
                                        </p:attrNameLst>
                                      </p:cBhvr>
                                      <p:to>
                                        <p:strVal val="visible"/>
                                      </p:to>
                                    </p:set>
                                    <p:animEffect transition="in" filter="fade">
                                      <p:cBhvr>
                                        <p:cTn id="21" dur="1"/>
                                        <p:tgtEl>
                                          <p:spTgt spid="357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602"/>
                                        </p:tgtEl>
                                        <p:attrNameLst>
                                          <p:attrName>style.visibility</p:attrName>
                                        </p:attrNameLst>
                                      </p:cBhvr>
                                      <p:to>
                                        <p:strVal val="visible"/>
                                      </p:to>
                                    </p:set>
                                    <p:animEffect transition="in" filter="fade">
                                      <p:cBhvr>
                                        <p:cTn id="26" dur="1"/>
                                        <p:tgtEl>
                                          <p:spTgt spid="360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578"/>
                                        </p:tgtEl>
                                        <p:attrNameLst>
                                          <p:attrName>style.visibility</p:attrName>
                                        </p:attrNameLst>
                                      </p:cBhvr>
                                      <p:to>
                                        <p:strVal val="visible"/>
                                      </p:to>
                                    </p:set>
                                    <p:animEffect transition="in" filter="fade">
                                      <p:cBhvr>
                                        <p:cTn id="31" dur="1"/>
                                        <p:tgtEl>
                                          <p:spTgt spid="3578"/>
                                        </p:tgtEl>
                                      </p:cBhvr>
                                    </p:animEffect>
                                  </p:childTnLst>
                                </p:cTn>
                              </p:par>
                              <p:par>
                                <p:cTn id="32" presetID="10" presetClass="entr" presetSubtype="0" fill="hold" nodeType="withEffect">
                                  <p:stCondLst>
                                    <p:cond delay="0"/>
                                  </p:stCondLst>
                                  <p:childTnLst>
                                    <p:set>
                                      <p:cBhvr>
                                        <p:cTn id="33" dur="1" fill="hold">
                                          <p:stCondLst>
                                            <p:cond delay="0"/>
                                          </p:stCondLst>
                                        </p:cTn>
                                        <p:tgtEl>
                                          <p:spTgt spid="3582"/>
                                        </p:tgtEl>
                                        <p:attrNameLst>
                                          <p:attrName>style.visibility</p:attrName>
                                        </p:attrNameLst>
                                      </p:cBhvr>
                                      <p:to>
                                        <p:strVal val="visible"/>
                                      </p:to>
                                    </p:set>
                                    <p:animEffect transition="in" filter="fade">
                                      <p:cBhvr>
                                        <p:cTn id="34" dur="1"/>
                                        <p:tgtEl>
                                          <p:spTgt spid="358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576"/>
                                        </p:tgtEl>
                                        <p:attrNameLst>
                                          <p:attrName>style.visibility</p:attrName>
                                        </p:attrNameLst>
                                      </p:cBhvr>
                                      <p:to>
                                        <p:strVal val="visible"/>
                                      </p:to>
                                    </p:set>
                                    <p:animEffect transition="in" filter="fade">
                                      <p:cBhvr>
                                        <p:cTn id="39" dur="1"/>
                                        <p:tgtEl>
                                          <p:spTgt spid="3576"/>
                                        </p:tgtEl>
                                      </p:cBhvr>
                                    </p:animEffect>
                                  </p:childTnLst>
                                </p:cTn>
                              </p:par>
                              <p:par>
                                <p:cTn id="40" presetID="10" presetClass="entr" presetSubtype="0" fill="hold" nodeType="withEffect">
                                  <p:stCondLst>
                                    <p:cond delay="0"/>
                                  </p:stCondLst>
                                  <p:childTnLst>
                                    <p:set>
                                      <p:cBhvr>
                                        <p:cTn id="41" dur="1" fill="hold">
                                          <p:stCondLst>
                                            <p:cond delay="0"/>
                                          </p:stCondLst>
                                        </p:cTn>
                                        <p:tgtEl>
                                          <p:spTgt spid="3577"/>
                                        </p:tgtEl>
                                        <p:attrNameLst>
                                          <p:attrName>style.visibility</p:attrName>
                                        </p:attrNameLst>
                                      </p:cBhvr>
                                      <p:to>
                                        <p:strVal val="visible"/>
                                      </p:to>
                                    </p:set>
                                    <p:animEffect transition="in" filter="fade">
                                      <p:cBhvr>
                                        <p:cTn id="42" dur="1"/>
                                        <p:tgtEl>
                                          <p:spTgt spid="3577"/>
                                        </p:tgtEl>
                                      </p:cBhvr>
                                    </p:animEffect>
                                  </p:childTnLst>
                                </p:cTn>
                              </p:par>
                              <p:par>
                                <p:cTn id="43" presetID="10" presetClass="entr" presetSubtype="0" fill="hold" nodeType="withEffect">
                                  <p:stCondLst>
                                    <p:cond delay="0"/>
                                  </p:stCondLst>
                                  <p:childTnLst>
                                    <p:set>
                                      <p:cBhvr>
                                        <p:cTn id="44" dur="1" fill="hold">
                                          <p:stCondLst>
                                            <p:cond delay="0"/>
                                          </p:stCondLst>
                                        </p:cTn>
                                        <p:tgtEl>
                                          <p:spTgt spid="3585"/>
                                        </p:tgtEl>
                                        <p:attrNameLst>
                                          <p:attrName>style.visibility</p:attrName>
                                        </p:attrNameLst>
                                      </p:cBhvr>
                                      <p:to>
                                        <p:strVal val="visible"/>
                                      </p:to>
                                    </p:set>
                                    <p:animEffect transition="in" filter="fade">
                                      <p:cBhvr>
                                        <p:cTn id="45" dur="1"/>
                                        <p:tgtEl>
                                          <p:spTgt spid="3585"/>
                                        </p:tgtEl>
                                      </p:cBhvr>
                                    </p:animEffect>
                                  </p:childTnLst>
                                </p:cTn>
                              </p:par>
                              <p:par>
                                <p:cTn id="46" presetID="10" presetClass="entr" presetSubtype="0" fill="hold" nodeType="withEffect">
                                  <p:stCondLst>
                                    <p:cond delay="0"/>
                                  </p:stCondLst>
                                  <p:childTnLst>
                                    <p:set>
                                      <p:cBhvr>
                                        <p:cTn id="47" dur="1" fill="hold">
                                          <p:stCondLst>
                                            <p:cond delay="0"/>
                                          </p:stCondLst>
                                        </p:cTn>
                                        <p:tgtEl>
                                          <p:spTgt spid="3586"/>
                                        </p:tgtEl>
                                        <p:attrNameLst>
                                          <p:attrName>style.visibility</p:attrName>
                                        </p:attrNameLst>
                                      </p:cBhvr>
                                      <p:to>
                                        <p:strVal val="visible"/>
                                      </p:to>
                                    </p:set>
                                    <p:animEffect transition="in" filter="fade">
                                      <p:cBhvr>
                                        <p:cTn id="48" dur="1"/>
                                        <p:tgtEl>
                                          <p:spTgt spid="3586"/>
                                        </p:tgtEl>
                                      </p:cBhvr>
                                    </p:animEffect>
                                  </p:childTnLst>
                                </p:cTn>
                              </p:par>
                              <p:par>
                                <p:cTn id="49" presetID="10" presetClass="entr" presetSubtype="0" fill="hold" nodeType="withEffect">
                                  <p:stCondLst>
                                    <p:cond delay="0"/>
                                  </p:stCondLst>
                                  <p:childTnLst>
                                    <p:set>
                                      <p:cBhvr>
                                        <p:cTn id="50" dur="1" fill="hold">
                                          <p:stCondLst>
                                            <p:cond delay="0"/>
                                          </p:stCondLst>
                                        </p:cTn>
                                        <p:tgtEl>
                                          <p:spTgt spid="3587"/>
                                        </p:tgtEl>
                                        <p:attrNameLst>
                                          <p:attrName>style.visibility</p:attrName>
                                        </p:attrNameLst>
                                      </p:cBhvr>
                                      <p:to>
                                        <p:strVal val="visible"/>
                                      </p:to>
                                    </p:set>
                                    <p:animEffect transition="in" filter="fade">
                                      <p:cBhvr>
                                        <p:cTn id="51" dur="1"/>
                                        <p:tgtEl>
                                          <p:spTgt spid="3587"/>
                                        </p:tgtEl>
                                      </p:cBhvr>
                                    </p:animEffect>
                                  </p:childTnLst>
                                </p:cTn>
                              </p:par>
                              <p:par>
                                <p:cTn id="52" presetID="10" presetClass="entr" presetSubtype="0" fill="hold" nodeType="withEffect">
                                  <p:stCondLst>
                                    <p:cond delay="0"/>
                                  </p:stCondLst>
                                  <p:childTnLst>
                                    <p:set>
                                      <p:cBhvr>
                                        <p:cTn id="53" dur="1" fill="hold">
                                          <p:stCondLst>
                                            <p:cond delay="0"/>
                                          </p:stCondLst>
                                        </p:cTn>
                                        <p:tgtEl>
                                          <p:spTgt spid="3588"/>
                                        </p:tgtEl>
                                        <p:attrNameLst>
                                          <p:attrName>style.visibility</p:attrName>
                                        </p:attrNameLst>
                                      </p:cBhvr>
                                      <p:to>
                                        <p:strVal val="visible"/>
                                      </p:to>
                                    </p:set>
                                    <p:animEffect transition="in" filter="fade">
                                      <p:cBhvr>
                                        <p:cTn id="54" dur="1"/>
                                        <p:tgtEl>
                                          <p:spTgt spid="358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583"/>
                                        </p:tgtEl>
                                        <p:attrNameLst>
                                          <p:attrName>style.visibility</p:attrName>
                                        </p:attrNameLst>
                                      </p:cBhvr>
                                      <p:to>
                                        <p:strVal val="visible"/>
                                      </p:to>
                                    </p:set>
                                    <p:animEffect transition="in" filter="fade">
                                      <p:cBhvr>
                                        <p:cTn id="59" dur="500"/>
                                        <p:tgtEl>
                                          <p:spTgt spid="3583"/>
                                        </p:tgtEl>
                                      </p:cBhvr>
                                    </p:animEffect>
                                  </p:childTnLst>
                                </p:cTn>
                              </p:par>
                              <p:par>
                                <p:cTn id="60" presetID="10" presetClass="entr" presetSubtype="0" fill="hold" nodeType="withEffect">
                                  <p:stCondLst>
                                    <p:cond delay="0"/>
                                  </p:stCondLst>
                                  <p:childTnLst>
                                    <p:set>
                                      <p:cBhvr>
                                        <p:cTn id="61" dur="1" fill="hold">
                                          <p:stCondLst>
                                            <p:cond delay="0"/>
                                          </p:stCondLst>
                                        </p:cTn>
                                        <p:tgtEl>
                                          <p:spTgt spid="3589"/>
                                        </p:tgtEl>
                                        <p:attrNameLst>
                                          <p:attrName>style.visibility</p:attrName>
                                        </p:attrNameLst>
                                      </p:cBhvr>
                                      <p:to>
                                        <p:strVal val="visible"/>
                                      </p:to>
                                    </p:set>
                                    <p:animEffect transition="in" filter="fade">
                                      <p:cBhvr>
                                        <p:cTn id="62" dur="500"/>
                                        <p:tgtEl>
                                          <p:spTgt spid="3589"/>
                                        </p:tgtEl>
                                      </p:cBhvr>
                                    </p:animEffect>
                                  </p:childTnLst>
                                </p:cTn>
                              </p:par>
                              <p:par>
                                <p:cTn id="63" presetID="10" presetClass="entr" presetSubtype="0" fill="hold" nodeType="withEffect">
                                  <p:stCondLst>
                                    <p:cond delay="0"/>
                                  </p:stCondLst>
                                  <p:childTnLst>
                                    <p:set>
                                      <p:cBhvr>
                                        <p:cTn id="64" dur="1" fill="hold">
                                          <p:stCondLst>
                                            <p:cond delay="0"/>
                                          </p:stCondLst>
                                        </p:cTn>
                                        <p:tgtEl>
                                          <p:spTgt spid="3584"/>
                                        </p:tgtEl>
                                        <p:attrNameLst>
                                          <p:attrName>style.visibility</p:attrName>
                                        </p:attrNameLst>
                                      </p:cBhvr>
                                      <p:to>
                                        <p:strVal val="visible"/>
                                      </p:to>
                                    </p:set>
                                    <p:animEffect transition="in" filter="fade">
                                      <p:cBhvr>
                                        <p:cTn id="65" dur="500"/>
                                        <p:tgtEl>
                                          <p:spTgt spid="358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590"/>
                                        </p:tgtEl>
                                        <p:attrNameLst>
                                          <p:attrName>style.visibility</p:attrName>
                                        </p:attrNameLst>
                                      </p:cBhvr>
                                      <p:to>
                                        <p:strVal val="visible"/>
                                      </p:to>
                                    </p:set>
                                    <p:animEffect transition="in" filter="fade">
                                      <p:cBhvr>
                                        <p:cTn id="70" dur="1"/>
                                        <p:tgtEl>
                                          <p:spTgt spid="359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591"/>
                                        </p:tgtEl>
                                        <p:attrNameLst>
                                          <p:attrName>style.visibility</p:attrName>
                                        </p:attrNameLst>
                                      </p:cBhvr>
                                      <p:to>
                                        <p:strVal val="visible"/>
                                      </p:to>
                                    </p:set>
                                    <p:animEffect transition="in" filter="fade">
                                      <p:cBhvr>
                                        <p:cTn id="75" dur="1"/>
                                        <p:tgtEl>
                                          <p:spTgt spid="3591"/>
                                        </p:tgtEl>
                                      </p:cBhvr>
                                    </p:animEffect>
                                  </p:childTnLst>
                                </p:cTn>
                              </p:par>
                              <p:par>
                                <p:cTn id="76" presetID="10" presetClass="entr" presetSubtype="0" fill="hold" nodeType="withEffect">
                                  <p:stCondLst>
                                    <p:cond delay="0"/>
                                  </p:stCondLst>
                                  <p:childTnLst>
                                    <p:set>
                                      <p:cBhvr>
                                        <p:cTn id="77" dur="1" fill="hold">
                                          <p:stCondLst>
                                            <p:cond delay="0"/>
                                          </p:stCondLst>
                                        </p:cTn>
                                        <p:tgtEl>
                                          <p:spTgt spid="3592"/>
                                        </p:tgtEl>
                                        <p:attrNameLst>
                                          <p:attrName>style.visibility</p:attrName>
                                        </p:attrNameLst>
                                      </p:cBhvr>
                                      <p:to>
                                        <p:strVal val="visible"/>
                                      </p:to>
                                    </p:set>
                                    <p:animEffect transition="in" filter="fade">
                                      <p:cBhvr>
                                        <p:cTn id="78" dur="1"/>
                                        <p:tgtEl>
                                          <p:spTgt spid="3592"/>
                                        </p:tgtEl>
                                      </p:cBhvr>
                                    </p:animEffect>
                                  </p:childTnLst>
                                </p:cTn>
                              </p:par>
                              <p:par>
                                <p:cTn id="79" presetID="10" presetClass="entr" presetSubtype="0" fill="hold" nodeType="withEffect">
                                  <p:stCondLst>
                                    <p:cond delay="0"/>
                                  </p:stCondLst>
                                  <p:childTnLst>
                                    <p:set>
                                      <p:cBhvr>
                                        <p:cTn id="80" dur="1" fill="hold">
                                          <p:stCondLst>
                                            <p:cond delay="0"/>
                                          </p:stCondLst>
                                        </p:cTn>
                                        <p:tgtEl>
                                          <p:spTgt spid="3593"/>
                                        </p:tgtEl>
                                        <p:attrNameLst>
                                          <p:attrName>style.visibility</p:attrName>
                                        </p:attrNameLst>
                                      </p:cBhvr>
                                      <p:to>
                                        <p:strVal val="visible"/>
                                      </p:to>
                                    </p:set>
                                    <p:animEffect transition="in" filter="fade">
                                      <p:cBhvr>
                                        <p:cTn id="81" dur="1"/>
                                        <p:tgtEl>
                                          <p:spTgt spid="3593"/>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3645"/>
                                        </p:tgtEl>
                                        <p:attrNameLst>
                                          <p:attrName>style.visibility</p:attrName>
                                        </p:attrNameLst>
                                      </p:cBhvr>
                                      <p:to>
                                        <p:strVal val="visible"/>
                                      </p:to>
                                    </p:set>
                                    <p:animEffect transition="in" filter="fade">
                                      <p:cBhvr>
                                        <p:cTn id="86" dur="1"/>
                                        <p:tgtEl>
                                          <p:spTgt spid="3645"/>
                                        </p:tgtEl>
                                      </p:cBhvr>
                                    </p:animEffect>
                                  </p:childTnLst>
                                </p:cTn>
                              </p:par>
                              <p:par>
                                <p:cTn id="87" presetID="10" presetClass="entr" presetSubtype="0" fill="hold" nodeType="withEffect">
                                  <p:stCondLst>
                                    <p:cond delay="0"/>
                                  </p:stCondLst>
                                  <p:childTnLst>
                                    <p:set>
                                      <p:cBhvr>
                                        <p:cTn id="88" dur="1" fill="hold">
                                          <p:stCondLst>
                                            <p:cond delay="0"/>
                                          </p:stCondLst>
                                        </p:cTn>
                                        <p:tgtEl>
                                          <p:spTgt spid="3644"/>
                                        </p:tgtEl>
                                        <p:attrNameLst>
                                          <p:attrName>style.visibility</p:attrName>
                                        </p:attrNameLst>
                                      </p:cBhvr>
                                      <p:to>
                                        <p:strVal val="visible"/>
                                      </p:to>
                                    </p:set>
                                    <p:animEffect transition="in" filter="fade">
                                      <p:cBhvr>
                                        <p:cTn id="89" dur="1"/>
                                        <p:tgtEl>
                                          <p:spTgt spid="3644"/>
                                        </p:tgtEl>
                                      </p:cBhvr>
                                    </p:animEffect>
                                  </p:childTnLst>
                                </p:cTn>
                              </p:par>
                              <p:par>
                                <p:cTn id="90" presetID="10" presetClass="entr" presetSubtype="0" fill="hold" nodeType="withEffect">
                                  <p:stCondLst>
                                    <p:cond delay="0"/>
                                  </p:stCondLst>
                                  <p:childTnLst>
                                    <p:set>
                                      <p:cBhvr>
                                        <p:cTn id="91" dur="1" fill="hold">
                                          <p:stCondLst>
                                            <p:cond delay="0"/>
                                          </p:stCondLst>
                                        </p:cTn>
                                        <p:tgtEl>
                                          <p:spTgt spid="3646"/>
                                        </p:tgtEl>
                                        <p:attrNameLst>
                                          <p:attrName>style.visibility</p:attrName>
                                        </p:attrNameLst>
                                      </p:cBhvr>
                                      <p:to>
                                        <p:strVal val="visible"/>
                                      </p:to>
                                    </p:set>
                                    <p:animEffect transition="in" filter="fade">
                                      <p:cBhvr>
                                        <p:cTn id="92" dur="1"/>
                                        <p:tgtEl>
                                          <p:spTgt spid="364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3632"/>
                                        </p:tgtEl>
                                        <p:attrNameLst>
                                          <p:attrName>style.visibility</p:attrName>
                                        </p:attrNameLst>
                                      </p:cBhvr>
                                      <p:to>
                                        <p:strVal val="visible"/>
                                      </p:to>
                                    </p:set>
                                    <p:animEffect transition="in" filter="fade">
                                      <p:cBhvr>
                                        <p:cTn id="97" dur="1"/>
                                        <p:tgtEl>
                                          <p:spTgt spid="3632"/>
                                        </p:tgtEl>
                                      </p:cBhvr>
                                    </p:animEffect>
                                  </p:childTnLst>
                                </p:cTn>
                              </p:par>
                              <p:par>
                                <p:cTn id="98" presetID="10" presetClass="entr" presetSubtype="0" fill="hold" nodeType="withEffect">
                                  <p:stCondLst>
                                    <p:cond delay="0"/>
                                  </p:stCondLst>
                                  <p:childTnLst>
                                    <p:set>
                                      <p:cBhvr>
                                        <p:cTn id="99" dur="1" fill="hold">
                                          <p:stCondLst>
                                            <p:cond delay="0"/>
                                          </p:stCondLst>
                                        </p:cTn>
                                        <p:tgtEl>
                                          <p:spTgt spid="3633"/>
                                        </p:tgtEl>
                                        <p:attrNameLst>
                                          <p:attrName>style.visibility</p:attrName>
                                        </p:attrNameLst>
                                      </p:cBhvr>
                                      <p:to>
                                        <p:strVal val="visible"/>
                                      </p:to>
                                    </p:set>
                                    <p:animEffect transition="in" filter="fade">
                                      <p:cBhvr>
                                        <p:cTn id="100" dur="1"/>
                                        <p:tgtEl>
                                          <p:spTgt spid="3633"/>
                                        </p:tgtEl>
                                      </p:cBhvr>
                                    </p:animEffect>
                                  </p:childTnLst>
                                </p:cTn>
                              </p:par>
                              <p:par>
                                <p:cTn id="101" presetID="10" presetClass="entr" presetSubtype="0" fill="hold" nodeType="withEffect">
                                  <p:stCondLst>
                                    <p:cond delay="0"/>
                                  </p:stCondLst>
                                  <p:childTnLst>
                                    <p:set>
                                      <p:cBhvr>
                                        <p:cTn id="102" dur="1" fill="hold">
                                          <p:stCondLst>
                                            <p:cond delay="0"/>
                                          </p:stCondLst>
                                        </p:cTn>
                                        <p:tgtEl>
                                          <p:spTgt spid="3634"/>
                                        </p:tgtEl>
                                        <p:attrNameLst>
                                          <p:attrName>style.visibility</p:attrName>
                                        </p:attrNameLst>
                                      </p:cBhvr>
                                      <p:to>
                                        <p:strVal val="visible"/>
                                      </p:to>
                                    </p:set>
                                    <p:animEffect transition="in" filter="fade">
                                      <p:cBhvr>
                                        <p:cTn id="103" dur="1"/>
                                        <p:tgtEl>
                                          <p:spTgt spid="3634"/>
                                        </p:tgtEl>
                                      </p:cBhvr>
                                    </p:animEffect>
                                  </p:childTnLst>
                                </p:cTn>
                              </p:par>
                              <p:par>
                                <p:cTn id="104" presetID="10" presetClass="entr" presetSubtype="0" fill="hold" nodeType="withEffect">
                                  <p:stCondLst>
                                    <p:cond delay="0"/>
                                  </p:stCondLst>
                                  <p:childTnLst>
                                    <p:set>
                                      <p:cBhvr>
                                        <p:cTn id="105" dur="1" fill="hold">
                                          <p:stCondLst>
                                            <p:cond delay="0"/>
                                          </p:stCondLst>
                                        </p:cTn>
                                        <p:tgtEl>
                                          <p:spTgt spid="3631"/>
                                        </p:tgtEl>
                                        <p:attrNameLst>
                                          <p:attrName>style.visibility</p:attrName>
                                        </p:attrNameLst>
                                      </p:cBhvr>
                                      <p:to>
                                        <p:strVal val="visible"/>
                                      </p:to>
                                    </p:set>
                                    <p:animEffect transition="in" filter="fade">
                                      <p:cBhvr>
                                        <p:cTn id="106" dur="1"/>
                                        <p:tgtEl>
                                          <p:spTgt spid="3631"/>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3595"/>
                                        </p:tgtEl>
                                        <p:attrNameLst>
                                          <p:attrName>style.visibility</p:attrName>
                                        </p:attrNameLst>
                                      </p:cBhvr>
                                      <p:to>
                                        <p:strVal val="visible"/>
                                      </p:to>
                                    </p:set>
                                    <p:animEffect transition="in" filter="fade">
                                      <p:cBhvr>
                                        <p:cTn id="111" dur="500"/>
                                        <p:tgtEl>
                                          <p:spTgt spid="3595"/>
                                        </p:tgtEl>
                                      </p:cBhvr>
                                    </p:animEffect>
                                  </p:childTnLst>
                                </p:cTn>
                              </p:par>
                              <p:par>
                                <p:cTn id="112" presetID="10" presetClass="entr" presetSubtype="0" fill="hold" nodeType="withEffect">
                                  <p:stCondLst>
                                    <p:cond delay="0"/>
                                  </p:stCondLst>
                                  <p:childTnLst>
                                    <p:set>
                                      <p:cBhvr>
                                        <p:cTn id="113" dur="1" fill="hold">
                                          <p:stCondLst>
                                            <p:cond delay="0"/>
                                          </p:stCondLst>
                                        </p:cTn>
                                        <p:tgtEl>
                                          <p:spTgt spid="3597"/>
                                        </p:tgtEl>
                                        <p:attrNameLst>
                                          <p:attrName>style.visibility</p:attrName>
                                        </p:attrNameLst>
                                      </p:cBhvr>
                                      <p:to>
                                        <p:strVal val="visible"/>
                                      </p:to>
                                    </p:set>
                                    <p:animEffect transition="in" filter="fade">
                                      <p:cBhvr>
                                        <p:cTn id="114" dur="500"/>
                                        <p:tgtEl>
                                          <p:spTgt spid="3597"/>
                                        </p:tgtEl>
                                      </p:cBhvr>
                                    </p:animEffect>
                                  </p:childTnLst>
                                </p:cTn>
                              </p:par>
                              <p:par>
                                <p:cTn id="115" presetID="10" presetClass="entr" presetSubtype="0" fill="hold" nodeType="withEffect">
                                  <p:stCondLst>
                                    <p:cond delay="0"/>
                                  </p:stCondLst>
                                  <p:childTnLst>
                                    <p:set>
                                      <p:cBhvr>
                                        <p:cTn id="116" dur="1" fill="hold">
                                          <p:stCondLst>
                                            <p:cond delay="0"/>
                                          </p:stCondLst>
                                        </p:cTn>
                                        <p:tgtEl>
                                          <p:spTgt spid="3596"/>
                                        </p:tgtEl>
                                        <p:attrNameLst>
                                          <p:attrName>style.visibility</p:attrName>
                                        </p:attrNameLst>
                                      </p:cBhvr>
                                      <p:to>
                                        <p:strVal val="visible"/>
                                      </p:to>
                                    </p:set>
                                    <p:animEffect transition="in" filter="fade">
                                      <p:cBhvr>
                                        <p:cTn id="117" dur="500"/>
                                        <p:tgtEl>
                                          <p:spTgt spid="3596"/>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3598"/>
                                        </p:tgtEl>
                                        <p:attrNameLst>
                                          <p:attrName>style.visibility</p:attrName>
                                        </p:attrNameLst>
                                      </p:cBhvr>
                                      <p:to>
                                        <p:strVal val="visible"/>
                                      </p:to>
                                    </p:set>
                                    <p:animEffect transition="in" filter="fade">
                                      <p:cBhvr>
                                        <p:cTn id="122" dur="500"/>
                                        <p:tgtEl>
                                          <p:spTgt spid="3598"/>
                                        </p:tgtEl>
                                      </p:cBhvr>
                                    </p:animEffect>
                                  </p:childTnLst>
                                </p:cTn>
                              </p:par>
                              <p:par>
                                <p:cTn id="123" presetID="10" presetClass="entr" presetSubtype="0" fill="hold" nodeType="withEffect">
                                  <p:stCondLst>
                                    <p:cond delay="0"/>
                                  </p:stCondLst>
                                  <p:childTnLst>
                                    <p:set>
                                      <p:cBhvr>
                                        <p:cTn id="124" dur="1" fill="hold">
                                          <p:stCondLst>
                                            <p:cond delay="0"/>
                                          </p:stCondLst>
                                        </p:cTn>
                                        <p:tgtEl>
                                          <p:spTgt spid="3599"/>
                                        </p:tgtEl>
                                        <p:attrNameLst>
                                          <p:attrName>style.visibility</p:attrName>
                                        </p:attrNameLst>
                                      </p:cBhvr>
                                      <p:to>
                                        <p:strVal val="visible"/>
                                      </p:to>
                                    </p:set>
                                    <p:animEffect transition="in" filter="fade">
                                      <p:cBhvr>
                                        <p:cTn id="125" dur="500"/>
                                        <p:tgtEl>
                                          <p:spTgt spid="3599"/>
                                        </p:tgtEl>
                                      </p:cBhvr>
                                    </p:animEffect>
                                  </p:childTnLst>
                                </p:cTn>
                              </p:par>
                              <p:par>
                                <p:cTn id="126" presetID="10" presetClass="entr" presetSubtype="0" fill="hold" nodeType="withEffect">
                                  <p:stCondLst>
                                    <p:cond delay="0"/>
                                  </p:stCondLst>
                                  <p:childTnLst>
                                    <p:set>
                                      <p:cBhvr>
                                        <p:cTn id="127" dur="1" fill="hold">
                                          <p:stCondLst>
                                            <p:cond delay="0"/>
                                          </p:stCondLst>
                                        </p:cTn>
                                        <p:tgtEl>
                                          <p:spTgt spid="3600"/>
                                        </p:tgtEl>
                                        <p:attrNameLst>
                                          <p:attrName>style.visibility</p:attrName>
                                        </p:attrNameLst>
                                      </p:cBhvr>
                                      <p:to>
                                        <p:strVal val="visible"/>
                                      </p:to>
                                    </p:set>
                                    <p:animEffect transition="in" filter="fade">
                                      <p:cBhvr>
                                        <p:cTn id="128" dur="500"/>
                                        <p:tgtEl>
                                          <p:spTgt spid="3600"/>
                                        </p:tgtEl>
                                      </p:cBhvr>
                                    </p:animEffect>
                                  </p:childTnLst>
                                </p:cTn>
                              </p:par>
                              <p:par>
                                <p:cTn id="129" presetID="10" presetClass="entr" presetSubtype="0" fill="hold" nodeType="withEffect">
                                  <p:stCondLst>
                                    <p:cond delay="0"/>
                                  </p:stCondLst>
                                  <p:childTnLst>
                                    <p:set>
                                      <p:cBhvr>
                                        <p:cTn id="130" dur="1" fill="hold">
                                          <p:stCondLst>
                                            <p:cond delay="0"/>
                                          </p:stCondLst>
                                        </p:cTn>
                                        <p:tgtEl>
                                          <p:spTgt spid="3601"/>
                                        </p:tgtEl>
                                        <p:attrNameLst>
                                          <p:attrName>style.visibility</p:attrName>
                                        </p:attrNameLst>
                                      </p:cBhvr>
                                      <p:to>
                                        <p:strVal val="visible"/>
                                      </p:to>
                                    </p:set>
                                    <p:animEffect transition="in" filter="fade">
                                      <p:cBhvr>
                                        <p:cTn id="131" dur="500"/>
                                        <p:tgtEl>
                                          <p:spTgt spid="3601"/>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3604"/>
                                        </p:tgtEl>
                                        <p:attrNameLst>
                                          <p:attrName>style.visibility</p:attrName>
                                        </p:attrNameLst>
                                      </p:cBhvr>
                                      <p:to>
                                        <p:strVal val="visible"/>
                                      </p:to>
                                    </p:set>
                                    <p:animEffect transition="in" filter="fade">
                                      <p:cBhvr>
                                        <p:cTn id="136" dur="1"/>
                                        <p:tgtEl>
                                          <p:spTgt spid="3604"/>
                                        </p:tgtEl>
                                      </p:cBhvr>
                                    </p:animEffect>
                                  </p:childTnLst>
                                </p:cTn>
                              </p:par>
                              <p:par>
                                <p:cTn id="137" presetID="10" presetClass="entr" presetSubtype="0" fill="hold" nodeType="withEffect">
                                  <p:stCondLst>
                                    <p:cond delay="0"/>
                                  </p:stCondLst>
                                  <p:childTnLst>
                                    <p:set>
                                      <p:cBhvr>
                                        <p:cTn id="138" dur="1" fill="hold">
                                          <p:stCondLst>
                                            <p:cond delay="0"/>
                                          </p:stCondLst>
                                        </p:cTn>
                                        <p:tgtEl>
                                          <p:spTgt spid="3606"/>
                                        </p:tgtEl>
                                        <p:attrNameLst>
                                          <p:attrName>style.visibility</p:attrName>
                                        </p:attrNameLst>
                                      </p:cBhvr>
                                      <p:to>
                                        <p:strVal val="visible"/>
                                      </p:to>
                                    </p:set>
                                    <p:animEffect transition="in" filter="fade">
                                      <p:cBhvr>
                                        <p:cTn id="139" dur="1"/>
                                        <p:tgtEl>
                                          <p:spTgt spid="3606"/>
                                        </p:tgtEl>
                                      </p:cBhvr>
                                    </p:animEffect>
                                  </p:childTnLst>
                                </p:cTn>
                              </p:par>
                              <p:par>
                                <p:cTn id="140" presetID="10" presetClass="entr" presetSubtype="0" fill="hold" nodeType="withEffect">
                                  <p:stCondLst>
                                    <p:cond delay="0"/>
                                  </p:stCondLst>
                                  <p:childTnLst>
                                    <p:set>
                                      <p:cBhvr>
                                        <p:cTn id="141" dur="1" fill="hold">
                                          <p:stCondLst>
                                            <p:cond delay="0"/>
                                          </p:stCondLst>
                                        </p:cTn>
                                        <p:tgtEl>
                                          <p:spTgt spid="3605"/>
                                        </p:tgtEl>
                                        <p:attrNameLst>
                                          <p:attrName>style.visibility</p:attrName>
                                        </p:attrNameLst>
                                      </p:cBhvr>
                                      <p:to>
                                        <p:strVal val="visible"/>
                                      </p:to>
                                    </p:set>
                                    <p:animEffect transition="in" filter="fade">
                                      <p:cBhvr>
                                        <p:cTn id="142" dur="1"/>
                                        <p:tgtEl>
                                          <p:spTgt spid="3605"/>
                                        </p:tgtEl>
                                      </p:cBhvr>
                                    </p:animEffect>
                                  </p:childTnLst>
                                </p:cTn>
                              </p:par>
                              <p:par>
                                <p:cTn id="143" presetID="10" presetClass="entr" presetSubtype="0" fill="hold" nodeType="withEffect">
                                  <p:stCondLst>
                                    <p:cond delay="0"/>
                                  </p:stCondLst>
                                  <p:childTnLst>
                                    <p:set>
                                      <p:cBhvr>
                                        <p:cTn id="144" dur="1" fill="hold">
                                          <p:stCondLst>
                                            <p:cond delay="0"/>
                                          </p:stCondLst>
                                        </p:cTn>
                                        <p:tgtEl>
                                          <p:spTgt spid="3607"/>
                                        </p:tgtEl>
                                        <p:attrNameLst>
                                          <p:attrName>style.visibility</p:attrName>
                                        </p:attrNameLst>
                                      </p:cBhvr>
                                      <p:to>
                                        <p:strVal val="visible"/>
                                      </p:to>
                                    </p:set>
                                    <p:animEffect transition="in" filter="fade">
                                      <p:cBhvr>
                                        <p:cTn id="145" dur="1"/>
                                        <p:tgtEl>
                                          <p:spTgt spid="3607"/>
                                        </p:tgtEl>
                                      </p:cBhvr>
                                    </p:animEffect>
                                  </p:childTnLst>
                                </p:cTn>
                              </p:par>
                              <p:par>
                                <p:cTn id="146" presetID="10" presetClass="entr" presetSubtype="0" fill="hold" nodeType="withEffect">
                                  <p:stCondLst>
                                    <p:cond delay="0"/>
                                  </p:stCondLst>
                                  <p:childTnLst>
                                    <p:set>
                                      <p:cBhvr>
                                        <p:cTn id="147" dur="1" fill="hold">
                                          <p:stCondLst>
                                            <p:cond delay="0"/>
                                          </p:stCondLst>
                                        </p:cTn>
                                        <p:tgtEl>
                                          <p:spTgt spid="3608"/>
                                        </p:tgtEl>
                                        <p:attrNameLst>
                                          <p:attrName>style.visibility</p:attrName>
                                        </p:attrNameLst>
                                      </p:cBhvr>
                                      <p:to>
                                        <p:strVal val="visible"/>
                                      </p:to>
                                    </p:set>
                                    <p:animEffect transition="in" filter="fade">
                                      <p:cBhvr>
                                        <p:cTn id="148" dur="1"/>
                                        <p:tgtEl>
                                          <p:spTgt spid="3608"/>
                                        </p:tgtEl>
                                      </p:cBhvr>
                                    </p:animEffect>
                                  </p:childTnLst>
                                </p:cTn>
                              </p:par>
                              <p:par>
                                <p:cTn id="149" presetID="10" presetClass="entr" presetSubtype="0" fill="hold" nodeType="withEffect">
                                  <p:stCondLst>
                                    <p:cond delay="0"/>
                                  </p:stCondLst>
                                  <p:childTnLst>
                                    <p:set>
                                      <p:cBhvr>
                                        <p:cTn id="150" dur="1" fill="hold">
                                          <p:stCondLst>
                                            <p:cond delay="0"/>
                                          </p:stCondLst>
                                        </p:cTn>
                                        <p:tgtEl>
                                          <p:spTgt spid="3609"/>
                                        </p:tgtEl>
                                        <p:attrNameLst>
                                          <p:attrName>style.visibility</p:attrName>
                                        </p:attrNameLst>
                                      </p:cBhvr>
                                      <p:to>
                                        <p:strVal val="visible"/>
                                      </p:to>
                                    </p:set>
                                    <p:animEffect transition="in" filter="fade">
                                      <p:cBhvr>
                                        <p:cTn id="151" dur="1"/>
                                        <p:tgtEl>
                                          <p:spTgt spid="3609"/>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3603"/>
                                        </p:tgtEl>
                                        <p:attrNameLst>
                                          <p:attrName>style.visibility</p:attrName>
                                        </p:attrNameLst>
                                      </p:cBhvr>
                                      <p:to>
                                        <p:strVal val="visible"/>
                                      </p:to>
                                    </p:set>
                                    <p:animEffect transition="in" filter="fade">
                                      <p:cBhvr>
                                        <p:cTn id="156" dur="1"/>
                                        <p:tgtEl>
                                          <p:spTgt spid="3603"/>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nodeType="clickEffect">
                                  <p:stCondLst>
                                    <p:cond delay="0"/>
                                  </p:stCondLst>
                                  <p:childTnLst>
                                    <p:set>
                                      <p:cBhvr>
                                        <p:cTn id="160" dur="1" fill="hold">
                                          <p:stCondLst>
                                            <p:cond delay="0"/>
                                          </p:stCondLst>
                                        </p:cTn>
                                        <p:tgtEl>
                                          <p:spTgt spid="3628"/>
                                        </p:tgtEl>
                                        <p:attrNameLst>
                                          <p:attrName>style.visibility</p:attrName>
                                        </p:attrNameLst>
                                      </p:cBhvr>
                                      <p:to>
                                        <p:strVal val="visible"/>
                                      </p:to>
                                    </p:set>
                                    <p:animEffect transition="in" filter="fade">
                                      <p:cBhvr>
                                        <p:cTn id="161" dur="500"/>
                                        <p:tgtEl>
                                          <p:spTgt spid="3628"/>
                                        </p:tgtEl>
                                      </p:cBhvr>
                                    </p:animEffect>
                                  </p:childTnLst>
                                </p:cTn>
                              </p:par>
                              <p:par>
                                <p:cTn id="162" presetID="10" presetClass="entr" presetSubtype="0" fill="hold" nodeType="withEffect">
                                  <p:stCondLst>
                                    <p:cond delay="0"/>
                                  </p:stCondLst>
                                  <p:childTnLst>
                                    <p:set>
                                      <p:cBhvr>
                                        <p:cTn id="163" dur="1" fill="hold">
                                          <p:stCondLst>
                                            <p:cond delay="0"/>
                                          </p:stCondLst>
                                        </p:cTn>
                                        <p:tgtEl>
                                          <p:spTgt spid="3636"/>
                                        </p:tgtEl>
                                        <p:attrNameLst>
                                          <p:attrName>style.visibility</p:attrName>
                                        </p:attrNameLst>
                                      </p:cBhvr>
                                      <p:to>
                                        <p:strVal val="visible"/>
                                      </p:to>
                                    </p:set>
                                    <p:animEffect transition="in" filter="fade">
                                      <p:cBhvr>
                                        <p:cTn id="164" dur="1"/>
                                        <p:tgtEl>
                                          <p:spTgt spid="3636"/>
                                        </p:tgtEl>
                                      </p:cBhvr>
                                    </p:animEffect>
                                  </p:childTnLst>
                                </p:cTn>
                              </p:par>
                              <p:par>
                                <p:cTn id="165" presetID="10" presetClass="entr" presetSubtype="0" fill="hold" nodeType="withEffect">
                                  <p:stCondLst>
                                    <p:cond delay="0"/>
                                  </p:stCondLst>
                                  <p:childTnLst>
                                    <p:set>
                                      <p:cBhvr>
                                        <p:cTn id="166" dur="1" fill="hold">
                                          <p:stCondLst>
                                            <p:cond delay="0"/>
                                          </p:stCondLst>
                                        </p:cTn>
                                        <p:tgtEl>
                                          <p:spTgt spid="3627"/>
                                        </p:tgtEl>
                                        <p:attrNameLst>
                                          <p:attrName>style.visibility</p:attrName>
                                        </p:attrNameLst>
                                      </p:cBhvr>
                                      <p:to>
                                        <p:strVal val="visible"/>
                                      </p:to>
                                    </p:set>
                                    <p:animEffect transition="in" filter="fade">
                                      <p:cBhvr>
                                        <p:cTn id="167" dur="1"/>
                                        <p:tgtEl>
                                          <p:spTgt spid="3627"/>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nodeType="clickEffect">
                                  <p:stCondLst>
                                    <p:cond delay="0"/>
                                  </p:stCondLst>
                                  <p:childTnLst>
                                    <p:set>
                                      <p:cBhvr>
                                        <p:cTn id="171" dur="1" fill="hold">
                                          <p:stCondLst>
                                            <p:cond delay="0"/>
                                          </p:stCondLst>
                                        </p:cTn>
                                        <p:tgtEl>
                                          <p:spTgt spid="3635"/>
                                        </p:tgtEl>
                                        <p:attrNameLst>
                                          <p:attrName>style.visibility</p:attrName>
                                        </p:attrNameLst>
                                      </p:cBhvr>
                                      <p:to>
                                        <p:strVal val="visible"/>
                                      </p:to>
                                    </p:set>
                                    <p:animEffect transition="in" filter="fade">
                                      <p:cBhvr>
                                        <p:cTn id="172" dur="1"/>
                                        <p:tgtEl>
                                          <p:spTgt spid="3635"/>
                                        </p:tgtEl>
                                      </p:cBhvr>
                                    </p:animEffect>
                                  </p:childTnLst>
                                </p:cTn>
                              </p:par>
                              <p:par>
                                <p:cTn id="173" presetID="10" presetClass="entr" presetSubtype="0" fill="hold" nodeType="withEffect">
                                  <p:stCondLst>
                                    <p:cond delay="0"/>
                                  </p:stCondLst>
                                  <p:childTnLst>
                                    <p:set>
                                      <p:cBhvr>
                                        <p:cTn id="174" dur="1" fill="hold">
                                          <p:stCondLst>
                                            <p:cond delay="0"/>
                                          </p:stCondLst>
                                        </p:cTn>
                                        <p:tgtEl>
                                          <p:spTgt spid="3625"/>
                                        </p:tgtEl>
                                        <p:attrNameLst>
                                          <p:attrName>style.visibility</p:attrName>
                                        </p:attrNameLst>
                                      </p:cBhvr>
                                      <p:to>
                                        <p:strVal val="visible"/>
                                      </p:to>
                                    </p:set>
                                    <p:animEffect transition="in" filter="fade">
                                      <p:cBhvr>
                                        <p:cTn id="175" dur="1"/>
                                        <p:tgtEl>
                                          <p:spTgt spid="3625"/>
                                        </p:tgtEl>
                                      </p:cBhvr>
                                    </p:animEffect>
                                  </p:childTnLst>
                                </p:cTn>
                              </p:par>
                              <p:par>
                                <p:cTn id="176" presetID="10" presetClass="entr" presetSubtype="0" fill="hold" nodeType="withEffect">
                                  <p:stCondLst>
                                    <p:cond delay="0"/>
                                  </p:stCondLst>
                                  <p:childTnLst>
                                    <p:set>
                                      <p:cBhvr>
                                        <p:cTn id="177" dur="1" fill="hold">
                                          <p:stCondLst>
                                            <p:cond delay="0"/>
                                          </p:stCondLst>
                                        </p:cTn>
                                        <p:tgtEl>
                                          <p:spTgt spid="3624"/>
                                        </p:tgtEl>
                                        <p:attrNameLst>
                                          <p:attrName>style.visibility</p:attrName>
                                        </p:attrNameLst>
                                      </p:cBhvr>
                                      <p:to>
                                        <p:strVal val="visible"/>
                                      </p:to>
                                    </p:set>
                                    <p:animEffect transition="in" filter="fade">
                                      <p:cBhvr>
                                        <p:cTn id="178" dur="1"/>
                                        <p:tgtEl>
                                          <p:spTgt spid="3624"/>
                                        </p:tgtEl>
                                      </p:cBhvr>
                                    </p:animEffect>
                                  </p:childTnLst>
                                </p:cTn>
                              </p:par>
                              <p:par>
                                <p:cTn id="179" presetID="10" presetClass="entr" presetSubtype="0" fill="hold" nodeType="withEffect">
                                  <p:stCondLst>
                                    <p:cond delay="0"/>
                                  </p:stCondLst>
                                  <p:childTnLst>
                                    <p:set>
                                      <p:cBhvr>
                                        <p:cTn id="180" dur="1" fill="hold">
                                          <p:stCondLst>
                                            <p:cond delay="0"/>
                                          </p:stCondLst>
                                        </p:cTn>
                                        <p:tgtEl>
                                          <p:spTgt spid="3623"/>
                                        </p:tgtEl>
                                        <p:attrNameLst>
                                          <p:attrName>style.visibility</p:attrName>
                                        </p:attrNameLst>
                                      </p:cBhvr>
                                      <p:to>
                                        <p:strVal val="visible"/>
                                      </p:to>
                                    </p:set>
                                    <p:animEffect transition="in" filter="fade">
                                      <p:cBhvr>
                                        <p:cTn id="181" dur="1"/>
                                        <p:tgtEl>
                                          <p:spTgt spid="3623"/>
                                        </p:tgtEl>
                                      </p:cBhvr>
                                    </p:animEffect>
                                  </p:childTnLst>
                                </p:cTn>
                              </p:par>
                              <p:par>
                                <p:cTn id="182" presetID="10" presetClass="entr" presetSubtype="0" fill="hold" nodeType="withEffect">
                                  <p:stCondLst>
                                    <p:cond delay="0"/>
                                  </p:stCondLst>
                                  <p:childTnLst>
                                    <p:set>
                                      <p:cBhvr>
                                        <p:cTn id="183" dur="1" fill="hold">
                                          <p:stCondLst>
                                            <p:cond delay="0"/>
                                          </p:stCondLst>
                                        </p:cTn>
                                        <p:tgtEl>
                                          <p:spTgt spid="3622"/>
                                        </p:tgtEl>
                                        <p:attrNameLst>
                                          <p:attrName>style.visibility</p:attrName>
                                        </p:attrNameLst>
                                      </p:cBhvr>
                                      <p:to>
                                        <p:strVal val="visible"/>
                                      </p:to>
                                    </p:set>
                                    <p:animEffect transition="in" filter="fade">
                                      <p:cBhvr>
                                        <p:cTn id="184" dur="1"/>
                                        <p:tgtEl>
                                          <p:spTgt spid="3622"/>
                                        </p:tgtEl>
                                      </p:cBhvr>
                                    </p:animEffect>
                                  </p:childTnLst>
                                </p:cTn>
                              </p:par>
                              <p:par>
                                <p:cTn id="185" presetID="10" presetClass="entr" presetSubtype="0" fill="hold" nodeType="withEffect">
                                  <p:stCondLst>
                                    <p:cond delay="0"/>
                                  </p:stCondLst>
                                  <p:childTnLst>
                                    <p:set>
                                      <p:cBhvr>
                                        <p:cTn id="186" dur="1" fill="hold">
                                          <p:stCondLst>
                                            <p:cond delay="0"/>
                                          </p:stCondLst>
                                        </p:cTn>
                                        <p:tgtEl>
                                          <p:spTgt spid="3643"/>
                                        </p:tgtEl>
                                        <p:attrNameLst>
                                          <p:attrName>style.visibility</p:attrName>
                                        </p:attrNameLst>
                                      </p:cBhvr>
                                      <p:to>
                                        <p:strVal val="visible"/>
                                      </p:to>
                                    </p:set>
                                    <p:animEffect transition="in" filter="fade">
                                      <p:cBhvr>
                                        <p:cTn id="187" dur="1"/>
                                        <p:tgtEl>
                                          <p:spTgt spid="3643"/>
                                        </p:tgtEl>
                                      </p:cBhvr>
                                    </p:animEffect>
                                  </p:childTnLst>
                                </p:cTn>
                              </p:par>
                              <p:par>
                                <p:cTn id="188" presetID="10" presetClass="entr" presetSubtype="0" fill="hold" nodeType="withEffect">
                                  <p:stCondLst>
                                    <p:cond delay="0"/>
                                  </p:stCondLst>
                                  <p:childTnLst>
                                    <p:set>
                                      <p:cBhvr>
                                        <p:cTn id="189" dur="1" fill="hold">
                                          <p:stCondLst>
                                            <p:cond delay="0"/>
                                          </p:stCondLst>
                                        </p:cTn>
                                        <p:tgtEl>
                                          <p:spTgt spid="3626"/>
                                        </p:tgtEl>
                                        <p:attrNameLst>
                                          <p:attrName>style.visibility</p:attrName>
                                        </p:attrNameLst>
                                      </p:cBhvr>
                                      <p:to>
                                        <p:strVal val="visible"/>
                                      </p:to>
                                    </p:set>
                                    <p:animEffect transition="in" filter="fade">
                                      <p:cBhvr>
                                        <p:cTn id="190" dur="1"/>
                                        <p:tgtEl>
                                          <p:spTgt spid="3626"/>
                                        </p:tgtEl>
                                      </p:cBhvr>
                                    </p:animEffec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nodeType="clickEffect">
                                  <p:stCondLst>
                                    <p:cond delay="0"/>
                                  </p:stCondLst>
                                  <p:childTnLst>
                                    <p:set>
                                      <p:cBhvr>
                                        <p:cTn id="194" dur="1" fill="hold">
                                          <p:stCondLst>
                                            <p:cond delay="0"/>
                                          </p:stCondLst>
                                        </p:cTn>
                                        <p:tgtEl>
                                          <p:spTgt spid="3613"/>
                                        </p:tgtEl>
                                        <p:attrNameLst>
                                          <p:attrName>style.visibility</p:attrName>
                                        </p:attrNameLst>
                                      </p:cBhvr>
                                      <p:to>
                                        <p:strVal val="visible"/>
                                      </p:to>
                                    </p:set>
                                    <p:animEffect transition="in" filter="fade">
                                      <p:cBhvr>
                                        <p:cTn id="195" dur="500"/>
                                        <p:tgtEl>
                                          <p:spTgt spid="3613"/>
                                        </p:tgtEl>
                                      </p:cBhvr>
                                    </p:animEffect>
                                  </p:childTnLst>
                                </p:cTn>
                              </p:par>
                              <p:par>
                                <p:cTn id="196" presetID="10" presetClass="entr" presetSubtype="0" fill="hold" nodeType="withEffect">
                                  <p:stCondLst>
                                    <p:cond delay="0"/>
                                  </p:stCondLst>
                                  <p:childTnLst>
                                    <p:set>
                                      <p:cBhvr>
                                        <p:cTn id="197" dur="1" fill="hold">
                                          <p:stCondLst>
                                            <p:cond delay="0"/>
                                          </p:stCondLst>
                                        </p:cTn>
                                        <p:tgtEl>
                                          <p:spTgt spid="3610"/>
                                        </p:tgtEl>
                                        <p:attrNameLst>
                                          <p:attrName>style.visibility</p:attrName>
                                        </p:attrNameLst>
                                      </p:cBhvr>
                                      <p:to>
                                        <p:strVal val="visible"/>
                                      </p:to>
                                    </p:set>
                                    <p:animEffect transition="in" filter="fade">
                                      <p:cBhvr>
                                        <p:cTn id="198" dur="500"/>
                                        <p:tgtEl>
                                          <p:spTgt spid="3610"/>
                                        </p:tgtEl>
                                      </p:cBhvr>
                                    </p:animEffect>
                                  </p:childTnLst>
                                </p:cTn>
                              </p:par>
                              <p:par>
                                <p:cTn id="199" presetID="10" presetClass="entr" presetSubtype="0" fill="hold" nodeType="withEffect">
                                  <p:stCondLst>
                                    <p:cond delay="0"/>
                                  </p:stCondLst>
                                  <p:childTnLst>
                                    <p:set>
                                      <p:cBhvr>
                                        <p:cTn id="200" dur="1" fill="hold">
                                          <p:stCondLst>
                                            <p:cond delay="0"/>
                                          </p:stCondLst>
                                        </p:cTn>
                                        <p:tgtEl>
                                          <p:spTgt spid="3629"/>
                                        </p:tgtEl>
                                        <p:attrNameLst>
                                          <p:attrName>style.visibility</p:attrName>
                                        </p:attrNameLst>
                                      </p:cBhvr>
                                      <p:to>
                                        <p:strVal val="visible"/>
                                      </p:to>
                                    </p:set>
                                    <p:animEffect transition="in" filter="fade">
                                      <p:cBhvr>
                                        <p:cTn id="201" dur="500"/>
                                        <p:tgtEl>
                                          <p:spTgt spid="3629"/>
                                        </p:tgtEl>
                                      </p:cBhvr>
                                    </p:animEffect>
                                  </p:childTnLst>
                                </p:cTn>
                              </p:par>
                              <p:par>
                                <p:cTn id="202" presetID="10" presetClass="entr" presetSubtype="0" fill="hold" nodeType="withEffect">
                                  <p:stCondLst>
                                    <p:cond delay="0"/>
                                  </p:stCondLst>
                                  <p:childTnLst>
                                    <p:set>
                                      <p:cBhvr>
                                        <p:cTn id="203" dur="1" fill="hold">
                                          <p:stCondLst>
                                            <p:cond delay="0"/>
                                          </p:stCondLst>
                                        </p:cTn>
                                        <p:tgtEl>
                                          <p:spTgt spid="3612"/>
                                        </p:tgtEl>
                                        <p:attrNameLst>
                                          <p:attrName>style.visibility</p:attrName>
                                        </p:attrNameLst>
                                      </p:cBhvr>
                                      <p:to>
                                        <p:strVal val="visible"/>
                                      </p:to>
                                    </p:set>
                                    <p:animEffect transition="in" filter="fade">
                                      <p:cBhvr>
                                        <p:cTn id="204" dur="500"/>
                                        <p:tgtEl>
                                          <p:spTgt spid="3612"/>
                                        </p:tgtEl>
                                      </p:cBhvr>
                                    </p:animEffect>
                                  </p:childTnLst>
                                </p:cTn>
                              </p:par>
                              <p:par>
                                <p:cTn id="205" presetID="10" presetClass="entr" presetSubtype="0" fill="hold" nodeType="withEffect">
                                  <p:stCondLst>
                                    <p:cond delay="0"/>
                                  </p:stCondLst>
                                  <p:childTnLst>
                                    <p:set>
                                      <p:cBhvr>
                                        <p:cTn id="206" dur="1" fill="hold">
                                          <p:stCondLst>
                                            <p:cond delay="0"/>
                                          </p:stCondLst>
                                        </p:cTn>
                                        <p:tgtEl>
                                          <p:spTgt spid="3630"/>
                                        </p:tgtEl>
                                        <p:attrNameLst>
                                          <p:attrName>style.visibility</p:attrName>
                                        </p:attrNameLst>
                                      </p:cBhvr>
                                      <p:to>
                                        <p:strVal val="visible"/>
                                      </p:to>
                                    </p:set>
                                    <p:animEffect transition="in" filter="fade">
                                      <p:cBhvr>
                                        <p:cTn id="207" dur="500"/>
                                        <p:tgtEl>
                                          <p:spTgt spid="3630"/>
                                        </p:tgtEl>
                                      </p:cBhvr>
                                    </p:animEffect>
                                  </p:childTnLst>
                                </p:cTn>
                              </p:par>
                              <p:par>
                                <p:cTn id="208" presetID="10" presetClass="entr" presetSubtype="0" fill="hold" nodeType="withEffect">
                                  <p:stCondLst>
                                    <p:cond delay="0"/>
                                  </p:stCondLst>
                                  <p:childTnLst>
                                    <p:set>
                                      <p:cBhvr>
                                        <p:cTn id="209" dur="1" fill="hold">
                                          <p:stCondLst>
                                            <p:cond delay="0"/>
                                          </p:stCondLst>
                                        </p:cTn>
                                        <p:tgtEl>
                                          <p:spTgt spid="3611"/>
                                        </p:tgtEl>
                                        <p:attrNameLst>
                                          <p:attrName>style.visibility</p:attrName>
                                        </p:attrNameLst>
                                      </p:cBhvr>
                                      <p:to>
                                        <p:strVal val="visible"/>
                                      </p:to>
                                    </p:set>
                                    <p:animEffect transition="in" filter="fade">
                                      <p:cBhvr>
                                        <p:cTn id="210" dur="500"/>
                                        <p:tgtEl>
                                          <p:spTgt spid="3611"/>
                                        </p:tgtEl>
                                      </p:cBhvr>
                                    </p:animEffect>
                                  </p:childTnLst>
                                </p:cTn>
                              </p:par>
                            </p:childTnLst>
                          </p:cTn>
                        </p:par>
                      </p:childTnLst>
                    </p:cTn>
                  </p:par>
                  <p:par>
                    <p:cTn id="211" fill="hold">
                      <p:stCondLst>
                        <p:cond delay="indefinite"/>
                      </p:stCondLst>
                      <p:childTnLst>
                        <p:par>
                          <p:cTn id="212" fill="hold">
                            <p:stCondLst>
                              <p:cond delay="0"/>
                            </p:stCondLst>
                            <p:childTnLst>
                              <p:par>
                                <p:cTn id="213" presetID="10" presetClass="entr" presetSubtype="0" fill="hold" nodeType="clickEffect">
                                  <p:stCondLst>
                                    <p:cond delay="0"/>
                                  </p:stCondLst>
                                  <p:childTnLst>
                                    <p:set>
                                      <p:cBhvr>
                                        <p:cTn id="214" dur="1" fill="hold">
                                          <p:stCondLst>
                                            <p:cond delay="0"/>
                                          </p:stCondLst>
                                        </p:cTn>
                                        <p:tgtEl>
                                          <p:spTgt spid="3615"/>
                                        </p:tgtEl>
                                        <p:attrNameLst>
                                          <p:attrName>style.visibility</p:attrName>
                                        </p:attrNameLst>
                                      </p:cBhvr>
                                      <p:to>
                                        <p:strVal val="visible"/>
                                      </p:to>
                                    </p:set>
                                    <p:animEffect transition="in" filter="fade">
                                      <p:cBhvr>
                                        <p:cTn id="215" dur="500"/>
                                        <p:tgtEl>
                                          <p:spTgt spid="3615"/>
                                        </p:tgtEl>
                                      </p:cBhvr>
                                    </p:animEffect>
                                  </p:childTnLst>
                                </p:cTn>
                              </p:par>
                              <p:par>
                                <p:cTn id="216" presetID="10" presetClass="entr" presetSubtype="0" fill="hold" nodeType="withEffect">
                                  <p:stCondLst>
                                    <p:cond delay="0"/>
                                  </p:stCondLst>
                                  <p:childTnLst>
                                    <p:set>
                                      <p:cBhvr>
                                        <p:cTn id="217" dur="1" fill="hold">
                                          <p:stCondLst>
                                            <p:cond delay="0"/>
                                          </p:stCondLst>
                                        </p:cTn>
                                        <p:tgtEl>
                                          <p:spTgt spid="3614"/>
                                        </p:tgtEl>
                                        <p:attrNameLst>
                                          <p:attrName>style.visibility</p:attrName>
                                        </p:attrNameLst>
                                      </p:cBhvr>
                                      <p:to>
                                        <p:strVal val="visible"/>
                                      </p:to>
                                    </p:set>
                                    <p:animEffect transition="in" filter="fade">
                                      <p:cBhvr>
                                        <p:cTn id="218" dur="500"/>
                                        <p:tgtEl>
                                          <p:spTgt spid="3614"/>
                                        </p:tgtEl>
                                      </p:cBhvr>
                                    </p:animEffect>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nodeType="clickEffect">
                                  <p:stCondLst>
                                    <p:cond delay="0"/>
                                  </p:stCondLst>
                                  <p:childTnLst>
                                    <p:set>
                                      <p:cBhvr>
                                        <p:cTn id="222" dur="1" fill="hold">
                                          <p:stCondLst>
                                            <p:cond delay="0"/>
                                          </p:stCondLst>
                                        </p:cTn>
                                        <p:tgtEl>
                                          <p:spTgt spid="3621"/>
                                        </p:tgtEl>
                                        <p:attrNameLst>
                                          <p:attrName>style.visibility</p:attrName>
                                        </p:attrNameLst>
                                      </p:cBhvr>
                                      <p:to>
                                        <p:strVal val="visible"/>
                                      </p:to>
                                    </p:set>
                                    <p:animEffect transition="in" filter="fade">
                                      <p:cBhvr>
                                        <p:cTn id="223" dur="1"/>
                                        <p:tgtEl>
                                          <p:spTgt spid="3621"/>
                                        </p:tgtEl>
                                      </p:cBhvr>
                                    </p:animEffect>
                                  </p:childTnLst>
                                </p:cTn>
                              </p:par>
                              <p:par>
                                <p:cTn id="224" presetID="10" presetClass="entr" presetSubtype="0" fill="hold" nodeType="withEffect">
                                  <p:stCondLst>
                                    <p:cond delay="0"/>
                                  </p:stCondLst>
                                  <p:childTnLst>
                                    <p:set>
                                      <p:cBhvr>
                                        <p:cTn id="225" dur="1" fill="hold">
                                          <p:stCondLst>
                                            <p:cond delay="0"/>
                                          </p:stCondLst>
                                        </p:cTn>
                                        <p:tgtEl>
                                          <p:spTgt spid="3616"/>
                                        </p:tgtEl>
                                        <p:attrNameLst>
                                          <p:attrName>style.visibility</p:attrName>
                                        </p:attrNameLst>
                                      </p:cBhvr>
                                      <p:to>
                                        <p:strVal val="visible"/>
                                      </p:to>
                                    </p:set>
                                    <p:animEffect transition="in" filter="fade">
                                      <p:cBhvr>
                                        <p:cTn id="226" dur="1"/>
                                        <p:tgtEl>
                                          <p:spTgt spid="3616"/>
                                        </p:tgtEl>
                                      </p:cBhvr>
                                    </p:animEffect>
                                  </p:childTnLst>
                                </p:cTn>
                              </p:par>
                              <p:par>
                                <p:cTn id="227" presetID="10" presetClass="entr" presetSubtype="0" fill="hold" nodeType="withEffect">
                                  <p:stCondLst>
                                    <p:cond delay="0"/>
                                  </p:stCondLst>
                                  <p:childTnLst>
                                    <p:set>
                                      <p:cBhvr>
                                        <p:cTn id="228" dur="1" fill="hold">
                                          <p:stCondLst>
                                            <p:cond delay="0"/>
                                          </p:stCondLst>
                                        </p:cTn>
                                        <p:tgtEl>
                                          <p:spTgt spid="3617"/>
                                        </p:tgtEl>
                                        <p:attrNameLst>
                                          <p:attrName>style.visibility</p:attrName>
                                        </p:attrNameLst>
                                      </p:cBhvr>
                                      <p:to>
                                        <p:strVal val="visible"/>
                                      </p:to>
                                    </p:set>
                                    <p:animEffect transition="in" filter="fade">
                                      <p:cBhvr>
                                        <p:cTn id="229" dur="1"/>
                                        <p:tgtEl>
                                          <p:spTgt spid="3617"/>
                                        </p:tgtEl>
                                      </p:cBhvr>
                                    </p:animEffect>
                                  </p:childTnLst>
                                </p:cTn>
                              </p:par>
                              <p:par>
                                <p:cTn id="230" presetID="10" presetClass="entr" presetSubtype="0" fill="hold" nodeType="withEffect">
                                  <p:stCondLst>
                                    <p:cond delay="0"/>
                                  </p:stCondLst>
                                  <p:childTnLst>
                                    <p:set>
                                      <p:cBhvr>
                                        <p:cTn id="231" dur="1" fill="hold">
                                          <p:stCondLst>
                                            <p:cond delay="0"/>
                                          </p:stCondLst>
                                        </p:cTn>
                                        <p:tgtEl>
                                          <p:spTgt spid="3618"/>
                                        </p:tgtEl>
                                        <p:attrNameLst>
                                          <p:attrName>style.visibility</p:attrName>
                                        </p:attrNameLst>
                                      </p:cBhvr>
                                      <p:to>
                                        <p:strVal val="visible"/>
                                      </p:to>
                                    </p:set>
                                    <p:animEffect transition="in" filter="fade">
                                      <p:cBhvr>
                                        <p:cTn id="232" dur="1"/>
                                        <p:tgtEl>
                                          <p:spTgt spid="3618"/>
                                        </p:tgtEl>
                                      </p:cBhvr>
                                    </p:animEffect>
                                  </p:childTnLst>
                                </p:cTn>
                              </p:par>
                              <p:par>
                                <p:cTn id="233" presetID="10" presetClass="entr" presetSubtype="0" fill="hold" nodeType="withEffect">
                                  <p:stCondLst>
                                    <p:cond delay="0"/>
                                  </p:stCondLst>
                                  <p:childTnLst>
                                    <p:set>
                                      <p:cBhvr>
                                        <p:cTn id="234" dur="1" fill="hold">
                                          <p:stCondLst>
                                            <p:cond delay="0"/>
                                          </p:stCondLst>
                                        </p:cTn>
                                        <p:tgtEl>
                                          <p:spTgt spid="3619"/>
                                        </p:tgtEl>
                                        <p:attrNameLst>
                                          <p:attrName>style.visibility</p:attrName>
                                        </p:attrNameLst>
                                      </p:cBhvr>
                                      <p:to>
                                        <p:strVal val="visible"/>
                                      </p:to>
                                    </p:set>
                                    <p:animEffect transition="in" filter="fade">
                                      <p:cBhvr>
                                        <p:cTn id="235" dur="1"/>
                                        <p:tgtEl>
                                          <p:spTgt spid="3619"/>
                                        </p:tgtEl>
                                      </p:cBhvr>
                                    </p:animEffect>
                                  </p:childTnLst>
                                </p:cTn>
                              </p:par>
                              <p:par>
                                <p:cTn id="236" presetID="10" presetClass="entr" presetSubtype="0" fill="hold" nodeType="withEffect">
                                  <p:stCondLst>
                                    <p:cond delay="0"/>
                                  </p:stCondLst>
                                  <p:childTnLst>
                                    <p:set>
                                      <p:cBhvr>
                                        <p:cTn id="237" dur="1" fill="hold">
                                          <p:stCondLst>
                                            <p:cond delay="0"/>
                                          </p:stCondLst>
                                        </p:cTn>
                                        <p:tgtEl>
                                          <p:spTgt spid="3620"/>
                                        </p:tgtEl>
                                        <p:attrNameLst>
                                          <p:attrName>style.visibility</p:attrName>
                                        </p:attrNameLst>
                                      </p:cBhvr>
                                      <p:to>
                                        <p:strVal val="visible"/>
                                      </p:to>
                                    </p:set>
                                    <p:animEffect transition="in" filter="fade">
                                      <p:cBhvr>
                                        <p:cTn id="238" dur="1"/>
                                        <p:tgtEl>
                                          <p:spTgt spid="3620"/>
                                        </p:tgtEl>
                                      </p:cBhvr>
                                    </p:animEffect>
                                  </p:childTnLst>
                                </p:cTn>
                              </p:par>
                            </p:childTnLst>
                          </p:cTn>
                        </p:par>
                      </p:childTnLst>
                    </p:cTn>
                  </p:par>
                  <p:par>
                    <p:cTn id="239" fill="hold">
                      <p:stCondLst>
                        <p:cond delay="indefinite"/>
                      </p:stCondLst>
                      <p:childTnLst>
                        <p:par>
                          <p:cTn id="240" fill="hold">
                            <p:stCondLst>
                              <p:cond delay="0"/>
                            </p:stCondLst>
                            <p:childTnLst>
                              <p:par>
                                <p:cTn id="241" presetID="10" presetClass="entr" presetSubtype="0" fill="hold" nodeType="clickEffect">
                                  <p:stCondLst>
                                    <p:cond delay="0"/>
                                  </p:stCondLst>
                                  <p:childTnLst>
                                    <p:set>
                                      <p:cBhvr>
                                        <p:cTn id="242" dur="1" fill="hold">
                                          <p:stCondLst>
                                            <p:cond delay="0"/>
                                          </p:stCondLst>
                                        </p:cTn>
                                        <p:tgtEl>
                                          <p:spTgt spid="3637"/>
                                        </p:tgtEl>
                                        <p:attrNameLst>
                                          <p:attrName>style.visibility</p:attrName>
                                        </p:attrNameLst>
                                      </p:cBhvr>
                                      <p:to>
                                        <p:strVal val="visible"/>
                                      </p:to>
                                    </p:set>
                                    <p:animEffect transition="in" filter="fade">
                                      <p:cBhvr>
                                        <p:cTn id="243" dur="1"/>
                                        <p:tgtEl>
                                          <p:spTgt spid="3637"/>
                                        </p:tgtEl>
                                      </p:cBhvr>
                                    </p:animEffect>
                                  </p:childTnLst>
                                </p:cTn>
                              </p:par>
                              <p:par>
                                <p:cTn id="244" presetID="10" presetClass="entr" presetSubtype="0" fill="hold" nodeType="withEffect">
                                  <p:stCondLst>
                                    <p:cond delay="0"/>
                                  </p:stCondLst>
                                  <p:childTnLst>
                                    <p:set>
                                      <p:cBhvr>
                                        <p:cTn id="245" dur="1" fill="hold">
                                          <p:stCondLst>
                                            <p:cond delay="0"/>
                                          </p:stCondLst>
                                        </p:cTn>
                                        <p:tgtEl>
                                          <p:spTgt spid="3638"/>
                                        </p:tgtEl>
                                        <p:attrNameLst>
                                          <p:attrName>style.visibility</p:attrName>
                                        </p:attrNameLst>
                                      </p:cBhvr>
                                      <p:to>
                                        <p:strVal val="visible"/>
                                      </p:to>
                                    </p:set>
                                    <p:animEffect transition="in" filter="fade">
                                      <p:cBhvr>
                                        <p:cTn id="246" dur="1"/>
                                        <p:tgtEl>
                                          <p:spTgt spid="3638"/>
                                        </p:tgtEl>
                                      </p:cBhvr>
                                    </p:animEffect>
                                  </p:childTnLst>
                                </p:cTn>
                              </p:par>
                              <p:par>
                                <p:cTn id="247" presetID="10" presetClass="entr" presetSubtype="0" fill="hold" nodeType="withEffect">
                                  <p:stCondLst>
                                    <p:cond delay="0"/>
                                  </p:stCondLst>
                                  <p:childTnLst>
                                    <p:set>
                                      <p:cBhvr>
                                        <p:cTn id="248" dur="1" fill="hold">
                                          <p:stCondLst>
                                            <p:cond delay="0"/>
                                          </p:stCondLst>
                                        </p:cTn>
                                        <p:tgtEl>
                                          <p:spTgt spid="3639"/>
                                        </p:tgtEl>
                                        <p:attrNameLst>
                                          <p:attrName>style.visibility</p:attrName>
                                        </p:attrNameLst>
                                      </p:cBhvr>
                                      <p:to>
                                        <p:strVal val="visible"/>
                                      </p:to>
                                    </p:set>
                                    <p:animEffect transition="in" filter="fade">
                                      <p:cBhvr>
                                        <p:cTn id="249" dur="1"/>
                                        <p:tgtEl>
                                          <p:spTgt spid="3639"/>
                                        </p:tgtEl>
                                      </p:cBhvr>
                                    </p:animEffect>
                                  </p:childTnLst>
                                </p:cTn>
                              </p:par>
                              <p:par>
                                <p:cTn id="250" presetID="10" presetClass="entr" presetSubtype="0" fill="hold" nodeType="withEffect">
                                  <p:stCondLst>
                                    <p:cond delay="0"/>
                                  </p:stCondLst>
                                  <p:childTnLst>
                                    <p:set>
                                      <p:cBhvr>
                                        <p:cTn id="251" dur="1" fill="hold">
                                          <p:stCondLst>
                                            <p:cond delay="0"/>
                                          </p:stCondLst>
                                        </p:cTn>
                                        <p:tgtEl>
                                          <p:spTgt spid="3640"/>
                                        </p:tgtEl>
                                        <p:attrNameLst>
                                          <p:attrName>style.visibility</p:attrName>
                                        </p:attrNameLst>
                                      </p:cBhvr>
                                      <p:to>
                                        <p:strVal val="visible"/>
                                      </p:to>
                                    </p:set>
                                    <p:animEffect transition="in" filter="fade">
                                      <p:cBhvr>
                                        <p:cTn id="252" dur="1"/>
                                        <p:tgtEl>
                                          <p:spTgt spid="3640"/>
                                        </p:tgtEl>
                                      </p:cBhvr>
                                    </p:animEffect>
                                  </p:childTnLst>
                                </p:cTn>
                              </p:par>
                              <p:par>
                                <p:cTn id="253" presetID="10" presetClass="entr" presetSubtype="0" fill="hold" nodeType="withEffect">
                                  <p:stCondLst>
                                    <p:cond delay="0"/>
                                  </p:stCondLst>
                                  <p:childTnLst>
                                    <p:set>
                                      <p:cBhvr>
                                        <p:cTn id="254" dur="1" fill="hold">
                                          <p:stCondLst>
                                            <p:cond delay="0"/>
                                          </p:stCondLst>
                                        </p:cTn>
                                        <p:tgtEl>
                                          <p:spTgt spid="3641"/>
                                        </p:tgtEl>
                                        <p:attrNameLst>
                                          <p:attrName>style.visibility</p:attrName>
                                        </p:attrNameLst>
                                      </p:cBhvr>
                                      <p:to>
                                        <p:strVal val="visible"/>
                                      </p:to>
                                    </p:set>
                                    <p:animEffect transition="in" filter="fade">
                                      <p:cBhvr>
                                        <p:cTn id="255" dur="1"/>
                                        <p:tgtEl>
                                          <p:spTgt spid="3641"/>
                                        </p:tgtEl>
                                      </p:cBhvr>
                                    </p:animEffect>
                                  </p:childTnLst>
                                </p:cTn>
                              </p:par>
                              <p:par>
                                <p:cTn id="256" presetID="10" presetClass="entr" presetSubtype="0" fill="hold" nodeType="withEffect">
                                  <p:stCondLst>
                                    <p:cond delay="0"/>
                                  </p:stCondLst>
                                  <p:childTnLst>
                                    <p:set>
                                      <p:cBhvr>
                                        <p:cTn id="257" dur="1" fill="hold">
                                          <p:stCondLst>
                                            <p:cond delay="0"/>
                                          </p:stCondLst>
                                        </p:cTn>
                                        <p:tgtEl>
                                          <p:spTgt spid="3642"/>
                                        </p:tgtEl>
                                        <p:attrNameLst>
                                          <p:attrName>style.visibility</p:attrName>
                                        </p:attrNameLst>
                                      </p:cBhvr>
                                      <p:to>
                                        <p:strVal val="visible"/>
                                      </p:to>
                                    </p:set>
                                    <p:animEffect transition="in" filter="fade">
                                      <p:cBhvr>
                                        <p:cTn id="258" dur="1"/>
                                        <p:tgtEl>
                                          <p:spTgt spid="3642"/>
                                        </p:tgtEl>
                                      </p:cBhvr>
                                    </p:animEffect>
                                  </p:childTnLst>
                                </p:cTn>
                              </p:par>
                            </p:childTnLst>
                          </p:cTn>
                        </p:par>
                      </p:childTnLst>
                    </p:cTn>
                  </p:par>
                  <p:par>
                    <p:cTn id="259" fill="hold">
                      <p:stCondLst>
                        <p:cond delay="indefinite"/>
                      </p:stCondLst>
                      <p:childTnLst>
                        <p:par>
                          <p:cTn id="260" fill="hold">
                            <p:stCondLst>
                              <p:cond delay="0"/>
                            </p:stCondLst>
                            <p:childTnLst>
                              <p:par>
                                <p:cTn id="261" presetID="10" presetClass="entr" presetSubtype="0" fill="hold" nodeType="clickEffect">
                                  <p:stCondLst>
                                    <p:cond delay="0"/>
                                  </p:stCondLst>
                                  <p:childTnLst>
                                    <p:set>
                                      <p:cBhvr>
                                        <p:cTn id="262" dur="1" fill="hold">
                                          <p:stCondLst>
                                            <p:cond delay="0"/>
                                          </p:stCondLst>
                                        </p:cTn>
                                        <p:tgtEl>
                                          <p:spTgt spid="3594"/>
                                        </p:tgtEl>
                                        <p:attrNameLst>
                                          <p:attrName>style.visibility</p:attrName>
                                        </p:attrNameLst>
                                      </p:cBhvr>
                                      <p:to>
                                        <p:strVal val="visible"/>
                                      </p:to>
                                    </p:set>
                                    <p:animEffect transition="in" filter="fade">
                                      <p:cBhvr>
                                        <p:cTn id="263" dur="1"/>
                                        <p:tgtEl>
                                          <p:spTgt spid="3594"/>
                                        </p:tgtEl>
                                      </p:cBhvr>
                                    </p:animEffect>
                                  </p:childTnLst>
                                </p:cTn>
                              </p:par>
                              <p:par>
                                <p:cTn id="264" presetID="10" presetClass="entr" presetSubtype="0" fill="hold" nodeType="withEffect">
                                  <p:stCondLst>
                                    <p:cond delay="0"/>
                                  </p:stCondLst>
                                  <p:childTnLst>
                                    <p:set>
                                      <p:cBhvr>
                                        <p:cTn id="265" dur="1" fill="hold">
                                          <p:stCondLst>
                                            <p:cond delay="0"/>
                                          </p:stCondLst>
                                        </p:cTn>
                                        <p:tgtEl>
                                          <p:spTgt spid="3647"/>
                                        </p:tgtEl>
                                        <p:attrNameLst>
                                          <p:attrName>style.visibility</p:attrName>
                                        </p:attrNameLst>
                                      </p:cBhvr>
                                      <p:to>
                                        <p:strVal val="visible"/>
                                      </p:to>
                                    </p:set>
                                    <p:animEffect transition="in" filter="fade">
                                      <p:cBhvr>
                                        <p:cTn id="266" dur="1"/>
                                        <p:tgtEl>
                                          <p:spTgt spid="3647"/>
                                        </p:tgtEl>
                                      </p:cBhvr>
                                    </p:animEffect>
                                  </p:childTnLst>
                                </p:cTn>
                              </p:par>
                            </p:childTnLst>
                          </p:cTn>
                        </p:par>
                      </p:childTnLst>
                    </p:cTn>
                  </p:par>
                  <p:par>
                    <p:cTn id="267" fill="hold">
                      <p:stCondLst>
                        <p:cond delay="indefinite"/>
                      </p:stCondLst>
                      <p:childTnLst>
                        <p:par>
                          <p:cTn id="268" fill="hold">
                            <p:stCondLst>
                              <p:cond delay="0"/>
                            </p:stCondLst>
                            <p:childTnLst>
                              <p:par>
                                <p:cTn id="269" presetID="10" presetClass="entr" presetSubtype="0" fill="hold" nodeType="clickEffect">
                                  <p:stCondLst>
                                    <p:cond delay="0"/>
                                  </p:stCondLst>
                                  <p:childTnLst>
                                    <p:set>
                                      <p:cBhvr>
                                        <p:cTn id="270" dur="1" fill="hold">
                                          <p:stCondLst>
                                            <p:cond delay="0"/>
                                          </p:stCondLst>
                                        </p:cTn>
                                        <p:tgtEl>
                                          <p:spTgt spid="3648"/>
                                        </p:tgtEl>
                                        <p:attrNameLst>
                                          <p:attrName>style.visibility</p:attrName>
                                        </p:attrNameLst>
                                      </p:cBhvr>
                                      <p:to>
                                        <p:strVal val="visible"/>
                                      </p:to>
                                    </p:set>
                                    <p:animEffect transition="in" filter="fade">
                                      <p:cBhvr>
                                        <p:cTn id="271" dur="1"/>
                                        <p:tgtEl>
                                          <p:spTgt spid="3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52"/>
        <p:cNvGrpSpPr/>
        <p:nvPr/>
      </p:nvGrpSpPr>
      <p:grpSpPr>
        <a:xfrm>
          <a:off x="0" y="0"/>
          <a:ext cx="0" cy="0"/>
          <a:chOff x="0" y="0"/>
          <a:chExt cx="0" cy="0"/>
        </a:xfrm>
      </p:grpSpPr>
      <p:cxnSp>
        <p:nvCxnSpPr>
          <p:cNvPr id="3653" name="Shape 3653"/>
          <p:cNvCxnSpPr/>
          <p:nvPr/>
        </p:nvCxnSpPr>
        <p:spPr>
          <a:xfrm>
            <a:off x="5012598" y="2270966"/>
            <a:ext cx="2013877" cy="3366"/>
          </a:xfrm>
          <a:prstGeom prst="straightConnector1">
            <a:avLst/>
          </a:prstGeom>
          <a:noFill/>
          <a:ln w="9525" cap="flat" cmpd="sng">
            <a:solidFill>
              <a:srgbClr val="C4BD97"/>
            </a:solidFill>
            <a:prstDash val="solid"/>
            <a:round/>
            <a:headEnd type="none" w="med" len="med"/>
            <a:tailEnd type="none" w="med" len="med"/>
          </a:ln>
        </p:spPr>
      </p:cxnSp>
      <p:sp>
        <p:nvSpPr>
          <p:cNvPr id="3654" name="Shape 3654"/>
          <p:cNvSpPr/>
          <p:nvPr/>
        </p:nvSpPr>
        <p:spPr>
          <a:xfrm>
            <a:off x="362803" y="448016"/>
            <a:ext cx="8305799" cy="1323439"/>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45"/>
            </a:pPr>
            <a:r>
              <a:rPr lang="en-US" sz="2000" b="1" i="0" u="none" strike="noStrike" cap="none" baseline="0">
                <a:solidFill>
                  <a:schemeClr val="dk1"/>
                </a:solidFill>
                <a:latin typeface="Calibri"/>
                <a:ea typeface="Calibri"/>
                <a:cs typeface="Calibri"/>
                <a:sym typeface="Calibri"/>
              </a:rPr>
              <a:t>A hexagonal lamina of sides 25mm rests on one of its corners on HP. The corner opposite to the corner on which it rests is 35mm above HP &amp; the diagonal passing through the corner on which it rests is inclined at 30° to VP. Draw its projections. Find the inclination of the surface with HP.</a:t>
            </a:r>
          </a:p>
        </p:txBody>
      </p:sp>
      <p:cxnSp>
        <p:nvCxnSpPr>
          <p:cNvPr id="3655" name="Shape 3655"/>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3656" name="Shape 3656"/>
          <p:cNvCxnSpPr/>
          <p:nvPr/>
        </p:nvCxnSpPr>
        <p:spPr>
          <a:xfrm rot="10800000">
            <a:off x="381000" y="1827211"/>
            <a:ext cx="8305799" cy="1588"/>
          </a:xfrm>
          <a:prstGeom prst="straightConnector1">
            <a:avLst/>
          </a:prstGeom>
          <a:noFill/>
          <a:ln w="9525" cap="flat" cmpd="sng">
            <a:solidFill>
              <a:srgbClr val="C4BD97"/>
            </a:solidFill>
            <a:prstDash val="solid"/>
            <a:round/>
            <a:headEnd type="none" w="med" len="med"/>
            <a:tailEnd type="none" w="med" len="med"/>
          </a:ln>
        </p:spPr>
      </p:cxnSp>
      <p:sp>
        <p:nvSpPr>
          <p:cNvPr id="3657" name="Shape 3657"/>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3658" name="Shape 3658"/>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3659" name="Shape 3659"/>
          <p:cNvCxnSpPr/>
          <p:nvPr/>
        </p:nvCxnSpPr>
        <p:spPr>
          <a:xfrm>
            <a:off x="5468844" y="2274332"/>
            <a:ext cx="0" cy="1162032"/>
          </a:xfrm>
          <a:prstGeom prst="straightConnector1">
            <a:avLst/>
          </a:prstGeom>
          <a:noFill/>
          <a:ln w="9525" cap="flat" cmpd="sng">
            <a:solidFill>
              <a:srgbClr val="4A7DBB"/>
            </a:solidFill>
            <a:prstDash val="solid"/>
            <a:round/>
            <a:headEnd type="triangle" w="lg" len="lg"/>
            <a:tailEnd type="triangle" w="lg" len="lg"/>
          </a:ln>
        </p:spPr>
      </p:cxnSp>
      <p:cxnSp>
        <p:nvCxnSpPr>
          <p:cNvPr id="3660" name="Shape 3660"/>
          <p:cNvCxnSpPr/>
          <p:nvPr/>
        </p:nvCxnSpPr>
        <p:spPr>
          <a:xfrm>
            <a:off x="5006635" y="2262664"/>
            <a:ext cx="797616" cy="0"/>
          </a:xfrm>
          <a:prstGeom prst="straightConnector1">
            <a:avLst/>
          </a:prstGeom>
          <a:noFill/>
          <a:ln w="9525" cap="flat" cmpd="sng">
            <a:solidFill>
              <a:srgbClr val="4A7DBB"/>
            </a:solidFill>
            <a:prstDash val="solid"/>
            <a:round/>
            <a:headEnd type="none" w="med" len="med"/>
            <a:tailEnd type="none" w="med" len="med"/>
          </a:ln>
        </p:spPr>
      </p:cxnSp>
      <p:sp>
        <p:nvSpPr>
          <p:cNvPr id="3661" name="Shape 3661"/>
          <p:cNvSpPr txBox="1"/>
          <p:nvPr/>
        </p:nvSpPr>
        <p:spPr>
          <a:xfrm>
            <a:off x="5105400" y="2699844"/>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35</a:t>
            </a:r>
          </a:p>
        </p:txBody>
      </p:sp>
      <p:cxnSp>
        <p:nvCxnSpPr>
          <p:cNvPr id="3662" name="Shape 3662"/>
          <p:cNvCxnSpPr/>
          <p:nvPr/>
        </p:nvCxnSpPr>
        <p:spPr>
          <a:xfrm rot="10800000">
            <a:off x="685801" y="3416425"/>
            <a:ext cx="7696198" cy="0"/>
          </a:xfrm>
          <a:prstGeom prst="straightConnector1">
            <a:avLst/>
          </a:prstGeom>
          <a:noFill/>
          <a:ln w="9525" cap="flat" cmpd="sng">
            <a:solidFill>
              <a:schemeClr val="dk1"/>
            </a:solidFill>
            <a:prstDash val="solid"/>
            <a:round/>
            <a:headEnd type="none" w="med" len="med"/>
            <a:tailEnd type="none" w="med" len="med"/>
          </a:ln>
        </p:spPr>
      </p:cxnSp>
      <p:sp>
        <p:nvSpPr>
          <p:cNvPr id="3663" name="Shape 3663"/>
          <p:cNvSpPr txBox="1"/>
          <p:nvPr/>
        </p:nvSpPr>
        <p:spPr>
          <a:xfrm>
            <a:off x="362803" y="3244533"/>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3664" name="Shape 3664"/>
          <p:cNvSpPr txBox="1"/>
          <p:nvPr/>
        </p:nvSpPr>
        <p:spPr>
          <a:xfrm>
            <a:off x="8382000" y="3233348"/>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3665" name="Shape 3665"/>
          <p:cNvSpPr txBox="1"/>
          <p:nvPr/>
        </p:nvSpPr>
        <p:spPr>
          <a:xfrm>
            <a:off x="616193" y="3093258"/>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sp>
        <p:nvSpPr>
          <p:cNvPr id="3666" name="Shape 3666"/>
          <p:cNvSpPr txBox="1"/>
          <p:nvPr/>
        </p:nvSpPr>
        <p:spPr>
          <a:xfrm>
            <a:off x="1072548" y="4241216"/>
            <a:ext cx="28244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3667" name="Shape 3667"/>
          <p:cNvSpPr txBox="1"/>
          <p:nvPr/>
        </p:nvSpPr>
        <p:spPr>
          <a:xfrm>
            <a:off x="1495358" y="3456030"/>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grpSp>
        <p:nvGrpSpPr>
          <p:cNvPr id="3668" name="Shape 3668"/>
          <p:cNvGrpSpPr/>
          <p:nvPr/>
        </p:nvGrpSpPr>
        <p:grpSpPr>
          <a:xfrm rot="-1756953">
            <a:off x="1065852" y="4535169"/>
            <a:ext cx="532755" cy="842590"/>
            <a:chOff x="1051041" y="4419600"/>
            <a:chExt cx="532755" cy="968180"/>
          </a:xfrm>
        </p:grpSpPr>
        <p:cxnSp>
          <p:nvCxnSpPr>
            <p:cNvPr id="3669" name="Shape 3669"/>
            <p:cNvCxnSpPr/>
            <p:nvPr/>
          </p:nvCxnSpPr>
          <p:spPr>
            <a:xfrm>
              <a:off x="1102023" y="4419600"/>
              <a:ext cx="0" cy="968180"/>
            </a:xfrm>
            <a:prstGeom prst="straightConnector1">
              <a:avLst/>
            </a:prstGeom>
            <a:noFill/>
            <a:ln w="9525" cap="flat" cmpd="sng">
              <a:solidFill>
                <a:srgbClr val="4A7DBB"/>
              </a:solidFill>
              <a:prstDash val="solid"/>
              <a:round/>
              <a:headEnd type="triangle" w="lg" len="lg"/>
              <a:tailEnd type="triangle" w="lg" len="lg"/>
            </a:ln>
          </p:spPr>
        </p:cxnSp>
        <p:cxnSp>
          <p:nvCxnSpPr>
            <p:cNvPr id="3670" name="Shape 3670"/>
            <p:cNvCxnSpPr/>
            <p:nvPr/>
          </p:nvCxnSpPr>
          <p:spPr>
            <a:xfrm>
              <a:off x="1051041" y="4419600"/>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3671" name="Shape 3671"/>
            <p:cNvCxnSpPr/>
            <p:nvPr/>
          </p:nvCxnSpPr>
          <p:spPr>
            <a:xfrm>
              <a:off x="1051041" y="5362575"/>
              <a:ext cx="532755" cy="0"/>
            </a:xfrm>
            <a:prstGeom prst="straightConnector1">
              <a:avLst/>
            </a:prstGeom>
            <a:noFill/>
            <a:ln w="9525" cap="flat" cmpd="sng">
              <a:solidFill>
                <a:srgbClr val="4A7DBB"/>
              </a:solidFill>
              <a:prstDash val="solid"/>
              <a:round/>
              <a:headEnd type="none" w="med" len="med"/>
              <a:tailEnd type="none" w="med" len="med"/>
            </a:ln>
          </p:spPr>
        </p:cxnSp>
      </p:grpSp>
      <p:sp>
        <p:nvSpPr>
          <p:cNvPr id="3672" name="Shape 3672"/>
          <p:cNvSpPr txBox="1"/>
          <p:nvPr/>
        </p:nvSpPr>
        <p:spPr>
          <a:xfrm>
            <a:off x="685800" y="4987335"/>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25</a:t>
            </a:r>
          </a:p>
        </p:txBody>
      </p:sp>
      <p:cxnSp>
        <p:nvCxnSpPr>
          <p:cNvPr id="3673" name="Shape 3673"/>
          <p:cNvCxnSpPr/>
          <p:nvPr/>
        </p:nvCxnSpPr>
        <p:spPr>
          <a:xfrm rot="10800000">
            <a:off x="1766947" y="3447436"/>
            <a:ext cx="0" cy="1724565"/>
          </a:xfrm>
          <a:prstGeom prst="straightConnector1">
            <a:avLst/>
          </a:prstGeom>
          <a:noFill/>
          <a:ln w="9525" cap="flat" cmpd="sng">
            <a:solidFill>
              <a:srgbClr val="C4BD97"/>
            </a:solidFill>
            <a:prstDash val="solid"/>
            <a:round/>
            <a:headEnd type="none" w="med" len="med"/>
            <a:tailEnd type="none" w="med" len="med"/>
          </a:ln>
        </p:spPr>
      </p:cxnSp>
      <p:cxnSp>
        <p:nvCxnSpPr>
          <p:cNvPr id="3674" name="Shape 3674"/>
          <p:cNvCxnSpPr/>
          <p:nvPr/>
        </p:nvCxnSpPr>
        <p:spPr>
          <a:xfrm rot="10800000">
            <a:off x="2619449" y="3429199"/>
            <a:ext cx="0" cy="1742801"/>
          </a:xfrm>
          <a:prstGeom prst="straightConnector1">
            <a:avLst/>
          </a:prstGeom>
          <a:noFill/>
          <a:ln w="9525" cap="flat" cmpd="sng">
            <a:solidFill>
              <a:srgbClr val="C4BD97"/>
            </a:solidFill>
            <a:prstDash val="solid"/>
            <a:round/>
            <a:headEnd type="none" w="med" len="med"/>
            <a:tailEnd type="none" w="med" len="med"/>
          </a:ln>
        </p:spPr>
      </p:cxnSp>
      <p:cxnSp>
        <p:nvCxnSpPr>
          <p:cNvPr id="3675" name="Shape 3675"/>
          <p:cNvCxnSpPr/>
          <p:nvPr/>
        </p:nvCxnSpPr>
        <p:spPr>
          <a:xfrm>
            <a:off x="3031398" y="3412078"/>
            <a:ext cx="0" cy="1045205"/>
          </a:xfrm>
          <a:prstGeom prst="straightConnector1">
            <a:avLst/>
          </a:prstGeom>
          <a:noFill/>
          <a:ln w="9525" cap="flat" cmpd="sng">
            <a:solidFill>
              <a:srgbClr val="C4BD97"/>
            </a:solidFill>
            <a:prstDash val="solid"/>
            <a:round/>
            <a:headEnd type="none" w="med" len="med"/>
            <a:tailEnd type="none" w="med" len="med"/>
          </a:ln>
        </p:spPr>
      </p:cxnSp>
      <p:sp>
        <p:nvSpPr>
          <p:cNvPr id="3676" name="Shape 3676"/>
          <p:cNvSpPr txBox="1"/>
          <p:nvPr/>
        </p:nvSpPr>
        <p:spPr>
          <a:xfrm>
            <a:off x="2627769" y="3456030"/>
            <a:ext cx="27122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677" name="Shape 3677"/>
          <p:cNvSpPr txBox="1"/>
          <p:nvPr/>
        </p:nvSpPr>
        <p:spPr>
          <a:xfrm>
            <a:off x="3015322" y="4181860"/>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3678" name="Shape 3678"/>
          <p:cNvSpPr txBox="1"/>
          <p:nvPr/>
        </p:nvSpPr>
        <p:spPr>
          <a:xfrm>
            <a:off x="2627769" y="5150267"/>
            <a:ext cx="28725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679" name="Shape 3679"/>
          <p:cNvSpPr txBox="1"/>
          <p:nvPr/>
        </p:nvSpPr>
        <p:spPr>
          <a:xfrm>
            <a:off x="1574433" y="5187389"/>
            <a:ext cx="24718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cxnSp>
        <p:nvCxnSpPr>
          <p:cNvPr id="3680" name="Shape 3680"/>
          <p:cNvCxnSpPr/>
          <p:nvPr/>
        </p:nvCxnSpPr>
        <p:spPr>
          <a:xfrm rot="10800000" flipH="1">
            <a:off x="1354998" y="4456427"/>
            <a:ext cx="3657600" cy="856"/>
          </a:xfrm>
          <a:prstGeom prst="straightConnector1">
            <a:avLst/>
          </a:prstGeom>
          <a:noFill/>
          <a:ln w="9525" cap="flat" cmpd="sng">
            <a:solidFill>
              <a:srgbClr val="C4BD97"/>
            </a:solidFill>
            <a:prstDash val="solid"/>
            <a:round/>
            <a:headEnd type="none" w="med" len="med"/>
            <a:tailEnd type="none" w="med" len="med"/>
          </a:ln>
        </p:spPr>
      </p:cxnSp>
      <p:sp>
        <p:nvSpPr>
          <p:cNvPr id="3681" name="Shape 3681"/>
          <p:cNvSpPr/>
          <p:nvPr/>
        </p:nvSpPr>
        <p:spPr>
          <a:xfrm>
            <a:off x="1354998" y="3742567"/>
            <a:ext cx="1676399" cy="1429434"/>
          </a:xfrm>
          <a:prstGeom prst="hexagon">
            <a:avLst>
              <a:gd name="adj" fmla="val 28819"/>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3682" name="Shape 3682"/>
          <p:cNvCxnSpPr>
            <a:endCxn id="3681" idx="3"/>
          </p:cNvCxnSpPr>
          <p:nvPr/>
        </p:nvCxnSpPr>
        <p:spPr>
          <a:xfrm flipH="1">
            <a:off x="1354998" y="3412084"/>
            <a:ext cx="3000" cy="1045200"/>
          </a:xfrm>
          <a:prstGeom prst="straightConnector1">
            <a:avLst/>
          </a:prstGeom>
          <a:noFill/>
          <a:ln w="9525" cap="flat" cmpd="sng">
            <a:solidFill>
              <a:srgbClr val="C4BD97"/>
            </a:solidFill>
            <a:prstDash val="solid"/>
            <a:round/>
            <a:headEnd type="none" w="med" len="med"/>
            <a:tailEnd type="none" w="med" len="med"/>
          </a:ln>
        </p:spPr>
      </p:cxnSp>
      <p:cxnSp>
        <p:nvCxnSpPr>
          <p:cNvPr id="3683" name="Shape 3683"/>
          <p:cNvCxnSpPr/>
          <p:nvPr/>
        </p:nvCxnSpPr>
        <p:spPr>
          <a:xfrm rot="10800000">
            <a:off x="1350576" y="3412078"/>
            <a:ext cx="1676399" cy="0"/>
          </a:xfrm>
          <a:prstGeom prst="straightConnector1">
            <a:avLst/>
          </a:prstGeom>
          <a:noFill/>
          <a:ln w="28575" cap="flat" cmpd="sng">
            <a:solidFill>
              <a:schemeClr val="dk1"/>
            </a:solidFill>
            <a:prstDash val="solid"/>
            <a:round/>
            <a:headEnd type="none" w="med" len="med"/>
            <a:tailEnd type="none" w="med" len="med"/>
          </a:ln>
        </p:spPr>
      </p:cxnSp>
      <p:sp>
        <p:nvSpPr>
          <p:cNvPr id="3684" name="Shape 3684"/>
          <p:cNvSpPr txBox="1"/>
          <p:nvPr/>
        </p:nvSpPr>
        <p:spPr>
          <a:xfrm>
            <a:off x="1504883" y="3084566"/>
            <a:ext cx="56938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f'(b')</a:t>
            </a:r>
          </a:p>
        </p:txBody>
      </p:sp>
      <p:sp>
        <p:nvSpPr>
          <p:cNvPr id="3685" name="Shape 3685"/>
          <p:cNvSpPr txBox="1"/>
          <p:nvPr/>
        </p:nvSpPr>
        <p:spPr>
          <a:xfrm>
            <a:off x="1161425" y="3069176"/>
            <a:ext cx="38468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3686" name="Shape 3686"/>
          <p:cNvSpPr txBox="1"/>
          <p:nvPr/>
        </p:nvSpPr>
        <p:spPr>
          <a:xfrm>
            <a:off x="2367147" y="3069176"/>
            <a:ext cx="60465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e'(c')</a:t>
            </a:r>
          </a:p>
        </p:txBody>
      </p:sp>
      <p:sp>
        <p:nvSpPr>
          <p:cNvPr id="3687" name="Shape 3687"/>
          <p:cNvSpPr txBox="1"/>
          <p:nvPr/>
        </p:nvSpPr>
        <p:spPr>
          <a:xfrm>
            <a:off x="2898998" y="3078103"/>
            <a:ext cx="4083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3688" name="Shape 3688"/>
          <p:cNvSpPr txBox="1"/>
          <p:nvPr/>
        </p:nvSpPr>
        <p:spPr>
          <a:xfrm>
            <a:off x="4249366" y="3127308"/>
            <a:ext cx="33518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θ</a:t>
            </a:r>
          </a:p>
        </p:txBody>
      </p:sp>
      <p:sp>
        <p:nvSpPr>
          <p:cNvPr id="3689" name="Shape 3689"/>
          <p:cNvSpPr/>
          <p:nvPr/>
        </p:nvSpPr>
        <p:spPr>
          <a:xfrm>
            <a:off x="3919092" y="3107423"/>
            <a:ext cx="330274" cy="646415"/>
          </a:xfrm>
          <a:prstGeom prst="arc">
            <a:avLst>
              <a:gd name="adj1" fmla="val 17446589"/>
              <a:gd name="adj2" fmla="val 21091743"/>
            </a:avLst>
          </a:prstGeom>
          <a:noFill/>
          <a:ln w="9525" cap="flat" cmpd="sng">
            <a:solidFill>
              <a:srgbClr val="FF0000"/>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3690" name="Shape 3690"/>
          <p:cNvCxnSpPr/>
          <p:nvPr/>
        </p:nvCxnSpPr>
        <p:spPr>
          <a:xfrm rot="10800000">
            <a:off x="3919094" y="3429200"/>
            <a:ext cx="7786" cy="1022577"/>
          </a:xfrm>
          <a:prstGeom prst="straightConnector1">
            <a:avLst/>
          </a:prstGeom>
          <a:noFill/>
          <a:ln w="9525" cap="flat" cmpd="sng">
            <a:solidFill>
              <a:srgbClr val="C4BD97"/>
            </a:solidFill>
            <a:prstDash val="solid"/>
            <a:round/>
            <a:headEnd type="none" w="med" len="med"/>
            <a:tailEnd type="none" w="med" len="med"/>
          </a:ln>
        </p:spPr>
      </p:cxnSp>
      <p:cxnSp>
        <p:nvCxnSpPr>
          <p:cNvPr id="3691" name="Shape 3691"/>
          <p:cNvCxnSpPr/>
          <p:nvPr/>
        </p:nvCxnSpPr>
        <p:spPr>
          <a:xfrm rot="10800000">
            <a:off x="5012598" y="2274332"/>
            <a:ext cx="0" cy="2177446"/>
          </a:xfrm>
          <a:prstGeom prst="straightConnector1">
            <a:avLst/>
          </a:prstGeom>
          <a:noFill/>
          <a:ln w="9525" cap="flat" cmpd="sng">
            <a:solidFill>
              <a:srgbClr val="C4BD97"/>
            </a:solidFill>
            <a:prstDash val="solid"/>
            <a:round/>
            <a:headEnd type="none" w="med" len="med"/>
            <a:tailEnd type="none" w="med" len="med"/>
          </a:ln>
        </p:spPr>
      </p:cxnSp>
      <p:cxnSp>
        <p:nvCxnSpPr>
          <p:cNvPr id="3692" name="Shape 3692"/>
          <p:cNvCxnSpPr/>
          <p:nvPr/>
        </p:nvCxnSpPr>
        <p:spPr>
          <a:xfrm rot="10800000">
            <a:off x="4176442" y="3117475"/>
            <a:ext cx="0" cy="2049019"/>
          </a:xfrm>
          <a:prstGeom prst="straightConnector1">
            <a:avLst/>
          </a:prstGeom>
          <a:noFill/>
          <a:ln w="9525" cap="flat" cmpd="sng">
            <a:solidFill>
              <a:srgbClr val="C4BD97"/>
            </a:solidFill>
            <a:prstDash val="solid"/>
            <a:round/>
            <a:headEnd type="none" w="med" len="med"/>
            <a:tailEnd type="none" w="med" len="med"/>
          </a:ln>
        </p:spPr>
      </p:cxnSp>
      <p:cxnSp>
        <p:nvCxnSpPr>
          <p:cNvPr id="3693" name="Shape 3693"/>
          <p:cNvCxnSpPr/>
          <p:nvPr/>
        </p:nvCxnSpPr>
        <p:spPr>
          <a:xfrm rot="10800000">
            <a:off x="4751427" y="2537435"/>
            <a:ext cx="11607" cy="2629059"/>
          </a:xfrm>
          <a:prstGeom prst="straightConnector1">
            <a:avLst/>
          </a:prstGeom>
          <a:noFill/>
          <a:ln w="9525" cap="flat" cmpd="sng">
            <a:solidFill>
              <a:srgbClr val="C4BD97"/>
            </a:solidFill>
            <a:prstDash val="solid"/>
            <a:round/>
            <a:headEnd type="none" w="med" len="med"/>
            <a:tailEnd type="none" w="med" len="med"/>
          </a:ln>
        </p:spPr>
      </p:cxnSp>
      <p:cxnSp>
        <p:nvCxnSpPr>
          <p:cNvPr id="3694" name="Shape 3694"/>
          <p:cNvCxnSpPr/>
          <p:nvPr/>
        </p:nvCxnSpPr>
        <p:spPr>
          <a:xfrm flipH="1">
            <a:off x="3913227" y="2254656"/>
            <a:ext cx="1099370" cy="1153075"/>
          </a:xfrm>
          <a:prstGeom prst="straightConnector1">
            <a:avLst/>
          </a:prstGeom>
          <a:noFill/>
          <a:ln w="28575" cap="flat" cmpd="sng">
            <a:solidFill>
              <a:schemeClr val="dk1"/>
            </a:solidFill>
            <a:prstDash val="solid"/>
            <a:round/>
            <a:headEnd type="none" w="med" len="med"/>
            <a:tailEnd type="none" w="med" len="med"/>
          </a:ln>
        </p:spPr>
      </p:cxnSp>
      <p:sp>
        <p:nvSpPr>
          <p:cNvPr id="3695" name="Shape 3695"/>
          <p:cNvSpPr txBox="1"/>
          <p:nvPr/>
        </p:nvSpPr>
        <p:spPr>
          <a:xfrm>
            <a:off x="3639694" y="4282501"/>
            <a:ext cx="28244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3696" name="Shape 3696"/>
          <p:cNvSpPr txBox="1"/>
          <p:nvPr/>
        </p:nvSpPr>
        <p:spPr>
          <a:xfrm>
            <a:off x="3913226" y="3465862"/>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3697" name="Shape 3697"/>
          <p:cNvSpPr txBox="1"/>
          <p:nvPr/>
        </p:nvSpPr>
        <p:spPr>
          <a:xfrm>
            <a:off x="4718162" y="3447435"/>
            <a:ext cx="27122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698" name="Shape 3698"/>
          <p:cNvSpPr txBox="1"/>
          <p:nvPr/>
        </p:nvSpPr>
        <p:spPr>
          <a:xfrm>
            <a:off x="5006635" y="4300600"/>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3699" name="Shape 3699"/>
          <p:cNvSpPr txBox="1"/>
          <p:nvPr/>
        </p:nvSpPr>
        <p:spPr>
          <a:xfrm>
            <a:off x="4688587" y="5103800"/>
            <a:ext cx="28725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700" name="Shape 3700"/>
          <p:cNvSpPr txBox="1"/>
          <p:nvPr/>
        </p:nvSpPr>
        <p:spPr>
          <a:xfrm>
            <a:off x="4002182" y="5135517"/>
            <a:ext cx="24718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3701" name="Shape 3701"/>
          <p:cNvSpPr txBox="1"/>
          <p:nvPr/>
        </p:nvSpPr>
        <p:spPr>
          <a:xfrm>
            <a:off x="3657600" y="2826733"/>
            <a:ext cx="56938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f'(b')</a:t>
            </a:r>
          </a:p>
        </p:txBody>
      </p:sp>
      <p:sp>
        <p:nvSpPr>
          <p:cNvPr id="3702" name="Shape 3702"/>
          <p:cNvSpPr txBox="1"/>
          <p:nvPr/>
        </p:nvSpPr>
        <p:spPr>
          <a:xfrm>
            <a:off x="3631392" y="3102086"/>
            <a:ext cx="38468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3703" name="Shape 3703"/>
          <p:cNvSpPr txBox="1"/>
          <p:nvPr/>
        </p:nvSpPr>
        <p:spPr>
          <a:xfrm>
            <a:off x="4226987" y="2254656"/>
            <a:ext cx="60465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e'(c')</a:t>
            </a:r>
          </a:p>
        </p:txBody>
      </p:sp>
      <p:sp>
        <p:nvSpPr>
          <p:cNvPr id="3704" name="Shape 3704"/>
          <p:cNvSpPr txBox="1"/>
          <p:nvPr/>
        </p:nvSpPr>
        <p:spPr>
          <a:xfrm>
            <a:off x="4771648" y="1905000"/>
            <a:ext cx="4083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cxnSp>
        <p:nvCxnSpPr>
          <p:cNvPr id="3705" name="Shape 3705"/>
          <p:cNvCxnSpPr>
            <a:stCxn id="3681" idx="5"/>
          </p:cNvCxnSpPr>
          <p:nvPr/>
        </p:nvCxnSpPr>
        <p:spPr>
          <a:xfrm rot="10800000" flipH="1">
            <a:off x="2619449" y="3737167"/>
            <a:ext cx="2143500" cy="5400"/>
          </a:xfrm>
          <a:prstGeom prst="straightConnector1">
            <a:avLst/>
          </a:prstGeom>
          <a:noFill/>
          <a:ln w="9525" cap="flat" cmpd="sng">
            <a:solidFill>
              <a:srgbClr val="C4BD97"/>
            </a:solidFill>
            <a:prstDash val="solid"/>
            <a:round/>
            <a:headEnd type="none" w="med" len="med"/>
            <a:tailEnd type="none" w="med" len="med"/>
          </a:ln>
        </p:spPr>
      </p:cxnSp>
      <p:cxnSp>
        <p:nvCxnSpPr>
          <p:cNvPr id="3706" name="Shape 3706"/>
          <p:cNvCxnSpPr>
            <a:stCxn id="3681" idx="1"/>
          </p:cNvCxnSpPr>
          <p:nvPr/>
        </p:nvCxnSpPr>
        <p:spPr>
          <a:xfrm rot="10800000" flipH="1">
            <a:off x="2619449" y="5166600"/>
            <a:ext cx="2143500" cy="5400"/>
          </a:xfrm>
          <a:prstGeom prst="straightConnector1">
            <a:avLst/>
          </a:prstGeom>
          <a:noFill/>
          <a:ln w="9525" cap="flat" cmpd="sng">
            <a:solidFill>
              <a:srgbClr val="C4BD97"/>
            </a:solidFill>
            <a:prstDash val="solid"/>
            <a:round/>
            <a:headEnd type="none" w="med" len="med"/>
            <a:tailEnd type="none" w="med" len="med"/>
          </a:ln>
        </p:spPr>
      </p:cxnSp>
      <p:cxnSp>
        <p:nvCxnSpPr>
          <p:cNvPr id="3707" name="Shape 3707"/>
          <p:cNvCxnSpPr/>
          <p:nvPr/>
        </p:nvCxnSpPr>
        <p:spPr>
          <a:xfrm>
            <a:off x="5347664" y="3423119"/>
            <a:ext cx="2377952" cy="1572772"/>
          </a:xfrm>
          <a:prstGeom prst="straightConnector1">
            <a:avLst/>
          </a:prstGeom>
          <a:noFill/>
          <a:ln w="9525" cap="flat" cmpd="sng">
            <a:solidFill>
              <a:srgbClr val="C4BD97"/>
            </a:solidFill>
            <a:prstDash val="solid"/>
            <a:round/>
            <a:headEnd type="none" w="med" len="med"/>
            <a:tailEnd type="none" w="med" len="med"/>
          </a:ln>
        </p:spPr>
      </p:cxnSp>
      <p:cxnSp>
        <p:nvCxnSpPr>
          <p:cNvPr id="3708" name="Shape 3708"/>
          <p:cNvCxnSpPr/>
          <p:nvPr/>
        </p:nvCxnSpPr>
        <p:spPr>
          <a:xfrm>
            <a:off x="6228798" y="4002353"/>
            <a:ext cx="799612" cy="821213"/>
          </a:xfrm>
          <a:prstGeom prst="straightConnector1">
            <a:avLst/>
          </a:prstGeom>
          <a:noFill/>
          <a:ln w="9525" cap="flat" cmpd="sng">
            <a:solidFill>
              <a:schemeClr val="dk1"/>
            </a:solidFill>
            <a:prstDash val="solid"/>
            <a:round/>
            <a:headEnd type="none" w="med" len="med"/>
            <a:tailEnd type="none" w="med" len="med"/>
          </a:ln>
        </p:spPr>
      </p:cxnSp>
      <p:cxnSp>
        <p:nvCxnSpPr>
          <p:cNvPr id="3709" name="Shape 3709"/>
          <p:cNvCxnSpPr/>
          <p:nvPr/>
        </p:nvCxnSpPr>
        <p:spPr>
          <a:xfrm>
            <a:off x="6781800" y="4824194"/>
            <a:ext cx="1600199" cy="0"/>
          </a:xfrm>
          <a:prstGeom prst="straightConnector1">
            <a:avLst/>
          </a:prstGeom>
          <a:noFill/>
          <a:ln w="9525" cap="flat" cmpd="sng">
            <a:solidFill>
              <a:schemeClr val="dk1"/>
            </a:solidFill>
            <a:prstDash val="lgDashDot"/>
            <a:round/>
            <a:headEnd type="none" w="med" len="med"/>
            <a:tailEnd type="none" w="med" len="med"/>
          </a:ln>
        </p:spPr>
      </p:cxnSp>
      <p:sp>
        <p:nvSpPr>
          <p:cNvPr id="3710" name="Shape 3710"/>
          <p:cNvSpPr txBox="1"/>
          <p:nvPr/>
        </p:nvSpPr>
        <p:spPr>
          <a:xfrm>
            <a:off x="6858000" y="4824194"/>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 </a:t>
            </a:r>
          </a:p>
        </p:txBody>
      </p:sp>
      <p:sp>
        <p:nvSpPr>
          <p:cNvPr id="3711" name="Shape 3711"/>
          <p:cNvSpPr txBox="1"/>
          <p:nvPr/>
        </p:nvSpPr>
        <p:spPr>
          <a:xfrm>
            <a:off x="6023839" y="3688855"/>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 </a:t>
            </a:r>
          </a:p>
        </p:txBody>
      </p:sp>
      <p:sp>
        <p:nvSpPr>
          <p:cNvPr id="3712" name="Shape 3712"/>
          <p:cNvSpPr txBox="1"/>
          <p:nvPr/>
        </p:nvSpPr>
        <p:spPr>
          <a:xfrm>
            <a:off x="7286699" y="4818057"/>
            <a:ext cx="388248"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r>
              <a:rPr lang="en-US" sz="800" b="0" i="0" u="none" strike="noStrike" cap="none" baseline="0">
                <a:solidFill>
                  <a:schemeClr val="dk1"/>
                </a:solidFill>
                <a:latin typeface="Calibri"/>
                <a:ea typeface="Calibri"/>
                <a:cs typeface="Calibri"/>
                <a:sym typeface="Calibri"/>
              </a:rPr>
              <a:t>1</a:t>
            </a:r>
            <a:r>
              <a:rPr lang="en-US" sz="1600" b="0" i="0" u="none" strike="noStrike" cap="none" baseline="0">
                <a:solidFill>
                  <a:schemeClr val="dk1"/>
                </a:solidFill>
                <a:latin typeface="Calibri"/>
                <a:ea typeface="Calibri"/>
                <a:cs typeface="Calibri"/>
                <a:sym typeface="Calibri"/>
              </a:rPr>
              <a:t> </a:t>
            </a:r>
          </a:p>
        </p:txBody>
      </p:sp>
      <p:sp>
        <p:nvSpPr>
          <p:cNvPr id="3713" name="Shape 3713"/>
          <p:cNvSpPr txBox="1"/>
          <p:nvPr/>
        </p:nvSpPr>
        <p:spPr>
          <a:xfrm>
            <a:off x="7647552" y="4826801"/>
            <a:ext cx="83067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Locus of D</a:t>
            </a:r>
          </a:p>
        </p:txBody>
      </p:sp>
      <p:sp>
        <p:nvSpPr>
          <p:cNvPr id="3714" name="Shape 3714"/>
          <p:cNvSpPr/>
          <p:nvPr/>
        </p:nvSpPr>
        <p:spPr>
          <a:xfrm rot="2745815">
            <a:off x="6055506" y="3698244"/>
            <a:ext cx="1146198" cy="1429434"/>
          </a:xfrm>
          <a:prstGeom prst="hexagon">
            <a:avLst>
              <a:gd name="adj" fmla="val 22986"/>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3715" name="Shape 3715"/>
          <p:cNvCxnSpPr>
            <a:stCxn id="3714" idx="3"/>
          </p:cNvCxnSpPr>
          <p:nvPr/>
        </p:nvCxnSpPr>
        <p:spPr>
          <a:xfrm>
            <a:off x="6228799" y="4002354"/>
            <a:ext cx="1238699" cy="821700"/>
          </a:xfrm>
          <a:prstGeom prst="straightConnector1">
            <a:avLst/>
          </a:prstGeom>
          <a:noFill/>
          <a:ln w="9525" cap="flat" cmpd="sng">
            <a:solidFill>
              <a:schemeClr val="dk1"/>
            </a:solidFill>
            <a:prstDash val="solid"/>
            <a:round/>
            <a:headEnd type="none" w="med" len="med"/>
            <a:tailEnd type="none" w="med" len="med"/>
          </a:ln>
        </p:spPr>
      </p:cxnSp>
      <p:sp>
        <p:nvSpPr>
          <p:cNvPr id="3716" name="Shape 3716"/>
          <p:cNvSpPr txBox="1"/>
          <p:nvPr/>
        </p:nvSpPr>
        <p:spPr>
          <a:xfrm>
            <a:off x="6966017" y="3467412"/>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3717" name="Shape 3717"/>
          <p:cNvSpPr txBox="1"/>
          <p:nvPr/>
        </p:nvSpPr>
        <p:spPr>
          <a:xfrm>
            <a:off x="7376324" y="4032535"/>
            <a:ext cx="27122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718" name="Shape 3718"/>
          <p:cNvSpPr txBox="1"/>
          <p:nvPr/>
        </p:nvSpPr>
        <p:spPr>
          <a:xfrm>
            <a:off x="6063916" y="5024137"/>
            <a:ext cx="28725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719" name="Shape 3719"/>
          <p:cNvSpPr txBox="1"/>
          <p:nvPr/>
        </p:nvSpPr>
        <p:spPr>
          <a:xfrm>
            <a:off x="5627426" y="4419726"/>
            <a:ext cx="247184"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3720" name="Shape 3720"/>
          <p:cNvSpPr/>
          <p:nvPr/>
        </p:nvSpPr>
        <p:spPr>
          <a:xfrm>
            <a:off x="3926880" y="3737060"/>
            <a:ext cx="1085717" cy="1429434"/>
          </a:xfrm>
          <a:prstGeom prst="hexagon">
            <a:avLst>
              <a:gd name="adj" fmla="val 22986"/>
              <a:gd name="vf" fmla="val 115470"/>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3721" name="Shape 3721"/>
          <p:cNvCxnSpPr>
            <a:stCxn id="3714" idx="3"/>
          </p:cNvCxnSpPr>
          <p:nvPr/>
        </p:nvCxnSpPr>
        <p:spPr>
          <a:xfrm rot="10800000">
            <a:off x="6228799" y="3429054"/>
            <a:ext cx="0" cy="573300"/>
          </a:xfrm>
          <a:prstGeom prst="straightConnector1">
            <a:avLst/>
          </a:prstGeom>
          <a:noFill/>
          <a:ln w="9525" cap="flat" cmpd="sng">
            <a:solidFill>
              <a:srgbClr val="C4BD97"/>
            </a:solidFill>
            <a:prstDash val="solid"/>
            <a:round/>
            <a:headEnd type="none" w="med" len="med"/>
            <a:tailEnd type="none" w="med" len="med"/>
          </a:ln>
        </p:spPr>
      </p:cxnSp>
      <p:cxnSp>
        <p:nvCxnSpPr>
          <p:cNvPr id="3722" name="Shape 3722"/>
          <p:cNvCxnSpPr>
            <a:stCxn id="3714" idx="0"/>
          </p:cNvCxnSpPr>
          <p:nvPr/>
        </p:nvCxnSpPr>
        <p:spPr>
          <a:xfrm rot="10800000">
            <a:off x="7026611" y="2274467"/>
            <a:ext cx="1800" cy="2549100"/>
          </a:xfrm>
          <a:prstGeom prst="straightConnector1">
            <a:avLst/>
          </a:prstGeom>
          <a:noFill/>
          <a:ln w="9525" cap="flat" cmpd="sng">
            <a:solidFill>
              <a:srgbClr val="C4BD97"/>
            </a:solidFill>
            <a:prstDash val="solid"/>
            <a:round/>
            <a:headEnd type="none" w="med" len="med"/>
            <a:tailEnd type="none" w="med" len="med"/>
          </a:ln>
        </p:spPr>
      </p:cxnSp>
      <p:cxnSp>
        <p:nvCxnSpPr>
          <p:cNvPr id="3723" name="Shape 3723"/>
          <p:cNvCxnSpPr>
            <a:stCxn id="3719" idx="3"/>
          </p:cNvCxnSpPr>
          <p:nvPr/>
        </p:nvCxnSpPr>
        <p:spPr>
          <a:xfrm rot="10800000">
            <a:off x="5872810" y="3149603"/>
            <a:ext cx="1800" cy="1439400"/>
          </a:xfrm>
          <a:prstGeom prst="straightConnector1">
            <a:avLst/>
          </a:prstGeom>
          <a:noFill/>
          <a:ln w="9525" cap="flat" cmpd="sng">
            <a:solidFill>
              <a:srgbClr val="C4BD97"/>
            </a:solidFill>
            <a:prstDash val="solid"/>
            <a:round/>
            <a:headEnd type="none" w="med" len="med"/>
            <a:tailEnd type="none" w="med" len="med"/>
          </a:ln>
        </p:spPr>
      </p:cxnSp>
      <p:cxnSp>
        <p:nvCxnSpPr>
          <p:cNvPr id="3724" name="Shape 3724"/>
          <p:cNvCxnSpPr>
            <a:stCxn id="3714" idx="1"/>
          </p:cNvCxnSpPr>
          <p:nvPr/>
        </p:nvCxnSpPr>
        <p:spPr>
          <a:xfrm rot="10800000" flipH="1">
            <a:off x="6332541" y="2538404"/>
            <a:ext cx="18600" cy="2595000"/>
          </a:xfrm>
          <a:prstGeom prst="straightConnector1">
            <a:avLst/>
          </a:prstGeom>
          <a:noFill/>
          <a:ln w="9525" cap="flat" cmpd="sng">
            <a:solidFill>
              <a:srgbClr val="C4BD97"/>
            </a:solidFill>
            <a:prstDash val="solid"/>
            <a:round/>
            <a:headEnd type="none" w="med" len="med"/>
            <a:tailEnd type="none" w="med" len="med"/>
          </a:ln>
        </p:spPr>
      </p:cxnSp>
      <p:sp>
        <p:nvSpPr>
          <p:cNvPr id="3725" name="Shape 3725"/>
          <p:cNvSpPr txBox="1"/>
          <p:nvPr/>
        </p:nvSpPr>
        <p:spPr>
          <a:xfrm>
            <a:off x="5831164" y="3415285"/>
            <a:ext cx="49343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30°</a:t>
            </a:r>
          </a:p>
        </p:txBody>
      </p:sp>
      <p:sp>
        <p:nvSpPr>
          <p:cNvPr id="3726" name="Shape 3726"/>
          <p:cNvSpPr/>
          <p:nvPr/>
        </p:nvSpPr>
        <p:spPr>
          <a:xfrm rot="3081464">
            <a:off x="5191510" y="3105833"/>
            <a:ext cx="608723" cy="841944"/>
          </a:xfrm>
          <a:prstGeom prst="arc">
            <a:avLst>
              <a:gd name="adj1" fmla="val 17446589"/>
              <a:gd name="adj2" fmla="val 20214989"/>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3727" name="Shape 3727"/>
          <p:cNvCxnSpPr>
            <a:stCxn id="3714" idx="5"/>
          </p:cNvCxnSpPr>
          <p:nvPr/>
        </p:nvCxnSpPr>
        <p:spPr>
          <a:xfrm rot="10800000">
            <a:off x="7356683" y="2537502"/>
            <a:ext cx="0" cy="1598700"/>
          </a:xfrm>
          <a:prstGeom prst="straightConnector1">
            <a:avLst/>
          </a:prstGeom>
          <a:noFill/>
          <a:ln w="9525" cap="flat" cmpd="sng">
            <a:solidFill>
              <a:srgbClr val="C4BD97"/>
            </a:solidFill>
            <a:prstDash val="solid"/>
            <a:round/>
            <a:headEnd type="none" w="med" len="med"/>
            <a:tailEnd type="none" w="med" len="med"/>
          </a:ln>
        </p:spPr>
      </p:cxnSp>
      <p:cxnSp>
        <p:nvCxnSpPr>
          <p:cNvPr id="3728" name="Shape 3728"/>
          <p:cNvCxnSpPr>
            <a:stCxn id="3714" idx="4"/>
          </p:cNvCxnSpPr>
          <p:nvPr/>
        </p:nvCxnSpPr>
        <p:spPr>
          <a:xfrm rot="10800000">
            <a:off x="6924669" y="3149517"/>
            <a:ext cx="0" cy="543000"/>
          </a:xfrm>
          <a:prstGeom prst="straightConnector1">
            <a:avLst/>
          </a:prstGeom>
          <a:noFill/>
          <a:ln w="9525" cap="flat" cmpd="sng">
            <a:solidFill>
              <a:srgbClr val="C4BD97"/>
            </a:solidFill>
            <a:prstDash val="solid"/>
            <a:round/>
            <a:headEnd type="none" w="med" len="med"/>
            <a:tailEnd type="none" w="med" len="med"/>
          </a:ln>
        </p:spPr>
      </p:cxnSp>
      <p:cxnSp>
        <p:nvCxnSpPr>
          <p:cNvPr id="3729" name="Shape 3729"/>
          <p:cNvCxnSpPr/>
          <p:nvPr/>
        </p:nvCxnSpPr>
        <p:spPr>
          <a:xfrm>
            <a:off x="4751426" y="2538291"/>
            <a:ext cx="2605256" cy="0"/>
          </a:xfrm>
          <a:prstGeom prst="straightConnector1">
            <a:avLst/>
          </a:prstGeom>
          <a:noFill/>
          <a:ln w="9525" cap="flat" cmpd="sng">
            <a:solidFill>
              <a:srgbClr val="C4BD97"/>
            </a:solidFill>
            <a:prstDash val="solid"/>
            <a:round/>
            <a:headEnd type="none" w="med" len="med"/>
            <a:tailEnd type="none" w="med" len="med"/>
          </a:ln>
        </p:spPr>
      </p:cxnSp>
      <p:cxnSp>
        <p:nvCxnSpPr>
          <p:cNvPr id="3730" name="Shape 3730"/>
          <p:cNvCxnSpPr/>
          <p:nvPr/>
        </p:nvCxnSpPr>
        <p:spPr>
          <a:xfrm>
            <a:off x="4168469" y="3149551"/>
            <a:ext cx="2756199" cy="0"/>
          </a:xfrm>
          <a:prstGeom prst="straightConnector1">
            <a:avLst/>
          </a:prstGeom>
          <a:noFill/>
          <a:ln w="9525" cap="flat" cmpd="sng">
            <a:solidFill>
              <a:srgbClr val="C4BD97"/>
            </a:solidFill>
            <a:prstDash val="solid"/>
            <a:round/>
            <a:headEnd type="none" w="med" len="med"/>
            <a:tailEnd type="none" w="med" len="med"/>
          </a:ln>
        </p:spPr>
      </p:cxnSp>
      <p:cxnSp>
        <p:nvCxnSpPr>
          <p:cNvPr id="3731" name="Shape 3731"/>
          <p:cNvCxnSpPr/>
          <p:nvPr/>
        </p:nvCxnSpPr>
        <p:spPr>
          <a:xfrm flipH="1">
            <a:off x="6221420" y="3149551"/>
            <a:ext cx="703247" cy="269166"/>
          </a:xfrm>
          <a:prstGeom prst="straightConnector1">
            <a:avLst/>
          </a:prstGeom>
          <a:noFill/>
          <a:ln w="28575" cap="flat" cmpd="sng">
            <a:solidFill>
              <a:schemeClr val="dk1"/>
            </a:solidFill>
            <a:prstDash val="solid"/>
            <a:round/>
            <a:headEnd type="none" w="med" len="med"/>
            <a:tailEnd type="none" w="med" len="med"/>
          </a:ln>
        </p:spPr>
      </p:cxnSp>
      <p:cxnSp>
        <p:nvCxnSpPr>
          <p:cNvPr id="3732" name="Shape 3732"/>
          <p:cNvCxnSpPr/>
          <p:nvPr/>
        </p:nvCxnSpPr>
        <p:spPr>
          <a:xfrm flipH="1">
            <a:off x="6346769" y="2274332"/>
            <a:ext cx="679706" cy="263104"/>
          </a:xfrm>
          <a:prstGeom prst="straightConnector1">
            <a:avLst/>
          </a:prstGeom>
          <a:noFill/>
          <a:ln w="28575" cap="flat" cmpd="sng">
            <a:solidFill>
              <a:schemeClr val="dk1"/>
            </a:solidFill>
            <a:prstDash val="solid"/>
            <a:round/>
            <a:headEnd type="none" w="med" len="med"/>
            <a:tailEnd type="none" w="med" len="med"/>
          </a:ln>
        </p:spPr>
      </p:cxnSp>
      <p:cxnSp>
        <p:nvCxnSpPr>
          <p:cNvPr id="3733" name="Shape 3733"/>
          <p:cNvCxnSpPr/>
          <p:nvPr/>
        </p:nvCxnSpPr>
        <p:spPr>
          <a:xfrm flipH="1">
            <a:off x="6924669" y="2535590"/>
            <a:ext cx="424087" cy="613961"/>
          </a:xfrm>
          <a:prstGeom prst="straightConnector1">
            <a:avLst/>
          </a:prstGeom>
          <a:noFill/>
          <a:ln w="28575" cap="flat" cmpd="sng">
            <a:solidFill>
              <a:schemeClr val="dk1"/>
            </a:solidFill>
            <a:prstDash val="solid"/>
            <a:round/>
            <a:headEnd type="none" w="med" len="med"/>
            <a:tailEnd type="none" w="med" len="med"/>
          </a:ln>
        </p:spPr>
      </p:cxnSp>
      <p:cxnSp>
        <p:nvCxnSpPr>
          <p:cNvPr id="3734" name="Shape 3734"/>
          <p:cNvCxnSpPr/>
          <p:nvPr/>
        </p:nvCxnSpPr>
        <p:spPr>
          <a:xfrm flipH="1">
            <a:off x="5872661" y="2537435"/>
            <a:ext cx="474107" cy="612115"/>
          </a:xfrm>
          <a:prstGeom prst="straightConnector1">
            <a:avLst/>
          </a:prstGeom>
          <a:noFill/>
          <a:ln w="28575" cap="flat" cmpd="sng">
            <a:solidFill>
              <a:schemeClr val="dk1"/>
            </a:solidFill>
            <a:prstDash val="solid"/>
            <a:round/>
            <a:headEnd type="none" w="med" len="med"/>
            <a:tailEnd type="none" w="med" len="med"/>
          </a:ln>
        </p:spPr>
      </p:cxnSp>
      <p:cxnSp>
        <p:nvCxnSpPr>
          <p:cNvPr id="3735" name="Shape 3735"/>
          <p:cNvCxnSpPr/>
          <p:nvPr/>
        </p:nvCxnSpPr>
        <p:spPr>
          <a:xfrm>
            <a:off x="7026475" y="2274332"/>
            <a:ext cx="330206" cy="261257"/>
          </a:xfrm>
          <a:prstGeom prst="straightConnector1">
            <a:avLst/>
          </a:prstGeom>
          <a:noFill/>
          <a:ln w="28575" cap="flat" cmpd="sng">
            <a:solidFill>
              <a:schemeClr val="dk1"/>
            </a:solidFill>
            <a:prstDash val="solid"/>
            <a:round/>
            <a:headEnd type="none" w="med" len="med"/>
            <a:tailEnd type="none" w="med" len="med"/>
          </a:ln>
        </p:spPr>
      </p:cxnSp>
      <p:cxnSp>
        <p:nvCxnSpPr>
          <p:cNvPr id="3736" name="Shape 3736"/>
          <p:cNvCxnSpPr/>
          <p:nvPr/>
        </p:nvCxnSpPr>
        <p:spPr>
          <a:xfrm>
            <a:off x="5869862" y="3141177"/>
            <a:ext cx="358937" cy="281942"/>
          </a:xfrm>
          <a:prstGeom prst="straightConnector1">
            <a:avLst/>
          </a:prstGeom>
          <a:noFill/>
          <a:ln w="28575" cap="flat" cmpd="sng">
            <a:solidFill>
              <a:schemeClr val="dk1"/>
            </a:solidFill>
            <a:prstDash val="solid"/>
            <a:round/>
            <a:headEnd type="none" w="med" len="med"/>
            <a:tailEnd type="none" w="med" len="med"/>
          </a:ln>
        </p:spPr>
      </p:cxnSp>
      <p:sp>
        <p:nvSpPr>
          <p:cNvPr id="3737" name="Shape 3737"/>
          <p:cNvSpPr txBox="1"/>
          <p:nvPr/>
        </p:nvSpPr>
        <p:spPr>
          <a:xfrm>
            <a:off x="6202828" y="3372507"/>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3738" name="Shape 3738"/>
          <p:cNvSpPr txBox="1"/>
          <p:nvPr/>
        </p:nvSpPr>
        <p:spPr>
          <a:xfrm>
            <a:off x="6854627" y="3099955"/>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3739" name="Shape 3739"/>
          <p:cNvSpPr txBox="1"/>
          <p:nvPr/>
        </p:nvSpPr>
        <p:spPr>
          <a:xfrm>
            <a:off x="7376324" y="2404960"/>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740" name="Shape 3740"/>
          <p:cNvSpPr txBox="1"/>
          <p:nvPr/>
        </p:nvSpPr>
        <p:spPr>
          <a:xfrm>
            <a:off x="6912142" y="1954411"/>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3741" name="Shape 3741"/>
          <p:cNvSpPr txBox="1"/>
          <p:nvPr/>
        </p:nvSpPr>
        <p:spPr>
          <a:xfrm>
            <a:off x="6087114" y="2270966"/>
            <a:ext cx="33214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742" name="Shape 3742"/>
          <p:cNvSpPr txBox="1"/>
          <p:nvPr/>
        </p:nvSpPr>
        <p:spPr>
          <a:xfrm>
            <a:off x="5627426" y="2953717"/>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3743" name="Shape 3743"/>
          <p:cNvSpPr txBox="1"/>
          <p:nvPr/>
        </p:nvSpPr>
        <p:spPr>
          <a:xfrm>
            <a:off x="761166" y="5605046"/>
            <a:ext cx="316875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Ans:  </a:t>
            </a:r>
            <a:r>
              <a:rPr lang="en-US" sz="1600" b="0" i="0" u="none" strike="noStrike" cap="none" baseline="0">
                <a:solidFill>
                  <a:schemeClr val="dk1"/>
                </a:solidFill>
                <a:latin typeface="Calibri"/>
                <a:ea typeface="Calibri"/>
                <a:cs typeface="Calibri"/>
                <a:sym typeface="Calibri"/>
              </a:rPr>
              <a:t>Lamina Inclination to HP = 45°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654"/>
                                        </p:tgtEl>
                                        <p:attrNameLst>
                                          <p:attrName>style.visibility</p:attrName>
                                        </p:attrNameLst>
                                      </p:cBhvr>
                                      <p:to>
                                        <p:strVal val="visible"/>
                                      </p:to>
                                    </p:set>
                                    <p:anim calcmode="lin" valueType="num">
                                      <p:cBhvr additive="base">
                                        <p:cTn id="7" dur="500"/>
                                        <p:tgtEl>
                                          <p:spTgt spid="3654"/>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63"/>
                                        </p:tgtEl>
                                        <p:attrNameLst>
                                          <p:attrName>style.visibility</p:attrName>
                                        </p:attrNameLst>
                                      </p:cBhvr>
                                      <p:to>
                                        <p:strVal val="visible"/>
                                      </p:to>
                                    </p:set>
                                    <p:animEffect transition="in" filter="fade">
                                      <p:cBhvr>
                                        <p:cTn id="12" dur="1"/>
                                        <p:tgtEl>
                                          <p:spTgt spid="3663"/>
                                        </p:tgtEl>
                                      </p:cBhvr>
                                    </p:animEffect>
                                  </p:childTnLst>
                                </p:cTn>
                              </p:par>
                              <p:par>
                                <p:cTn id="13" presetID="10" presetClass="entr" presetSubtype="0" fill="hold" nodeType="withEffect">
                                  <p:stCondLst>
                                    <p:cond delay="0"/>
                                  </p:stCondLst>
                                  <p:childTnLst>
                                    <p:set>
                                      <p:cBhvr>
                                        <p:cTn id="14" dur="1" fill="hold">
                                          <p:stCondLst>
                                            <p:cond delay="0"/>
                                          </p:stCondLst>
                                        </p:cTn>
                                        <p:tgtEl>
                                          <p:spTgt spid="3662"/>
                                        </p:tgtEl>
                                        <p:attrNameLst>
                                          <p:attrName>style.visibility</p:attrName>
                                        </p:attrNameLst>
                                      </p:cBhvr>
                                      <p:to>
                                        <p:strVal val="visible"/>
                                      </p:to>
                                    </p:set>
                                    <p:animEffect transition="in" filter="fade">
                                      <p:cBhvr>
                                        <p:cTn id="15" dur="1"/>
                                        <p:tgtEl>
                                          <p:spTgt spid="3662"/>
                                        </p:tgtEl>
                                      </p:cBhvr>
                                    </p:animEffect>
                                  </p:childTnLst>
                                </p:cTn>
                              </p:par>
                              <p:par>
                                <p:cTn id="16" presetID="10" presetClass="entr" presetSubtype="0" fill="hold" nodeType="withEffect">
                                  <p:stCondLst>
                                    <p:cond delay="0"/>
                                  </p:stCondLst>
                                  <p:childTnLst>
                                    <p:set>
                                      <p:cBhvr>
                                        <p:cTn id="17" dur="1" fill="hold">
                                          <p:stCondLst>
                                            <p:cond delay="0"/>
                                          </p:stCondLst>
                                        </p:cTn>
                                        <p:tgtEl>
                                          <p:spTgt spid="3664"/>
                                        </p:tgtEl>
                                        <p:attrNameLst>
                                          <p:attrName>style.visibility</p:attrName>
                                        </p:attrNameLst>
                                      </p:cBhvr>
                                      <p:to>
                                        <p:strVal val="visible"/>
                                      </p:to>
                                    </p:set>
                                    <p:animEffect transition="in" filter="fade">
                                      <p:cBhvr>
                                        <p:cTn id="18" dur="1"/>
                                        <p:tgtEl>
                                          <p:spTgt spid="3664"/>
                                        </p:tgtEl>
                                      </p:cBhvr>
                                    </p:animEffect>
                                  </p:childTnLst>
                                </p:cTn>
                              </p:par>
                              <p:par>
                                <p:cTn id="19" presetID="10" presetClass="entr" presetSubtype="0" fill="hold" nodeType="withEffect">
                                  <p:stCondLst>
                                    <p:cond delay="0"/>
                                  </p:stCondLst>
                                  <p:childTnLst>
                                    <p:set>
                                      <p:cBhvr>
                                        <p:cTn id="20" dur="1" fill="hold">
                                          <p:stCondLst>
                                            <p:cond delay="0"/>
                                          </p:stCondLst>
                                        </p:cTn>
                                        <p:tgtEl>
                                          <p:spTgt spid="3665"/>
                                        </p:tgtEl>
                                        <p:attrNameLst>
                                          <p:attrName>style.visibility</p:attrName>
                                        </p:attrNameLst>
                                      </p:cBhvr>
                                      <p:to>
                                        <p:strVal val="visible"/>
                                      </p:to>
                                    </p:set>
                                    <p:animEffect transition="in" filter="fade">
                                      <p:cBhvr>
                                        <p:cTn id="21" dur="1"/>
                                        <p:tgtEl>
                                          <p:spTgt spid="366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681"/>
                                        </p:tgtEl>
                                        <p:attrNameLst>
                                          <p:attrName>style.visibility</p:attrName>
                                        </p:attrNameLst>
                                      </p:cBhvr>
                                      <p:to>
                                        <p:strVal val="visible"/>
                                      </p:to>
                                    </p:set>
                                    <p:animEffect transition="in" filter="fade">
                                      <p:cBhvr>
                                        <p:cTn id="26" dur="1"/>
                                        <p:tgtEl>
                                          <p:spTgt spid="368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672"/>
                                        </p:tgtEl>
                                        <p:attrNameLst>
                                          <p:attrName>style.visibility</p:attrName>
                                        </p:attrNameLst>
                                      </p:cBhvr>
                                      <p:to>
                                        <p:strVal val="visible"/>
                                      </p:to>
                                    </p:set>
                                    <p:animEffect transition="in" filter="fade">
                                      <p:cBhvr>
                                        <p:cTn id="31" dur="1"/>
                                        <p:tgtEl>
                                          <p:spTgt spid="3672"/>
                                        </p:tgtEl>
                                      </p:cBhvr>
                                    </p:animEffect>
                                  </p:childTnLst>
                                </p:cTn>
                              </p:par>
                              <p:par>
                                <p:cTn id="32" presetID="10" presetClass="entr" presetSubtype="0" fill="hold" nodeType="withEffect">
                                  <p:stCondLst>
                                    <p:cond delay="0"/>
                                  </p:stCondLst>
                                  <p:childTnLst>
                                    <p:set>
                                      <p:cBhvr>
                                        <p:cTn id="33" dur="1" fill="hold">
                                          <p:stCondLst>
                                            <p:cond delay="0"/>
                                          </p:stCondLst>
                                        </p:cTn>
                                        <p:tgtEl>
                                          <p:spTgt spid="3668"/>
                                        </p:tgtEl>
                                        <p:attrNameLst>
                                          <p:attrName>style.visibility</p:attrName>
                                        </p:attrNameLst>
                                      </p:cBhvr>
                                      <p:to>
                                        <p:strVal val="visible"/>
                                      </p:to>
                                    </p:set>
                                    <p:animEffect transition="in" filter="fade">
                                      <p:cBhvr>
                                        <p:cTn id="34" dur="1"/>
                                        <p:tgtEl>
                                          <p:spTgt spid="366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666"/>
                                        </p:tgtEl>
                                        <p:attrNameLst>
                                          <p:attrName>style.visibility</p:attrName>
                                        </p:attrNameLst>
                                      </p:cBhvr>
                                      <p:to>
                                        <p:strVal val="visible"/>
                                      </p:to>
                                    </p:set>
                                    <p:animEffect transition="in" filter="fade">
                                      <p:cBhvr>
                                        <p:cTn id="39" dur="1"/>
                                        <p:tgtEl>
                                          <p:spTgt spid="3666"/>
                                        </p:tgtEl>
                                      </p:cBhvr>
                                    </p:animEffect>
                                  </p:childTnLst>
                                </p:cTn>
                              </p:par>
                              <p:par>
                                <p:cTn id="40" presetID="10" presetClass="entr" presetSubtype="0" fill="hold" nodeType="withEffect">
                                  <p:stCondLst>
                                    <p:cond delay="0"/>
                                  </p:stCondLst>
                                  <p:childTnLst>
                                    <p:set>
                                      <p:cBhvr>
                                        <p:cTn id="41" dur="1" fill="hold">
                                          <p:stCondLst>
                                            <p:cond delay="0"/>
                                          </p:stCondLst>
                                        </p:cTn>
                                        <p:tgtEl>
                                          <p:spTgt spid="3679"/>
                                        </p:tgtEl>
                                        <p:attrNameLst>
                                          <p:attrName>style.visibility</p:attrName>
                                        </p:attrNameLst>
                                      </p:cBhvr>
                                      <p:to>
                                        <p:strVal val="visible"/>
                                      </p:to>
                                    </p:set>
                                    <p:animEffect transition="in" filter="fade">
                                      <p:cBhvr>
                                        <p:cTn id="42" dur="1"/>
                                        <p:tgtEl>
                                          <p:spTgt spid="3679"/>
                                        </p:tgtEl>
                                      </p:cBhvr>
                                    </p:animEffect>
                                  </p:childTnLst>
                                </p:cTn>
                              </p:par>
                              <p:par>
                                <p:cTn id="43" presetID="10" presetClass="entr" presetSubtype="0" fill="hold" nodeType="withEffect">
                                  <p:stCondLst>
                                    <p:cond delay="0"/>
                                  </p:stCondLst>
                                  <p:childTnLst>
                                    <p:set>
                                      <p:cBhvr>
                                        <p:cTn id="44" dur="1" fill="hold">
                                          <p:stCondLst>
                                            <p:cond delay="0"/>
                                          </p:stCondLst>
                                        </p:cTn>
                                        <p:tgtEl>
                                          <p:spTgt spid="3678"/>
                                        </p:tgtEl>
                                        <p:attrNameLst>
                                          <p:attrName>style.visibility</p:attrName>
                                        </p:attrNameLst>
                                      </p:cBhvr>
                                      <p:to>
                                        <p:strVal val="visible"/>
                                      </p:to>
                                    </p:set>
                                    <p:animEffect transition="in" filter="fade">
                                      <p:cBhvr>
                                        <p:cTn id="45" dur="1"/>
                                        <p:tgtEl>
                                          <p:spTgt spid="3678"/>
                                        </p:tgtEl>
                                      </p:cBhvr>
                                    </p:animEffect>
                                  </p:childTnLst>
                                </p:cTn>
                              </p:par>
                              <p:par>
                                <p:cTn id="46" presetID="10" presetClass="entr" presetSubtype="0" fill="hold" nodeType="withEffect">
                                  <p:stCondLst>
                                    <p:cond delay="0"/>
                                  </p:stCondLst>
                                  <p:childTnLst>
                                    <p:set>
                                      <p:cBhvr>
                                        <p:cTn id="47" dur="1" fill="hold">
                                          <p:stCondLst>
                                            <p:cond delay="0"/>
                                          </p:stCondLst>
                                        </p:cTn>
                                        <p:tgtEl>
                                          <p:spTgt spid="3677"/>
                                        </p:tgtEl>
                                        <p:attrNameLst>
                                          <p:attrName>style.visibility</p:attrName>
                                        </p:attrNameLst>
                                      </p:cBhvr>
                                      <p:to>
                                        <p:strVal val="visible"/>
                                      </p:to>
                                    </p:set>
                                    <p:animEffect transition="in" filter="fade">
                                      <p:cBhvr>
                                        <p:cTn id="48" dur="1"/>
                                        <p:tgtEl>
                                          <p:spTgt spid="3677"/>
                                        </p:tgtEl>
                                      </p:cBhvr>
                                    </p:animEffect>
                                  </p:childTnLst>
                                </p:cTn>
                              </p:par>
                              <p:par>
                                <p:cTn id="49" presetID="10" presetClass="entr" presetSubtype="0" fill="hold" nodeType="withEffect">
                                  <p:stCondLst>
                                    <p:cond delay="0"/>
                                  </p:stCondLst>
                                  <p:childTnLst>
                                    <p:set>
                                      <p:cBhvr>
                                        <p:cTn id="50" dur="1" fill="hold">
                                          <p:stCondLst>
                                            <p:cond delay="0"/>
                                          </p:stCondLst>
                                        </p:cTn>
                                        <p:tgtEl>
                                          <p:spTgt spid="3676"/>
                                        </p:tgtEl>
                                        <p:attrNameLst>
                                          <p:attrName>style.visibility</p:attrName>
                                        </p:attrNameLst>
                                      </p:cBhvr>
                                      <p:to>
                                        <p:strVal val="visible"/>
                                      </p:to>
                                    </p:set>
                                    <p:animEffect transition="in" filter="fade">
                                      <p:cBhvr>
                                        <p:cTn id="51" dur="1"/>
                                        <p:tgtEl>
                                          <p:spTgt spid="3676"/>
                                        </p:tgtEl>
                                      </p:cBhvr>
                                    </p:animEffect>
                                  </p:childTnLst>
                                </p:cTn>
                              </p:par>
                              <p:par>
                                <p:cTn id="52" presetID="10" presetClass="entr" presetSubtype="0" fill="hold" nodeType="withEffect">
                                  <p:stCondLst>
                                    <p:cond delay="0"/>
                                  </p:stCondLst>
                                  <p:childTnLst>
                                    <p:set>
                                      <p:cBhvr>
                                        <p:cTn id="53" dur="1" fill="hold">
                                          <p:stCondLst>
                                            <p:cond delay="0"/>
                                          </p:stCondLst>
                                        </p:cTn>
                                        <p:tgtEl>
                                          <p:spTgt spid="3667"/>
                                        </p:tgtEl>
                                        <p:attrNameLst>
                                          <p:attrName>style.visibility</p:attrName>
                                        </p:attrNameLst>
                                      </p:cBhvr>
                                      <p:to>
                                        <p:strVal val="visible"/>
                                      </p:to>
                                    </p:set>
                                    <p:animEffect transition="in" filter="fade">
                                      <p:cBhvr>
                                        <p:cTn id="54" dur="1"/>
                                        <p:tgtEl>
                                          <p:spTgt spid="366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682"/>
                                        </p:tgtEl>
                                        <p:attrNameLst>
                                          <p:attrName>style.visibility</p:attrName>
                                        </p:attrNameLst>
                                      </p:cBhvr>
                                      <p:to>
                                        <p:strVal val="visible"/>
                                      </p:to>
                                    </p:set>
                                    <p:animEffect transition="in" filter="fade">
                                      <p:cBhvr>
                                        <p:cTn id="59" dur="500"/>
                                        <p:tgtEl>
                                          <p:spTgt spid="3682"/>
                                        </p:tgtEl>
                                      </p:cBhvr>
                                    </p:animEffect>
                                  </p:childTnLst>
                                </p:cTn>
                              </p:par>
                              <p:par>
                                <p:cTn id="60" presetID="10" presetClass="entr" presetSubtype="0" fill="hold" nodeType="withEffect">
                                  <p:stCondLst>
                                    <p:cond delay="0"/>
                                  </p:stCondLst>
                                  <p:childTnLst>
                                    <p:set>
                                      <p:cBhvr>
                                        <p:cTn id="61" dur="1" fill="hold">
                                          <p:stCondLst>
                                            <p:cond delay="0"/>
                                          </p:stCondLst>
                                        </p:cTn>
                                        <p:tgtEl>
                                          <p:spTgt spid="3673"/>
                                        </p:tgtEl>
                                        <p:attrNameLst>
                                          <p:attrName>style.visibility</p:attrName>
                                        </p:attrNameLst>
                                      </p:cBhvr>
                                      <p:to>
                                        <p:strVal val="visible"/>
                                      </p:to>
                                    </p:set>
                                    <p:animEffect transition="in" filter="fade">
                                      <p:cBhvr>
                                        <p:cTn id="62" dur="500"/>
                                        <p:tgtEl>
                                          <p:spTgt spid="3673"/>
                                        </p:tgtEl>
                                      </p:cBhvr>
                                    </p:animEffect>
                                  </p:childTnLst>
                                </p:cTn>
                              </p:par>
                              <p:par>
                                <p:cTn id="63" presetID="10" presetClass="entr" presetSubtype="0" fill="hold" nodeType="withEffect">
                                  <p:stCondLst>
                                    <p:cond delay="0"/>
                                  </p:stCondLst>
                                  <p:childTnLst>
                                    <p:set>
                                      <p:cBhvr>
                                        <p:cTn id="64" dur="1" fill="hold">
                                          <p:stCondLst>
                                            <p:cond delay="0"/>
                                          </p:stCondLst>
                                        </p:cTn>
                                        <p:tgtEl>
                                          <p:spTgt spid="3674"/>
                                        </p:tgtEl>
                                        <p:attrNameLst>
                                          <p:attrName>style.visibility</p:attrName>
                                        </p:attrNameLst>
                                      </p:cBhvr>
                                      <p:to>
                                        <p:strVal val="visible"/>
                                      </p:to>
                                    </p:set>
                                    <p:animEffect transition="in" filter="fade">
                                      <p:cBhvr>
                                        <p:cTn id="65" dur="500"/>
                                        <p:tgtEl>
                                          <p:spTgt spid="3674"/>
                                        </p:tgtEl>
                                      </p:cBhvr>
                                    </p:animEffect>
                                  </p:childTnLst>
                                </p:cTn>
                              </p:par>
                              <p:par>
                                <p:cTn id="66" presetID="10" presetClass="entr" presetSubtype="0" fill="hold" nodeType="withEffect">
                                  <p:stCondLst>
                                    <p:cond delay="0"/>
                                  </p:stCondLst>
                                  <p:childTnLst>
                                    <p:set>
                                      <p:cBhvr>
                                        <p:cTn id="67" dur="1" fill="hold">
                                          <p:stCondLst>
                                            <p:cond delay="0"/>
                                          </p:stCondLst>
                                        </p:cTn>
                                        <p:tgtEl>
                                          <p:spTgt spid="3675"/>
                                        </p:tgtEl>
                                        <p:attrNameLst>
                                          <p:attrName>style.visibility</p:attrName>
                                        </p:attrNameLst>
                                      </p:cBhvr>
                                      <p:to>
                                        <p:strVal val="visible"/>
                                      </p:to>
                                    </p:set>
                                    <p:animEffect transition="in" filter="fade">
                                      <p:cBhvr>
                                        <p:cTn id="68" dur="500"/>
                                        <p:tgtEl>
                                          <p:spTgt spid="367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683"/>
                                        </p:tgtEl>
                                        <p:attrNameLst>
                                          <p:attrName>style.visibility</p:attrName>
                                        </p:attrNameLst>
                                      </p:cBhvr>
                                      <p:to>
                                        <p:strVal val="visible"/>
                                      </p:to>
                                    </p:set>
                                    <p:animEffect transition="in" filter="fade">
                                      <p:cBhvr>
                                        <p:cTn id="73" dur="1"/>
                                        <p:tgtEl>
                                          <p:spTgt spid="368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685"/>
                                        </p:tgtEl>
                                        <p:attrNameLst>
                                          <p:attrName>style.visibility</p:attrName>
                                        </p:attrNameLst>
                                      </p:cBhvr>
                                      <p:to>
                                        <p:strVal val="visible"/>
                                      </p:to>
                                    </p:set>
                                    <p:animEffect transition="in" filter="fade">
                                      <p:cBhvr>
                                        <p:cTn id="78" dur="1"/>
                                        <p:tgtEl>
                                          <p:spTgt spid="3685"/>
                                        </p:tgtEl>
                                      </p:cBhvr>
                                    </p:animEffect>
                                  </p:childTnLst>
                                </p:cTn>
                              </p:par>
                              <p:par>
                                <p:cTn id="79" presetID="10" presetClass="entr" presetSubtype="0" fill="hold" nodeType="withEffect">
                                  <p:stCondLst>
                                    <p:cond delay="0"/>
                                  </p:stCondLst>
                                  <p:childTnLst>
                                    <p:set>
                                      <p:cBhvr>
                                        <p:cTn id="80" dur="1" fill="hold">
                                          <p:stCondLst>
                                            <p:cond delay="0"/>
                                          </p:stCondLst>
                                        </p:cTn>
                                        <p:tgtEl>
                                          <p:spTgt spid="3684"/>
                                        </p:tgtEl>
                                        <p:attrNameLst>
                                          <p:attrName>style.visibility</p:attrName>
                                        </p:attrNameLst>
                                      </p:cBhvr>
                                      <p:to>
                                        <p:strVal val="visible"/>
                                      </p:to>
                                    </p:set>
                                    <p:animEffect transition="in" filter="fade">
                                      <p:cBhvr>
                                        <p:cTn id="81" dur="1"/>
                                        <p:tgtEl>
                                          <p:spTgt spid="3684"/>
                                        </p:tgtEl>
                                      </p:cBhvr>
                                    </p:animEffect>
                                  </p:childTnLst>
                                </p:cTn>
                              </p:par>
                              <p:par>
                                <p:cTn id="82" presetID="10" presetClass="entr" presetSubtype="0" fill="hold" nodeType="withEffect">
                                  <p:stCondLst>
                                    <p:cond delay="0"/>
                                  </p:stCondLst>
                                  <p:childTnLst>
                                    <p:set>
                                      <p:cBhvr>
                                        <p:cTn id="83" dur="1" fill="hold">
                                          <p:stCondLst>
                                            <p:cond delay="0"/>
                                          </p:stCondLst>
                                        </p:cTn>
                                        <p:tgtEl>
                                          <p:spTgt spid="3686"/>
                                        </p:tgtEl>
                                        <p:attrNameLst>
                                          <p:attrName>style.visibility</p:attrName>
                                        </p:attrNameLst>
                                      </p:cBhvr>
                                      <p:to>
                                        <p:strVal val="visible"/>
                                      </p:to>
                                    </p:set>
                                    <p:animEffect transition="in" filter="fade">
                                      <p:cBhvr>
                                        <p:cTn id="84" dur="1"/>
                                        <p:tgtEl>
                                          <p:spTgt spid="3686"/>
                                        </p:tgtEl>
                                      </p:cBhvr>
                                    </p:animEffect>
                                  </p:childTnLst>
                                </p:cTn>
                              </p:par>
                              <p:par>
                                <p:cTn id="85" presetID="10" presetClass="entr" presetSubtype="0" fill="hold" nodeType="withEffect">
                                  <p:stCondLst>
                                    <p:cond delay="0"/>
                                  </p:stCondLst>
                                  <p:childTnLst>
                                    <p:set>
                                      <p:cBhvr>
                                        <p:cTn id="86" dur="1" fill="hold">
                                          <p:stCondLst>
                                            <p:cond delay="0"/>
                                          </p:stCondLst>
                                        </p:cTn>
                                        <p:tgtEl>
                                          <p:spTgt spid="3687"/>
                                        </p:tgtEl>
                                        <p:attrNameLst>
                                          <p:attrName>style.visibility</p:attrName>
                                        </p:attrNameLst>
                                      </p:cBhvr>
                                      <p:to>
                                        <p:strVal val="visible"/>
                                      </p:to>
                                    </p:set>
                                    <p:animEffect transition="in" filter="fade">
                                      <p:cBhvr>
                                        <p:cTn id="87" dur="1"/>
                                        <p:tgtEl>
                                          <p:spTgt spid="368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660"/>
                                        </p:tgtEl>
                                        <p:attrNameLst>
                                          <p:attrName>style.visibility</p:attrName>
                                        </p:attrNameLst>
                                      </p:cBhvr>
                                      <p:to>
                                        <p:strVal val="visible"/>
                                      </p:to>
                                    </p:set>
                                    <p:animEffect transition="in" filter="fade">
                                      <p:cBhvr>
                                        <p:cTn id="92" dur="1"/>
                                        <p:tgtEl>
                                          <p:spTgt spid="3660"/>
                                        </p:tgtEl>
                                      </p:cBhvr>
                                    </p:animEffect>
                                  </p:childTnLst>
                                </p:cTn>
                              </p:par>
                              <p:par>
                                <p:cTn id="93" presetID="10" presetClass="entr" presetSubtype="0" fill="hold" nodeType="withEffect">
                                  <p:stCondLst>
                                    <p:cond delay="0"/>
                                  </p:stCondLst>
                                  <p:childTnLst>
                                    <p:set>
                                      <p:cBhvr>
                                        <p:cTn id="94" dur="1" fill="hold">
                                          <p:stCondLst>
                                            <p:cond delay="0"/>
                                          </p:stCondLst>
                                        </p:cTn>
                                        <p:tgtEl>
                                          <p:spTgt spid="3659"/>
                                        </p:tgtEl>
                                        <p:attrNameLst>
                                          <p:attrName>style.visibility</p:attrName>
                                        </p:attrNameLst>
                                      </p:cBhvr>
                                      <p:to>
                                        <p:strVal val="visible"/>
                                      </p:to>
                                    </p:set>
                                    <p:animEffect transition="in" filter="fade">
                                      <p:cBhvr>
                                        <p:cTn id="95" dur="1"/>
                                        <p:tgtEl>
                                          <p:spTgt spid="3659"/>
                                        </p:tgtEl>
                                      </p:cBhvr>
                                    </p:animEffect>
                                  </p:childTnLst>
                                </p:cTn>
                              </p:par>
                              <p:par>
                                <p:cTn id="96" presetID="10" presetClass="entr" presetSubtype="0" fill="hold" nodeType="withEffect">
                                  <p:stCondLst>
                                    <p:cond delay="0"/>
                                  </p:stCondLst>
                                  <p:childTnLst>
                                    <p:set>
                                      <p:cBhvr>
                                        <p:cTn id="97" dur="1" fill="hold">
                                          <p:stCondLst>
                                            <p:cond delay="0"/>
                                          </p:stCondLst>
                                        </p:cTn>
                                        <p:tgtEl>
                                          <p:spTgt spid="3661"/>
                                        </p:tgtEl>
                                        <p:attrNameLst>
                                          <p:attrName>style.visibility</p:attrName>
                                        </p:attrNameLst>
                                      </p:cBhvr>
                                      <p:to>
                                        <p:strVal val="visible"/>
                                      </p:to>
                                    </p:set>
                                    <p:animEffect transition="in" filter="fade">
                                      <p:cBhvr>
                                        <p:cTn id="98" dur="1"/>
                                        <p:tgtEl>
                                          <p:spTgt spid="3661"/>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3694"/>
                                        </p:tgtEl>
                                        <p:attrNameLst>
                                          <p:attrName>style.visibility</p:attrName>
                                        </p:attrNameLst>
                                      </p:cBhvr>
                                      <p:to>
                                        <p:strVal val="visible"/>
                                      </p:to>
                                    </p:set>
                                    <p:animEffect transition="in" filter="fade">
                                      <p:cBhvr>
                                        <p:cTn id="103" dur="1"/>
                                        <p:tgtEl>
                                          <p:spTgt spid="3694"/>
                                        </p:tgtEl>
                                      </p:cBhvr>
                                    </p:animEffect>
                                  </p:childTnLst>
                                </p:cTn>
                              </p:par>
                              <p:par>
                                <p:cTn id="104" presetID="10" presetClass="entr" presetSubtype="0" fill="hold" nodeType="withEffect">
                                  <p:stCondLst>
                                    <p:cond delay="0"/>
                                  </p:stCondLst>
                                  <p:childTnLst>
                                    <p:set>
                                      <p:cBhvr>
                                        <p:cTn id="105" dur="1" fill="hold">
                                          <p:stCondLst>
                                            <p:cond delay="0"/>
                                          </p:stCondLst>
                                        </p:cTn>
                                        <p:tgtEl>
                                          <p:spTgt spid="3702"/>
                                        </p:tgtEl>
                                        <p:attrNameLst>
                                          <p:attrName>style.visibility</p:attrName>
                                        </p:attrNameLst>
                                      </p:cBhvr>
                                      <p:to>
                                        <p:strVal val="visible"/>
                                      </p:to>
                                    </p:set>
                                    <p:animEffect transition="in" filter="fade">
                                      <p:cBhvr>
                                        <p:cTn id="106" dur="1"/>
                                        <p:tgtEl>
                                          <p:spTgt spid="3702"/>
                                        </p:tgtEl>
                                      </p:cBhvr>
                                    </p:animEffect>
                                  </p:childTnLst>
                                </p:cTn>
                              </p:par>
                              <p:par>
                                <p:cTn id="107" presetID="10" presetClass="entr" presetSubtype="0" fill="hold" nodeType="withEffect">
                                  <p:stCondLst>
                                    <p:cond delay="0"/>
                                  </p:stCondLst>
                                  <p:childTnLst>
                                    <p:set>
                                      <p:cBhvr>
                                        <p:cTn id="108" dur="1" fill="hold">
                                          <p:stCondLst>
                                            <p:cond delay="0"/>
                                          </p:stCondLst>
                                        </p:cTn>
                                        <p:tgtEl>
                                          <p:spTgt spid="3701"/>
                                        </p:tgtEl>
                                        <p:attrNameLst>
                                          <p:attrName>style.visibility</p:attrName>
                                        </p:attrNameLst>
                                      </p:cBhvr>
                                      <p:to>
                                        <p:strVal val="visible"/>
                                      </p:to>
                                    </p:set>
                                    <p:animEffect transition="in" filter="fade">
                                      <p:cBhvr>
                                        <p:cTn id="109" dur="1"/>
                                        <p:tgtEl>
                                          <p:spTgt spid="3701"/>
                                        </p:tgtEl>
                                      </p:cBhvr>
                                    </p:animEffect>
                                  </p:childTnLst>
                                </p:cTn>
                              </p:par>
                              <p:par>
                                <p:cTn id="110" presetID="10" presetClass="entr" presetSubtype="0" fill="hold" nodeType="withEffect">
                                  <p:stCondLst>
                                    <p:cond delay="0"/>
                                  </p:stCondLst>
                                  <p:childTnLst>
                                    <p:set>
                                      <p:cBhvr>
                                        <p:cTn id="111" dur="1" fill="hold">
                                          <p:stCondLst>
                                            <p:cond delay="0"/>
                                          </p:stCondLst>
                                        </p:cTn>
                                        <p:tgtEl>
                                          <p:spTgt spid="3703"/>
                                        </p:tgtEl>
                                        <p:attrNameLst>
                                          <p:attrName>style.visibility</p:attrName>
                                        </p:attrNameLst>
                                      </p:cBhvr>
                                      <p:to>
                                        <p:strVal val="visible"/>
                                      </p:to>
                                    </p:set>
                                    <p:animEffect transition="in" filter="fade">
                                      <p:cBhvr>
                                        <p:cTn id="112" dur="1"/>
                                        <p:tgtEl>
                                          <p:spTgt spid="3703"/>
                                        </p:tgtEl>
                                      </p:cBhvr>
                                    </p:animEffect>
                                  </p:childTnLst>
                                </p:cTn>
                              </p:par>
                              <p:par>
                                <p:cTn id="113" presetID="10" presetClass="entr" presetSubtype="0" fill="hold" nodeType="withEffect">
                                  <p:stCondLst>
                                    <p:cond delay="0"/>
                                  </p:stCondLst>
                                  <p:childTnLst>
                                    <p:set>
                                      <p:cBhvr>
                                        <p:cTn id="114" dur="1" fill="hold">
                                          <p:stCondLst>
                                            <p:cond delay="0"/>
                                          </p:stCondLst>
                                        </p:cTn>
                                        <p:tgtEl>
                                          <p:spTgt spid="3704"/>
                                        </p:tgtEl>
                                        <p:attrNameLst>
                                          <p:attrName>style.visibility</p:attrName>
                                        </p:attrNameLst>
                                      </p:cBhvr>
                                      <p:to>
                                        <p:strVal val="visible"/>
                                      </p:to>
                                    </p:set>
                                    <p:animEffect transition="in" filter="fade">
                                      <p:cBhvr>
                                        <p:cTn id="115" dur="1"/>
                                        <p:tgtEl>
                                          <p:spTgt spid="3704"/>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3690"/>
                                        </p:tgtEl>
                                        <p:attrNameLst>
                                          <p:attrName>style.visibility</p:attrName>
                                        </p:attrNameLst>
                                      </p:cBhvr>
                                      <p:to>
                                        <p:strVal val="visible"/>
                                      </p:to>
                                    </p:set>
                                    <p:animEffect transition="in" filter="fade">
                                      <p:cBhvr>
                                        <p:cTn id="120" dur="500"/>
                                        <p:tgtEl>
                                          <p:spTgt spid="3690"/>
                                        </p:tgtEl>
                                      </p:cBhvr>
                                    </p:animEffect>
                                  </p:childTnLst>
                                </p:cTn>
                              </p:par>
                              <p:par>
                                <p:cTn id="121" presetID="10" presetClass="entr" presetSubtype="0" fill="hold" nodeType="withEffect">
                                  <p:stCondLst>
                                    <p:cond delay="0"/>
                                  </p:stCondLst>
                                  <p:childTnLst>
                                    <p:set>
                                      <p:cBhvr>
                                        <p:cTn id="122" dur="1" fill="hold">
                                          <p:stCondLst>
                                            <p:cond delay="0"/>
                                          </p:stCondLst>
                                        </p:cTn>
                                        <p:tgtEl>
                                          <p:spTgt spid="3692"/>
                                        </p:tgtEl>
                                        <p:attrNameLst>
                                          <p:attrName>style.visibility</p:attrName>
                                        </p:attrNameLst>
                                      </p:cBhvr>
                                      <p:to>
                                        <p:strVal val="visible"/>
                                      </p:to>
                                    </p:set>
                                    <p:animEffect transition="in" filter="fade">
                                      <p:cBhvr>
                                        <p:cTn id="123" dur="500"/>
                                        <p:tgtEl>
                                          <p:spTgt spid="3692"/>
                                        </p:tgtEl>
                                      </p:cBhvr>
                                    </p:animEffect>
                                  </p:childTnLst>
                                </p:cTn>
                              </p:par>
                              <p:par>
                                <p:cTn id="124" presetID="10" presetClass="entr" presetSubtype="0" fill="hold" nodeType="withEffect">
                                  <p:stCondLst>
                                    <p:cond delay="0"/>
                                  </p:stCondLst>
                                  <p:childTnLst>
                                    <p:set>
                                      <p:cBhvr>
                                        <p:cTn id="125" dur="1" fill="hold">
                                          <p:stCondLst>
                                            <p:cond delay="0"/>
                                          </p:stCondLst>
                                        </p:cTn>
                                        <p:tgtEl>
                                          <p:spTgt spid="3693"/>
                                        </p:tgtEl>
                                        <p:attrNameLst>
                                          <p:attrName>style.visibility</p:attrName>
                                        </p:attrNameLst>
                                      </p:cBhvr>
                                      <p:to>
                                        <p:strVal val="visible"/>
                                      </p:to>
                                    </p:set>
                                    <p:animEffect transition="in" filter="fade">
                                      <p:cBhvr>
                                        <p:cTn id="126" dur="500"/>
                                        <p:tgtEl>
                                          <p:spTgt spid="3693"/>
                                        </p:tgtEl>
                                      </p:cBhvr>
                                    </p:animEffect>
                                  </p:childTnLst>
                                </p:cTn>
                              </p:par>
                              <p:par>
                                <p:cTn id="127" presetID="10" presetClass="entr" presetSubtype="0" fill="hold" nodeType="withEffect">
                                  <p:stCondLst>
                                    <p:cond delay="0"/>
                                  </p:stCondLst>
                                  <p:childTnLst>
                                    <p:set>
                                      <p:cBhvr>
                                        <p:cTn id="128" dur="1" fill="hold">
                                          <p:stCondLst>
                                            <p:cond delay="0"/>
                                          </p:stCondLst>
                                        </p:cTn>
                                        <p:tgtEl>
                                          <p:spTgt spid="3691"/>
                                        </p:tgtEl>
                                        <p:attrNameLst>
                                          <p:attrName>style.visibility</p:attrName>
                                        </p:attrNameLst>
                                      </p:cBhvr>
                                      <p:to>
                                        <p:strVal val="visible"/>
                                      </p:to>
                                    </p:set>
                                    <p:animEffect transition="in" filter="fade">
                                      <p:cBhvr>
                                        <p:cTn id="129" dur="500"/>
                                        <p:tgtEl>
                                          <p:spTgt spid="3691"/>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3705"/>
                                        </p:tgtEl>
                                        <p:attrNameLst>
                                          <p:attrName>style.visibility</p:attrName>
                                        </p:attrNameLst>
                                      </p:cBhvr>
                                      <p:to>
                                        <p:strVal val="visible"/>
                                      </p:to>
                                    </p:set>
                                    <p:animEffect transition="in" filter="fade">
                                      <p:cBhvr>
                                        <p:cTn id="134" dur="500"/>
                                        <p:tgtEl>
                                          <p:spTgt spid="3705"/>
                                        </p:tgtEl>
                                      </p:cBhvr>
                                    </p:animEffect>
                                  </p:childTnLst>
                                </p:cTn>
                              </p:par>
                              <p:par>
                                <p:cTn id="135" presetID="10" presetClass="entr" presetSubtype="0" fill="hold" nodeType="withEffect">
                                  <p:stCondLst>
                                    <p:cond delay="0"/>
                                  </p:stCondLst>
                                  <p:childTnLst>
                                    <p:set>
                                      <p:cBhvr>
                                        <p:cTn id="136" dur="1" fill="hold">
                                          <p:stCondLst>
                                            <p:cond delay="0"/>
                                          </p:stCondLst>
                                        </p:cTn>
                                        <p:tgtEl>
                                          <p:spTgt spid="3680"/>
                                        </p:tgtEl>
                                        <p:attrNameLst>
                                          <p:attrName>style.visibility</p:attrName>
                                        </p:attrNameLst>
                                      </p:cBhvr>
                                      <p:to>
                                        <p:strVal val="visible"/>
                                      </p:to>
                                    </p:set>
                                    <p:animEffect transition="in" filter="fade">
                                      <p:cBhvr>
                                        <p:cTn id="137" dur="500"/>
                                        <p:tgtEl>
                                          <p:spTgt spid="3680"/>
                                        </p:tgtEl>
                                      </p:cBhvr>
                                    </p:animEffect>
                                  </p:childTnLst>
                                </p:cTn>
                              </p:par>
                              <p:par>
                                <p:cTn id="138" presetID="10" presetClass="entr" presetSubtype="0" fill="hold" nodeType="withEffect">
                                  <p:stCondLst>
                                    <p:cond delay="0"/>
                                  </p:stCondLst>
                                  <p:childTnLst>
                                    <p:set>
                                      <p:cBhvr>
                                        <p:cTn id="139" dur="1" fill="hold">
                                          <p:stCondLst>
                                            <p:cond delay="0"/>
                                          </p:stCondLst>
                                        </p:cTn>
                                        <p:tgtEl>
                                          <p:spTgt spid="3706"/>
                                        </p:tgtEl>
                                        <p:attrNameLst>
                                          <p:attrName>style.visibility</p:attrName>
                                        </p:attrNameLst>
                                      </p:cBhvr>
                                      <p:to>
                                        <p:strVal val="visible"/>
                                      </p:to>
                                    </p:set>
                                    <p:animEffect transition="in" filter="fade">
                                      <p:cBhvr>
                                        <p:cTn id="140" dur="500"/>
                                        <p:tgtEl>
                                          <p:spTgt spid="3706"/>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nodeType="clickEffect">
                                  <p:stCondLst>
                                    <p:cond delay="0"/>
                                  </p:stCondLst>
                                  <p:childTnLst>
                                    <p:set>
                                      <p:cBhvr>
                                        <p:cTn id="144" dur="1" fill="hold">
                                          <p:stCondLst>
                                            <p:cond delay="0"/>
                                          </p:stCondLst>
                                        </p:cTn>
                                        <p:tgtEl>
                                          <p:spTgt spid="3695"/>
                                        </p:tgtEl>
                                        <p:attrNameLst>
                                          <p:attrName>style.visibility</p:attrName>
                                        </p:attrNameLst>
                                      </p:cBhvr>
                                      <p:to>
                                        <p:strVal val="visible"/>
                                      </p:to>
                                    </p:set>
                                    <p:animEffect transition="in" filter="fade">
                                      <p:cBhvr>
                                        <p:cTn id="145" dur="1"/>
                                        <p:tgtEl>
                                          <p:spTgt spid="3695"/>
                                        </p:tgtEl>
                                      </p:cBhvr>
                                    </p:animEffect>
                                  </p:childTnLst>
                                </p:cTn>
                              </p:par>
                              <p:par>
                                <p:cTn id="146" presetID="10" presetClass="entr" presetSubtype="0" fill="hold" nodeType="withEffect">
                                  <p:stCondLst>
                                    <p:cond delay="0"/>
                                  </p:stCondLst>
                                  <p:childTnLst>
                                    <p:set>
                                      <p:cBhvr>
                                        <p:cTn id="147" dur="1" fill="hold">
                                          <p:stCondLst>
                                            <p:cond delay="0"/>
                                          </p:stCondLst>
                                        </p:cTn>
                                        <p:tgtEl>
                                          <p:spTgt spid="3696"/>
                                        </p:tgtEl>
                                        <p:attrNameLst>
                                          <p:attrName>style.visibility</p:attrName>
                                        </p:attrNameLst>
                                      </p:cBhvr>
                                      <p:to>
                                        <p:strVal val="visible"/>
                                      </p:to>
                                    </p:set>
                                    <p:animEffect transition="in" filter="fade">
                                      <p:cBhvr>
                                        <p:cTn id="148" dur="1"/>
                                        <p:tgtEl>
                                          <p:spTgt spid="3696"/>
                                        </p:tgtEl>
                                      </p:cBhvr>
                                    </p:animEffect>
                                  </p:childTnLst>
                                </p:cTn>
                              </p:par>
                              <p:par>
                                <p:cTn id="149" presetID="10" presetClass="entr" presetSubtype="0" fill="hold" nodeType="withEffect">
                                  <p:stCondLst>
                                    <p:cond delay="0"/>
                                  </p:stCondLst>
                                  <p:childTnLst>
                                    <p:set>
                                      <p:cBhvr>
                                        <p:cTn id="150" dur="1" fill="hold">
                                          <p:stCondLst>
                                            <p:cond delay="0"/>
                                          </p:stCondLst>
                                        </p:cTn>
                                        <p:tgtEl>
                                          <p:spTgt spid="3697"/>
                                        </p:tgtEl>
                                        <p:attrNameLst>
                                          <p:attrName>style.visibility</p:attrName>
                                        </p:attrNameLst>
                                      </p:cBhvr>
                                      <p:to>
                                        <p:strVal val="visible"/>
                                      </p:to>
                                    </p:set>
                                    <p:animEffect transition="in" filter="fade">
                                      <p:cBhvr>
                                        <p:cTn id="151" dur="1"/>
                                        <p:tgtEl>
                                          <p:spTgt spid="3697"/>
                                        </p:tgtEl>
                                      </p:cBhvr>
                                    </p:animEffect>
                                  </p:childTnLst>
                                </p:cTn>
                              </p:par>
                              <p:par>
                                <p:cTn id="152" presetID="10" presetClass="entr" presetSubtype="0" fill="hold" nodeType="withEffect">
                                  <p:stCondLst>
                                    <p:cond delay="0"/>
                                  </p:stCondLst>
                                  <p:childTnLst>
                                    <p:set>
                                      <p:cBhvr>
                                        <p:cTn id="153" dur="1" fill="hold">
                                          <p:stCondLst>
                                            <p:cond delay="0"/>
                                          </p:stCondLst>
                                        </p:cTn>
                                        <p:tgtEl>
                                          <p:spTgt spid="3698"/>
                                        </p:tgtEl>
                                        <p:attrNameLst>
                                          <p:attrName>style.visibility</p:attrName>
                                        </p:attrNameLst>
                                      </p:cBhvr>
                                      <p:to>
                                        <p:strVal val="visible"/>
                                      </p:to>
                                    </p:set>
                                    <p:animEffect transition="in" filter="fade">
                                      <p:cBhvr>
                                        <p:cTn id="154" dur="1"/>
                                        <p:tgtEl>
                                          <p:spTgt spid="3698"/>
                                        </p:tgtEl>
                                      </p:cBhvr>
                                    </p:animEffect>
                                  </p:childTnLst>
                                </p:cTn>
                              </p:par>
                              <p:par>
                                <p:cTn id="155" presetID="10" presetClass="entr" presetSubtype="0" fill="hold" nodeType="withEffect">
                                  <p:stCondLst>
                                    <p:cond delay="0"/>
                                  </p:stCondLst>
                                  <p:childTnLst>
                                    <p:set>
                                      <p:cBhvr>
                                        <p:cTn id="156" dur="1" fill="hold">
                                          <p:stCondLst>
                                            <p:cond delay="0"/>
                                          </p:stCondLst>
                                        </p:cTn>
                                        <p:tgtEl>
                                          <p:spTgt spid="3699"/>
                                        </p:tgtEl>
                                        <p:attrNameLst>
                                          <p:attrName>style.visibility</p:attrName>
                                        </p:attrNameLst>
                                      </p:cBhvr>
                                      <p:to>
                                        <p:strVal val="visible"/>
                                      </p:to>
                                    </p:set>
                                    <p:animEffect transition="in" filter="fade">
                                      <p:cBhvr>
                                        <p:cTn id="157" dur="1"/>
                                        <p:tgtEl>
                                          <p:spTgt spid="3699"/>
                                        </p:tgtEl>
                                      </p:cBhvr>
                                    </p:animEffect>
                                  </p:childTnLst>
                                </p:cTn>
                              </p:par>
                              <p:par>
                                <p:cTn id="158" presetID="10" presetClass="entr" presetSubtype="0" fill="hold" nodeType="withEffect">
                                  <p:stCondLst>
                                    <p:cond delay="0"/>
                                  </p:stCondLst>
                                  <p:childTnLst>
                                    <p:set>
                                      <p:cBhvr>
                                        <p:cTn id="159" dur="1" fill="hold">
                                          <p:stCondLst>
                                            <p:cond delay="0"/>
                                          </p:stCondLst>
                                        </p:cTn>
                                        <p:tgtEl>
                                          <p:spTgt spid="3700"/>
                                        </p:tgtEl>
                                        <p:attrNameLst>
                                          <p:attrName>style.visibility</p:attrName>
                                        </p:attrNameLst>
                                      </p:cBhvr>
                                      <p:to>
                                        <p:strVal val="visible"/>
                                      </p:to>
                                    </p:set>
                                    <p:animEffect transition="in" filter="fade">
                                      <p:cBhvr>
                                        <p:cTn id="160" dur="1"/>
                                        <p:tgtEl>
                                          <p:spTgt spid="3700"/>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nodeType="clickEffect">
                                  <p:stCondLst>
                                    <p:cond delay="0"/>
                                  </p:stCondLst>
                                  <p:childTnLst>
                                    <p:set>
                                      <p:cBhvr>
                                        <p:cTn id="164" dur="1" fill="hold">
                                          <p:stCondLst>
                                            <p:cond delay="0"/>
                                          </p:stCondLst>
                                        </p:cTn>
                                        <p:tgtEl>
                                          <p:spTgt spid="3720"/>
                                        </p:tgtEl>
                                        <p:attrNameLst>
                                          <p:attrName>style.visibility</p:attrName>
                                        </p:attrNameLst>
                                      </p:cBhvr>
                                      <p:to>
                                        <p:strVal val="visible"/>
                                      </p:to>
                                    </p:set>
                                    <p:animEffect transition="in" filter="fade">
                                      <p:cBhvr>
                                        <p:cTn id="165" dur="1"/>
                                        <p:tgtEl>
                                          <p:spTgt spid="3720"/>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nodeType="clickEffect">
                                  <p:stCondLst>
                                    <p:cond delay="0"/>
                                  </p:stCondLst>
                                  <p:childTnLst>
                                    <p:set>
                                      <p:cBhvr>
                                        <p:cTn id="169" dur="1" fill="hold">
                                          <p:stCondLst>
                                            <p:cond delay="0"/>
                                          </p:stCondLst>
                                        </p:cTn>
                                        <p:tgtEl>
                                          <p:spTgt spid="3707"/>
                                        </p:tgtEl>
                                        <p:attrNameLst>
                                          <p:attrName>style.visibility</p:attrName>
                                        </p:attrNameLst>
                                      </p:cBhvr>
                                      <p:to>
                                        <p:strVal val="visible"/>
                                      </p:to>
                                    </p:set>
                                    <p:animEffect transition="in" filter="fade">
                                      <p:cBhvr>
                                        <p:cTn id="170" dur="500"/>
                                        <p:tgtEl>
                                          <p:spTgt spid="3707"/>
                                        </p:tgtEl>
                                      </p:cBhvr>
                                    </p:animEffect>
                                  </p:childTnLst>
                                </p:cTn>
                              </p:par>
                              <p:par>
                                <p:cTn id="171" presetID="10" presetClass="entr" presetSubtype="0" fill="hold" nodeType="withEffect">
                                  <p:stCondLst>
                                    <p:cond delay="0"/>
                                  </p:stCondLst>
                                  <p:childTnLst>
                                    <p:set>
                                      <p:cBhvr>
                                        <p:cTn id="172" dur="1" fill="hold">
                                          <p:stCondLst>
                                            <p:cond delay="0"/>
                                          </p:stCondLst>
                                        </p:cTn>
                                        <p:tgtEl>
                                          <p:spTgt spid="3726"/>
                                        </p:tgtEl>
                                        <p:attrNameLst>
                                          <p:attrName>style.visibility</p:attrName>
                                        </p:attrNameLst>
                                      </p:cBhvr>
                                      <p:to>
                                        <p:strVal val="visible"/>
                                      </p:to>
                                    </p:set>
                                    <p:animEffect transition="in" filter="fade">
                                      <p:cBhvr>
                                        <p:cTn id="173" dur="1"/>
                                        <p:tgtEl>
                                          <p:spTgt spid="3726"/>
                                        </p:tgtEl>
                                      </p:cBhvr>
                                    </p:animEffect>
                                  </p:childTnLst>
                                </p:cTn>
                              </p:par>
                              <p:par>
                                <p:cTn id="174" presetID="10" presetClass="entr" presetSubtype="0" fill="hold" nodeType="withEffect">
                                  <p:stCondLst>
                                    <p:cond delay="0"/>
                                  </p:stCondLst>
                                  <p:childTnLst>
                                    <p:set>
                                      <p:cBhvr>
                                        <p:cTn id="175" dur="1" fill="hold">
                                          <p:stCondLst>
                                            <p:cond delay="0"/>
                                          </p:stCondLst>
                                        </p:cTn>
                                        <p:tgtEl>
                                          <p:spTgt spid="3725"/>
                                        </p:tgtEl>
                                        <p:attrNameLst>
                                          <p:attrName>style.visibility</p:attrName>
                                        </p:attrNameLst>
                                      </p:cBhvr>
                                      <p:to>
                                        <p:strVal val="visible"/>
                                      </p:to>
                                    </p:set>
                                    <p:animEffect transition="in" filter="fade">
                                      <p:cBhvr>
                                        <p:cTn id="176" dur="1"/>
                                        <p:tgtEl>
                                          <p:spTgt spid="3725"/>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nodeType="clickEffect">
                                  <p:stCondLst>
                                    <p:cond delay="0"/>
                                  </p:stCondLst>
                                  <p:childTnLst>
                                    <p:set>
                                      <p:cBhvr>
                                        <p:cTn id="180" dur="1" fill="hold">
                                          <p:stCondLst>
                                            <p:cond delay="0"/>
                                          </p:stCondLst>
                                        </p:cTn>
                                        <p:tgtEl>
                                          <p:spTgt spid="3715"/>
                                        </p:tgtEl>
                                        <p:attrNameLst>
                                          <p:attrName>style.visibility</p:attrName>
                                        </p:attrNameLst>
                                      </p:cBhvr>
                                      <p:to>
                                        <p:strVal val="visible"/>
                                      </p:to>
                                    </p:set>
                                    <p:animEffect transition="in" filter="fade">
                                      <p:cBhvr>
                                        <p:cTn id="181" dur="1"/>
                                        <p:tgtEl>
                                          <p:spTgt spid="3715"/>
                                        </p:tgtEl>
                                      </p:cBhvr>
                                    </p:animEffec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nodeType="clickEffect">
                                  <p:stCondLst>
                                    <p:cond delay="0"/>
                                  </p:stCondLst>
                                  <p:childTnLst>
                                    <p:set>
                                      <p:cBhvr>
                                        <p:cTn id="185" dur="1" fill="hold">
                                          <p:stCondLst>
                                            <p:cond delay="0"/>
                                          </p:stCondLst>
                                        </p:cTn>
                                        <p:tgtEl>
                                          <p:spTgt spid="3711"/>
                                        </p:tgtEl>
                                        <p:attrNameLst>
                                          <p:attrName>style.visibility</p:attrName>
                                        </p:attrNameLst>
                                      </p:cBhvr>
                                      <p:to>
                                        <p:strVal val="visible"/>
                                      </p:to>
                                    </p:set>
                                    <p:animEffect transition="in" filter="fade">
                                      <p:cBhvr>
                                        <p:cTn id="186" dur="1"/>
                                        <p:tgtEl>
                                          <p:spTgt spid="3711"/>
                                        </p:tgtEl>
                                      </p:cBhvr>
                                    </p:animEffect>
                                  </p:childTnLst>
                                </p:cTn>
                              </p:par>
                              <p:par>
                                <p:cTn id="187" presetID="10" presetClass="entr" presetSubtype="0" fill="hold" nodeType="withEffect">
                                  <p:stCondLst>
                                    <p:cond delay="0"/>
                                  </p:stCondLst>
                                  <p:childTnLst>
                                    <p:set>
                                      <p:cBhvr>
                                        <p:cTn id="188" dur="1" fill="hold">
                                          <p:stCondLst>
                                            <p:cond delay="0"/>
                                          </p:stCondLst>
                                        </p:cTn>
                                        <p:tgtEl>
                                          <p:spTgt spid="3712"/>
                                        </p:tgtEl>
                                        <p:attrNameLst>
                                          <p:attrName>style.visibility</p:attrName>
                                        </p:attrNameLst>
                                      </p:cBhvr>
                                      <p:to>
                                        <p:strVal val="visible"/>
                                      </p:to>
                                    </p:set>
                                    <p:animEffect transition="in" filter="fade">
                                      <p:cBhvr>
                                        <p:cTn id="189" dur="1"/>
                                        <p:tgtEl>
                                          <p:spTgt spid="3712"/>
                                        </p:tgtEl>
                                      </p:cBhvr>
                                    </p:animEffect>
                                  </p:childTnLst>
                                </p:cTn>
                              </p:par>
                            </p:childTnLst>
                          </p:cTn>
                        </p:par>
                      </p:childTnLst>
                    </p:cTn>
                  </p:par>
                  <p:par>
                    <p:cTn id="190" fill="hold">
                      <p:stCondLst>
                        <p:cond delay="indefinite"/>
                      </p:stCondLst>
                      <p:childTnLst>
                        <p:par>
                          <p:cTn id="191" fill="hold">
                            <p:stCondLst>
                              <p:cond delay="0"/>
                            </p:stCondLst>
                            <p:childTnLst>
                              <p:par>
                                <p:cTn id="192" presetID="10" presetClass="entr" presetSubtype="0" fill="hold" nodeType="clickEffect">
                                  <p:stCondLst>
                                    <p:cond delay="0"/>
                                  </p:stCondLst>
                                  <p:childTnLst>
                                    <p:set>
                                      <p:cBhvr>
                                        <p:cTn id="193" dur="1" fill="hold">
                                          <p:stCondLst>
                                            <p:cond delay="0"/>
                                          </p:stCondLst>
                                        </p:cTn>
                                        <p:tgtEl>
                                          <p:spTgt spid="3713"/>
                                        </p:tgtEl>
                                        <p:attrNameLst>
                                          <p:attrName>style.visibility</p:attrName>
                                        </p:attrNameLst>
                                      </p:cBhvr>
                                      <p:to>
                                        <p:strVal val="visible"/>
                                      </p:to>
                                    </p:set>
                                    <p:animEffect transition="in" filter="fade">
                                      <p:cBhvr>
                                        <p:cTn id="194" dur="1"/>
                                        <p:tgtEl>
                                          <p:spTgt spid="3713"/>
                                        </p:tgtEl>
                                      </p:cBhvr>
                                    </p:animEffect>
                                  </p:childTnLst>
                                </p:cTn>
                              </p:par>
                              <p:par>
                                <p:cTn id="195" presetID="10" presetClass="entr" presetSubtype="0" fill="hold" nodeType="withEffect">
                                  <p:stCondLst>
                                    <p:cond delay="0"/>
                                  </p:stCondLst>
                                  <p:childTnLst>
                                    <p:set>
                                      <p:cBhvr>
                                        <p:cTn id="196" dur="1" fill="hold">
                                          <p:stCondLst>
                                            <p:cond delay="0"/>
                                          </p:stCondLst>
                                        </p:cTn>
                                        <p:tgtEl>
                                          <p:spTgt spid="3709"/>
                                        </p:tgtEl>
                                        <p:attrNameLst>
                                          <p:attrName>style.visibility</p:attrName>
                                        </p:attrNameLst>
                                      </p:cBhvr>
                                      <p:to>
                                        <p:strVal val="visible"/>
                                      </p:to>
                                    </p:set>
                                    <p:animEffect transition="in" filter="fade">
                                      <p:cBhvr>
                                        <p:cTn id="197" dur="1"/>
                                        <p:tgtEl>
                                          <p:spTgt spid="3709"/>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nodeType="clickEffect">
                                  <p:stCondLst>
                                    <p:cond delay="0"/>
                                  </p:stCondLst>
                                  <p:childTnLst>
                                    <p:set>
                                      <p:cBhvr>
                                        <p:cTn id="201" dur="1" fill="hold">
                                          <p:stCondLst>
                                            <p:cond delay="0"/>
                                          </p:stCondLst>
                                        </p:cTn>
                                        <p:tgtEl>
                                          <p:spTgt spid="3708"/>
                                        </p:tgtEl>
                                        <p:attrNameLst>
                                          <p:attrName>style.visibility</p:attrName>
                                        </p:attrNameLst>
                                      </p:cBhvr>
                                      <p:to>
                                        <p:strVal val="visible"/>
                                      </p:to>
                                    </p:set>
                                    <p:animEffect transition="in" filter="fade">
                                      <p:cBhvr>
                                        <p:cTn id="202" dur="1"/>
                                        <p:tgtEl>
                                          <p:spTgt spid="3708"/>
                                        </p:tgtEl>
                                      </p:cBhvr>
                                    </p:animEffect>
                                  </p:childTnLst>
                                </p:cTn>
                              </p:par>
                              <p:par>
                                <p:cTn id="203" presetID="10" presetClass="entr" presetSubtype="0" fill="hold" nodeType="withEffect">
                                  <p:stCondLst>
                                    <p:cond delay="0"/>
                                  </p:stCondLst>
                                  <p:childTnLst>
                                    <p:set>
                                      <p:cBhvr>
                                        <p:cTn id="204" dur="1" fill="hold">
                                          <p:stCondLst>
                                            <p:cond delay="0"/>
                                          </p:stCondLst>
                                        </p:cTn>
                                        <p:tgtEl>
                                          <p:spTgt spid="3710"/>
                                        </p:tgtEl>
                                        <p:attrNameLst>
                                          <p:attrName>style.visibility</p:attrName>
                                        </p:attrNameLst>
                                      </p:cBhvr>
                                      <p:to>
                                        <p:strVal val="visible"/>
                                      </p:to>
                                    </p:set>
                                    <p:animEffect transition="in" filter="fade">
                                      <p:cBhvr>
                                        <p:cTn id="205" dur="1"/>
                                        <p:tgtEl>
                                          <p:spTgt spid="3710"/>
                                        </p:tgtEl>
                                      </p:cBhvr>
                                    </p:animEffect>
                                  </p:childTnLst>
                                </p:cTn>
                              </p:par>
                            </p:childTnLst>
                          </p:cTn>
                        </p:par>
                      </p:childTnLst>
                    </p:cTn>
                  </p:par>
                  <p:par>
                    <p:cTn id="206" fill="hold">
                      <p:stCondLst>
                        <p:cond delay="indefinite"/>
                      </p:stCondLst>
                      <p:childTnLst>
                        <p:par>
                          <p:cTn id="207" fill="hold">
                            <p:stCondLst>
                              <p:cond delay="0"/>
                            </p:stCondLst>
                            <p:childTnLst>
                              <p:par>
                                <p:cTn id="208" presetID="10" presetClass="entr" presetSubtype="0" fill="hold" nodeType="clickEffect">
                                  <p:stCondLst>
                                    <p:cond delay="0"/>
                                  </p:stCondLst>
                                  <p:childTnLst>
                                    <p:set>
                                      <p:cBhvr>
                                        <p:cTn id="209" dur="1" fill="hold">
                                          <p:stCondLst>
                                            <p:cond delay="0"/>
                                          </p:stCondLst>
                                        </p:cTn>
                                        <p:tgtEl>
                                          <p:spTgt spid="3714"/>
                                        </p:tgtEl>
                                        <p:attrNameLst>
                                          <p:attrName>style.visibility</p:attrName>
                                        </p:attrNameLst>
                                      </p:cBhvr>
                                      <p:to>
                                        <p:strVal val="visible"/>
                                      </p:to>
                                    </p:set>
                                    <p:animEffect transition="in" filter="fade">
                                      <p:cBhvr>
                                        <p:cTn id="210" dur="1"/>
                                        <p:tgtEl>
                                          <p:spTgt spid="3714"/>
                                        </p:tgtEl>
                                      </p:cBhvr>
                                    </p:animEffect>
                                  </p:childTnLst>
                                </p:cTn>
                              </p:par>
                              <p:par>
                                <p:cTn id="211" presetID="10" presetClass="entr" presetSubtype="0" fill="hold" nodeType="withEffect">
                                  <p:stCondLst>
                                    <p:cond delay="0"/>
                                  </p:stCondLst>
                                  <p:childTnLst>
                                    <p:set>
                                      <p:cBhvr>
                                        <p:cTn id="212" dur="1" fill="hold">
                                          <p:stCondLst>
                                            <p:cond delay="0"/>
                                          </p:stCondLst>
                                        </p:cTn>
                                        <p:tgtEl>
                                          <p:spTgt spid="3716"/>
                                        </p:tgtEl>
                                        <p:attrNameLst>
                                          <p:attrName>style.visibility</p:attrName>
                                        </p:attrNameLst>
                                      </p:cBhvr>
                                      <p:to>
                                        <p:strVal val="visible"/>
                                      </p:to>
                                    </p:set>
                                    <p:animEffect transition="in" filter="fade">
                                      <p:cBhvr>
                                        <p:cTn id="213" dur="1"/>
                                        <p:tgtEl>
                                          <p:spTgt spid="3716"/>
                                        </p:tgtEl>
                                      </p:cBhvr>
                                    </p:animEffect>
                                  </p:childTnLst>
                                </p:cTn>
                              </p:par>
                              <p:par>
                                <p:cTn id="214" presetID="10" presetClass="entr" presetSubtype="0" fill="hold" nodeType="withEffect">
                                  <p:stCondLst>
                                    <p:cond delay="0"/>
                                  </p:stCondLst>
                                  <p:childTnLst>
                                    <p:set>
                                      <p:cBhvr>
                                        <p:cTn id="215" dur="1" fill="hold">
                                          <p:stCondLst>
                                            <p:cond delay="0"/>
                                          </p:stCondLst>
                                        </p:cTn>
                                        <p:tgtEl>
                                          <p:spTgt spid="3717"/>
                                        </p:tgtEl>
                                        <p:attrNameLst>
                                          <p:attrName>style.visibility</p:attrName>
                                        </p:attrNameLst>
                                      </p:cBhvr>
                                      <p:to>
                                        <p:strVal val="visible"/>
                                      </p:to>
                                    </p:set>
                                    <p:animEffect transition="in" filter="fade">
                                      <p:cBhvr>
                                        <p:cTn id="216" dur="1"/>
                                        <p:tgtEl>
                                          <p:spTgt spid="3717"/>
                                        </p:tgtEl>
                                      </p:cBhvr>
                                    </p:animEffect>
                                  </p:childTnLst>
                                </p:cTn>
                              </p:par>
                              <p:par>
                                <p:cTn id="217" presetID="10" presetClass="entr" presetSubtype="0" fill="hold" nodeType="withEffect">
                                  <p:stCondLst>
                                    <p:cond delay="0"/>
                                  </p:stCondLst>
                                  <p:childTnLst>
                                    <p:set>
                                      <p:cBhvr>
                                        <p:cTn id="218" dur="1" fill="hold">
                                          <p:stCondLst>
                                            <p:cond delay="0"/>
                                          </p:stCondLst>
                                        </p:cTn>
                                        <p:tgtEl>
                                          <p:spTgt spid="3718"/>
                                        </p:tgtEl>
                                        <p:attrNameLst>
                                          <p:attrName>style.visibility</p:attrName>
                                        </p:attrNameLst>
                                      </p:cBhvr>
                                      <p:to>
                                        <p:strVal val="visible"/>
                                      </p:to>
                                    </p:set>
                                    <p:animEffect transition="in" filter="fade">
                                      <p:cBhvr>
                                        <p:cTn id="219" dur="1"/>
                                        <p:tgtEl>
                                          <p:spTgt spid="3718"/>
                                        </p:tgtEl>
                                      </p:cBhvr>
                                    </p:animEffect>
                                  </p:childTnLst>
                                </p:cTn>
                              </p:par>
                              <p:par>
                                <p:cTn id="220" presetID="10" presetClass="entr" presetSubtype="0" fill="hold" nodeType="withEffect">
                                  <p:stCondLst>
                                    <p:cond delay="0"/>
                                  </p:stCondLst>
                                  <p:childTnLst>
                                    <p:set>
                                      <p:cBhvr>
                                        <p:cTn id="221" dur="1" fill="hold">
                                          <p:stCondLst>
                                            <p:cond delay="0"/>
                                          </p:stCondLst>
                                        </p:cTn>
                                        <p:tgtEl>
                                          <p:spTgt spid="3719"/>
                                        </p:tgtEl>
                                        <p:attrNameLst>
                                          <p:attrName>style.visibility</p:attrName>
                                        </p:attrNameLst>
                                      </p:cBhvr>
                                      <p:to>
                                        <p:strVal val="visible"/>
                                      </p:to>
                                    </p:set>
                                    <p:animEffect transition="in" filter="fade">
                                      <p:cBhvr>
                                        <p:cTn id="222" dur="1"/>
                                        <p:tgtEl>
                                          <p:spTgt spid="3719"/>
                                        </p:tgtEl>
                                      </p:cBhvr>
                                    </p:animEffect>
                                  </p:childTnLst>
                                </p:cTn>
                              </p:par>
                            </p:childTnLst>
                          </p:cTn>
                        </p:par>
                      </p:childTnLst>
                    </p:cTn>
                  </p:par>
                  <p:par>
                    <p:cTn id="223" fill="hold">
                      <p:stCondLst>
                        <p:cond delay="indefinite"/>
                      </p:stCondLst>
                      <p:childTnLst>
                        <p:par>
                          <p:cTn id="224" fill="hold">
                            <p:stCondLst>
                              <p:cond delay="0"/>
                            </p:stCondLst>
                            <p:childTnLst>
                              <p:par>
                                <p:cTn id="225" presetID="10" presetClass="entr" presetSubtype="0" fill="hold" nodeType="clickEffect">
                                  <p:stCondLst>
                                    <p:cond delay="0"/>
                                  </p:stCondLst>
                                  <p:childTnLst>
                                    <p:set>
                                      <p:cBhvr>
                                        <p:cTn id="226" dur="1" fill="hold">
                                          <p:stCondLst>
                                            <p:cond delay="0"/>
                                          </p:stCondLst>
                                        </p:cTn>
                                        <p:tgtEl>
                                          <p:spTgt spid="3721"/>
                                        </p:tgtEl>
                                        <p:attrNameLst>
                                          <p:attrName>style.visibility</p:attrName>
                                        </p:attrNameLst>
                                      </p:cBhvr>
                                      <p:to>
                                        <p:strVal val="visible"/>
                                      </p:to>
                                    </p:set>
                                    <p:animEffect transition="in" filter="fade">
                                      <p:cBhvr>
                                        <p:cTn id="227" dur="500"/>
                                        <p:tgtEl>
                                          <p:spTgt spid="3721"/>
                                        </p:tgtEl>
                                      </p:cBhvr>
                                    </p:animEffect>
                                  </p:childTnLst>
                                </p:cTn>
                              </p:par>
                              <p:par>
                                <p:cTn id="228" presetID="10" presetClass="entr" presetSubtype="0" fill="hold" nodeType="withEffect">
                                  <p:stCondLst>
                                    <p:cond delay="0"/>
                                  </p:stCondLst>
                                  <p:childTnLst>
                                    <p:set>
                                      <p:cBhvr>
                                        <p:cTn id="229" dur="1" fill="hold">
                                          <p:stCondLst>
                                            <p:cond delay="0"/>
                                          </p:stCondLst>
                                        </p:cTn>
                                        <p:tgtEl>
                                          <p:spTgt spid="3723"/>
                                        </p:tgtEl>
                                        <p:attrNameLst>
                                          <p:attrName>style.visibility</p:attrName>
                                        </p:attrNameLst>
                                      </p:cBhvr>
                                      <p:to>
                                        <p:strVal val="visible"/>
                                      </p:to>
                                    </p:set>
                                    <p:animEffect transition="in" filter="fade">
                                      <p:cBhvr>
                                        <p:cTn id="230" dur="500"/>
                                        <p:tgtEl>
                                          <p:spTgt spid="3723"/>
                                        </p:tgtEl>
                                      </p:cBhvr>
                                    </p:animEffect>
                                  </p:childTnLst>
                                </p:cTn>
                              </p:par>
                              <p:par>
                                <p:cTn id="231" presetID="10" presetClass="entr" presetSubtype="0" fill="hold" nodeType="withEffect">
                                  <p:stCondLst>
                                    <p:cond delay="0"/>
                                  </p:stCondLst>
                                  <p:childTnLst>
                                    <p:set>
                                      <p:cBhvr>
                                        <p:cTn id="232" dur="1" fill="hold">
                                          <p:stCondLst>
                                            <p:cond delay="0"/>
                                          </p:stCondLst>
                                        </p:cTn>
                                        <p:tgtEl>
                                          <p:spTgt spid="3724"/>
                                        </p:tgtEl>
                                        <p:attrNameLst>
                                          <p:attrName>style.visibility</p:attrName>
                                        </p:attrNameLst>
                                      </p:cBhvr>
                                      <p:to>
                                        <p:strVal val="visible"/>
                                      </p:to>
                                    </p:set>
                                    <p:animEffect transition="in" filter="fade">
                                      <p:cBhvr>
                                        <p:cTn id="233" dur="500"/>
                                        <p:tgtEl>
                                          <p:spTgt spid="3724"/>
                                        </p:tgtEl>
                                      </p:cBhvr>
                                    </p:animEffect>
                                  </p:childTnLst>
                                </p:cTn>
                              </p:par>
                              <p:par>
                                <p:cTn id="234" presetID="10" presetClass="entr" presetSubtype="0" fill="hold" nodeType="withEffect">
                                  <p:stCondLst>
                                    <p:cond delay="0"/>
                                  </p:stCondLst>
                                  <p:childTnLst>
                                    <p:set>
                                      <p:cBhvr>
                                        <p:cTn id="235" dur="1" fill="hold">
                                          <p:stCondLst>
                                            <p:cond delay="0"/>
                                          </p:stCondLst>
                                        </p:cTn>
                                        <p:tgtEl>
                                          <p:spTgt spid="3722"/>
                                        </p:tgtEl>
                                        <p:attrNameLst>
                                          <p:attrName>style.visibility</p:attrName>
                                        </p:attrNameLst>
                                      </p:cBhvr>
                                      <p:to>
                                        <p:strVal val="visible"/>
                                      </p:to>
                                    </p:set>
                                    <p:animEffect transition="in" filter="fade">
                                      <p:cBhvr>
                                        <p:cTn id="236" dur="500"/>
                                        <p:tgtEl>
                                          <p:spTgt spid="3722"/>
                                        </p:tgtEl>
                                      </p:cBhvr>
                                    </p:animEffect>
                                  </p:childTnLst>
                                </p:cTn>
                              </p:par>
                              <p:par>
                                <p:cTn id="237" presetID="10" presetClass="entr" presetSubtype="0" fill="hold" nodeType="withEffect">
                                  <p:stCondLst>
                                    <p:cond delay="0"/>
                                  </p:stCondLst>
                                  <p:childTnLst>
                                    <p:set>
                                      <p:cBhvr>
                                        <p:cTn id="238" dur="1" fill="hold">
                                          <p:stCondLst>
                                            <p:cond delay="0"/>
                                          </p:stCondLst>
                                        </p:cTn>
                                        <p:tgtEl>
                                          <p:spTgt spid="3727"/>
                                        </p:tgtEl>
                                        <p:attrNameLst>
                                          <p:attrName>style.visibility</p:attrName>
                                        </p:attrNameLst>
                                      </p:cBhvr>
                                      <p:to>
                                        <p:strVal val="visible"/>
                                      </p:to>
                                    </p:set>
                                    <p:animEffect transition="in" filter="fade">
                                      <p:cBhvr>
                                        <p:cTn id="239" dur="500"/>
                                        <p:tgtEl>
                                          <p:spTgt spid="3727"/>
                                        </p:tgtEl>
                                      </p:cBhvr>
                                    </p:animEffect>
                                  </p:childTnLst>
                                </p:cTn>
                              </p:par>
                              <p:par>
                                <p:cTn id="240" presetID="10" presetClass="entr" presetSubtype="0" fill="hold" nodeType="withEffect">
                                  <p:stCondLst>
                                    <p:cond delay="0"/>
                                  </p:stCondLst>
                                  <p:childTnLst>
                                    <p:set>
                                      <p:cBhvr>
                                        <p:cTn id="241" dur="1" fill="hold">
                                          <p:stCondLst>
                                            <p:cond delay="0"/>
                                          </p:stCondLst>
                                        </p:cTn>
                                        <p:tgtEl>
                                          <p:spTgt spid="3728"/>
                                        </p:tgtEl>
                                        <p:attrNameLst>
                                          <p:attrName>style.visibility</p:attrName>
                                        </p:attrNameLst>
                                      </p:cBhvr>
                                      <p:to>
                                        <p:strVal val="visible"/>
                                      </p:to>
                                    </p:set>
                                    <p:animEffect transition="in" filter="fade">
                                      <p:cBhvr>
                                        <p:cTn id="242" dur="500"/>
                                        <p:tgtEl>
                                          <p:spTgt spid="3728"/>
                                        </p:tgtEl>
                                      </p:cBhvr>
                                    </p:animEffec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nodeType="clickEffect">
                                  <p:stCondLst>
                                    <p:cond delay="0"/>
                                  </p:stCondLst>
                                  <p:childTnLst>
                                    <p:set>
                                      <p:cBhvr>
                                        <p:cTn id="246" dur="1" fill="hold">
                                          <p:stCondLst>
                                            <p:cond delay="0"/>
                                          </p:stCondLst>
                                        </p:cTn>
                                        <p:tgtEl>
                                          <p:spTgt spid="3653"/>
                                        </p:tgtEl>
                                        <p:attrNameLst>
                                          <p:attrName>style.visibility</p:attrName>
                                        </p:attrNameLst>
                                      </p:cBhvr>
                                      <p:to>
                                        <p:strVal val="visible"/>
                                      </p:to>
                                    </p:set>
                                    <p:animEffect transition="in" filter="fade">
                                      <p:cBhvr>
                                        <p:cTn id="247" dur="500"/>
                                        <p:tgtEl>
                                          <p:spTgt spid="3653"/>
                                        </p:tgtEl>
                                      </p:cBhvr>
                                    </p:animEffect>
                                  </p:childTnLst>
                                </p:cTn>
                              </p:par>
                              <p:par>
                                <p:cTn id="248" presetID="10" presetClass="entr" presetSubtype="0" fill="hold" nodeType="withEffect">
                                  <p:stCondLst>
                                    <p:cond delay="0"/>
                                  </p:stCondLst>
                                  <p:childTnLst>
                                    <p:set>
                                      <p:cBhvr>
                                        <p:cTn id="249" dur="1" fill="hold">
                                          <p:stCondLst>
                                            <p:cond delay="0"/>
                                          </p:stCondLst>
                                        </p:cTn>
                                        <p:tgtEl>
                                          <p:spTgt spid="3729"/>
                                        </p:tgtEl>
                                        <p:attrNameLst>
                                          <p:attrName>style.visibility</p:attrName>
                                        </p:attrNameLst>
                                      </p:cBhvr>
                                      <p:to>
                                        <p:strVal val="visible"/>
                                      </p:to>
                                    </p:set>
                                    <p:animEffect transition="in" filter="fade">
                                      <p:cBhvr>
                                        <p:cTn id="250" dur="500"/>
                                        <p:tgtEl>
                                          <p:spTgt spid="3729"/>
                                        </p:tgtEl>
                                      </p:cBhvr>
                                    </p:animEffect>
                                  </p:childTnLst>
                                </p:cTn>
                              </p:par>
                              <p:par>
                                <p:cTn id="251" presetID="10" presetClass="entr" presetSubtype="0" fill="hold" nodeType="withEffect">
                                  <p:stCondLst>
                                    <p:cond delay="0"/>
                                  </p:stCondLst>
                                  <p:childTnLst>
                                    <p:set>
                                      <p:cBhvr>
                                        <p:cTn id="252" dur="1" fill="hold">
                                          <p:stCondLst>
                                            <p:cond delay="0"/>
                                          </p:stCondLst>
                                        </p:cTn>
                                        <p:tgtEl>
                                          <p:spTgt spid="3730"/>
                                        </p:tgtEl>
                                        <p:attrNameLst>
                                          <p:attrName>style.visibility</p:attrName>
                                        </p:attrNameLst>
                                      </p:cBhvr>
                                      <p:to>
                                        <p:strVal val="visible"/>
                                      </p:to>
                                    </p:set>
                                    <p:animEffect transition="in" filter="fade">
                                      <p:cBhvr>
                                        <p:cTn id="253" dur="500"/>
                                        <p:tgtEl>
                                          <p:spTgt spid="3730"/>
                                        </p:tgtEl>
                                      </p:cBhvr>
                                    </p:animEffect>
                                  </p:childTnLst>
                                </p:cTn>
                              </p:par>
                            </p:childTnLst>
                          </p:cTn>
                        </p:par>
                      </p:childTnLst>
                    </p:cTn>
                  </p:par>
                  <p:par>
                    <p:cTn id="254" fill="hold">
                      <p:stCondLst>
                        <p:cond delay="indefinite"/>
                      </p:stCondLst>
                      <p:childTnLst>
                        <p:par>
                          <p:cTn id="255" fill="hold">
                            <p:stCondLst>
                              <p:cond delay="0"/>
                            </p:stCondLst>
                            <p:childTnLst>
                              <p:par>
                                <p:cTn id="256" presetID="10" presetClass="entr" presetSubtype="0" fill="hold" nodeType="clickEffect">
                                  <p:stCondLst>
                                    <p:cond delay="0"/>
                                  </p:stCondLst>
                                  <p:childTnLst>
                                    <p:set>
                                      <p:cBhvr>
                                        <p:cTn id="257" dur="1" fill="hold">
                                          <p:stCondLst>
                                            <p:cond delay="0"/>
                                          </p:stCondLst>
                                        </p:cTn>
                                        <p:tgtEl>
                                          <p:spTgt spid="3740"/>
                                        </p:tgtEl>
                                        <p:attrNameLst>
                                          <p:attrName>style.visibility</p:attrName>
                                        </p:attrNameLst>
                                      </p:cBhvr>
                                      <p:to>
                                        <p:strVal val="visible"/>
                                      </p:to>
                                    </p:set>
                                    <p:animEffect transition="in" filter="fade">
                                      <p:cBhvr>
                                        <p:cTn id="258" dur="1"/>
                                        <p:tgtEl>
                                          <p:spTgt spid="3740"/>
                                        </p:tgtEl>
                                      </p:cBhvr>
                                    </p:animEffect>
                                  </p:childTnLst>
                                </p:cTn>
                              </p:par>
                              <p:par>
                                <p:cTn id="259" presetID="10" presetClass="entr" presetSubtype="0" fill="hold" nodeType="withEffect">
                                  <p:stCondLst>
                                    <p:cond delay="0"/>
                                  </p:stCondLst>
                                  <p:childTnLst>
                                    <p:set>
                                      <p:cBhvr>
                                        <p:cTn id="260" dur="1" fill="hold">
                                          <p:stCondLst>
                                            <p:cond delay="0"/>
                                          </p:stCondLst>
                                        </p:cTn>
                                        <p:tgtEl>
                                          <p:spTgt spid="3739"/>
                                        </p:tgtEl>
                                        <p:attrNameLst>
                                          <p:attrName>style.visibility</p:attrName>
                                        </p:attrNameLst>
                                      </p:cBhvr>
                                      <p:to>
                                        <p:strVal val="visible"/>
                                      </p:to>
                                    </p:set>
                                    <p:animEffect transition="in" filter="fade">
                                      <p:cBhvr>
                                        <p:cTn id="261" dur="1"/>
                                        <p:tgtEl>
                                          <p:spTgt spid="3739"/>
                                        </p:tgtEl>
                                      </p:cBhvr>
                                    </p:animEffect>
                                  </p:childTnLst>
                                </p:cTn>
                              </p:par>
                              <p:par>
                                <p:cTn id="262" presetID="10" presetClass="entr" presetSubtype="0" fill="hold" nodeType="withEffect">
                                  <p:stCondLst>
                                    <p:cond delay="0"/>
                                  </p:stCondLst>
                                  <p:childTnLst>
                                    <p:set>
                                      <p:cBhvr>
                                        <p:cTn id="263" dur="1" fill="hold">
                                          <p:stCondLst>
                                            <p:cond delay="0"/>
                                          </p:stCondLst>
                                        </p:cTn>
                                        <p:tgtEl>
                                          <p:spTgt spid="3738"/>
                                        </p:tgtEl>
                                        <p:attrNameLst>
                                          <p:attrName>style.visibility</p:attrName>
                                        </p:attrNameLst>
                                      </p:cBhvr>
                                      <p:to>
                                        <p:strVal val="visible"/>
                                      </p:to>
                                    </p:set>
                                    <p:animEffect transition="in" filter="fade">
                                      <p:cBhvr>
                                        <p:cTn id="264" dur="1"/>
                                        <p:tgtEl>
                                          <p:spTgt spid="3738"/>
                                        </p:tgtEl>
                                      </p:cBhvr>
                                    </p:animEffect>
                                  </p:childTnLst>
                                </p:cTn>
                              </p:par>
                              <p:par>
                                <p:cTn id="265" presetID="10" presetClass="entr" presetSubtype="0" fill="hold" nodeType="withEffect">
                                  <p:stCondLst>
                                    <p:cond delay="0"/>
                                  </p:stCondLst>
                                  <p:childTnLst>
                                    <p:set>
                                      <p:cBhvr>
                                        <p:cTn id="266" dur="1" fill="hold">
                                          <p:stCondLst>
                                            <p:cond delay="0"/>
                                          </p:stCondLst>
                                        </p:cTn>
                                        <p:tgtEl>
                                          <p:spTgt spid="3737"/>
                                        </p:tgtEl>
                                        <p:attrNameLst>
                                          <p:attrName>style.visibility</p:attrName>
                                        </p:attrNameLst>
                                      </p:cBhvr>
                                      <p:to>
                                        <p:strVal val="visible"/>
                                      </p:to>
                                    </p:set>
                                    <p:animEffect transition="in" filter="fade">
                                      <p:cBhvr>
                                        <p:cTn id="267" dur="1"/>
                                        <p:tgtEl>
                                          <p:spTgt spid="3737"/>
                                        </p:tgtEl>
                                      </p:cBhvr>
                                    </p:animEffect>
                                  </p:childTnLst>
                                </p:cTn>
                              </p:par>
                              <p:par>
                                <p:cTn id="268" presetID="10" presetClass="entr" presetSubtype="0" fill="hold" nodeType="withEffect">
                                  <p:stCondLst>
                                    <p:cond delay="0"/>
                                  </p:stCondLst>
                                  <p:childTnLst>
                                    <p:set>
                                      <p:cBhvr>
                                        <p:cTn id="269" dur="1" fill="hold">
                                          <p:stCondLst>
                                            <p:cond delay="0"/>
                                          </p:stCondLst>
                                        </p:cTn>
                                        <p:tgtEl>
                                          <p:spTgt spid="3742"/>
                                        </p:tgtEl>
                                        <p:attrNameLst>
                                          <p:attrName>style.visibility</p:attrName>
                                        </p:attrNameLst>
                                      </p:cBhvr>
                                      <p:to>
                                        <p:strVal val="visible"/>
                                      </p:to>
                                    </p:set>
                                    <p:animEffect transition="in" filter="fade">
                                      <p:cBhvr>
                                        <p:cTn id="270" dur="1"/>
                                        <p:tgtEl>
                                          <p:spTgt spid="3742"/>
                                        </p:tgtEl>
                                      </p:cBhvr>
                                    </p:animEffect>
                                  </p:childTnLst>
                                </p:cTn>
                              </p:par>
                              <p:par>
                                <p:cTn id="271" presetID="10" presetClass="entr" presetSubtype="0" fill="hold" nodeType="withEffect">
                                  <p:stCondLst>
                                    <p:cond delay="0"/>
                                  </p:stCondLst>
                                  <p:childTnLst>
                                    <p:set>
                                      <p:cBhvr>
                                        <p:cTn id="272" dur="1" fill="hold">
                                          <p:stCondLst>
                                            <p:cond delay="0"/>
                                          </p:stCondLst>
                                        </p:cTn>
                                        <p:tgtEl>
                                          <p:spTgt spid="3741"/>
                                        </p:tgtEl>
                                        <p:attrNameLst>
                                          <p:attrName>style.visibility</p:attrName>
                                        </p:attrNameLst>
                                      </p:cBhvr>
                                      <p:to>
                                        <p:strVal val="visible"/>
                                      </p:to>
                                    </p:set>
                                    <p:animEffect transition="in" filter="fade">
                                      <p:cBhvr>
                                        <p:cTn id="273" dur="1"/>
                                        <p:tgtEl>
                                          <p:spTgt spid="3741"/>
                                        </p:tgtEl>
                                      </p:cBhvr>
                                    </p:animEffect>
                                  </p:childTnLst>
                                </p:cTn>
                              </p:par>
                            </p:childTnLst>
                          </p:cTn>
                        </p:par>
                      </p:childTnLst>
                    </p:cTn>
                  </p:par>
                  <p:par>
                    <p:cTn id="274" fill="hold">
                      <p:stCondLst>
                        <p:cond delay="indefinite"/>
                      </p:stCondLst>
                      <p:childTnLst>
                        <p:par>
                          <p:cTn id="275" fill="hold">
                            <p:stCondLst>
                              <p:cond delay="0"/>
                            </p:stCondLst>
                            <p:childTnLst>
                              <p:par>
                                <p:cTn id="276" presetID="10" presetClass="entr" presetSubtype="0" fill="hold" nodeType="clickEffect">
                                  <p:stCondLst>
                                    <p:cond delay="0"/>
                                  </p:stCondLst>
                                  <p:childTnLst>
                                    <p:set>
                                      <p:cBhvr>
                                        <p:cTn id="277" dur="1" fill="hold">
                                          <p:stCondLst>
                                            <p:cond delay="0"/>
                                          </p:stCondLst>
                                        </p:cTn>
                                        <p:tgtEl>
                                          <p:spTgt spid="3731"/>
                                        </p:tgtEl>
                                        <p:attrNameLst>
                                          <p:attrName>style.visibility</p:attrName>
                                        </p:attrNameLst>
                                      </p:cBhvr>
                                      <p:to>
                                        <p:strVal val="visible"/>
                                      </p:to>
                                    </p:set>
                                    <p:animEffect transition="in" filter="fade">
                                      <p:cBhvr>
                                        <p:cTn id="278" dur="1"/>
                                        <p:tgtEl>
                                          <p:spTgt spid="3731"/>
                                        </p:tgtEl>
                                      </p:cBhvr>
                                    </p:animEffect>
                                  </p:childTnLst>
                                </p:cTn>
                              </p:par>
                              <p:par>
                                <p:cTn id="279" presetID="10" presetClass="entr" presetSubtype="0" fill="hold" nodeType="withEffect">
                                  <p:stCondLst>
                                    <p:cond delay="0"/>
                                  </p:stCondLst>
                                  <p:childTnLst>
                                    <p:set>
                                      <p:cBhvr>
                                        <p:cTn id="280" dur="1" fill="hold">
                                          <p:stCondLst>
                                            <p:cond delay="0"/>
                                          </p:stCondLst>
                                        </p:cTn>
                                        <p:tgtEl>
                                          <p:spTgt spid="3732"/>
                                        </p:tgtEl>
                                        <p:attrNameLst>
                                          <p:attrName>style.visibility</p:attrName>
                                        </p:attrNameLst>
                                      </p:cBhvr>
                                      <p:to>
                                        <p:strVal val="visible"/>
                                      </p:to>
                                    </p:set>
                                    <p:animEffect transition="in" filter="fade">
                                      <p:cBhvr>
                                        <p:cTn id="281" dur="1"/>
                                        <p:tgtEl>
                                          <p:spTgt spid="3732"/>
                                        </p:tgtEl>
                                      </p:cBhvr>
                                    </p:animEffect>
                                  </p:childTnLst>
                                </p:cTn>
                              </p:par>
                              <p:par>
                                <p:cTn id="282" presetID="10" presetClass="entr" presetSubtype="0" fill="hold" nodeType="withEffect">
                                  <p:stCondLst>
                                    <p:cond delay="0"/>
                                  </p:stCondLst>
                                  <p:childTnLst>
                                    <p:set>
                                      <p:cBhvr>
                                        <p:cTn id="283" dur="1" fill="hold">
                                          <p:stCondLst>
                                            <p:cond delay="0"/>
                                          </p:stCondLst>
                                        </p:cTn>
                                        <p:tgtEl>
                                          <p:spTgt spid="3733"/>
                                        </p:tgtEl>
                                        <p:attrNameLst>
                                          <p:attrName>style.visibility</p:attrName>
                                        </p:attrNameLst>
                                      </p:cBhvr>
                                      <p:to>
                                        <p:strVal val="visible"/>
                                      </p:to>
                                    </p:set>
                                    <p:animEffect transition="in" filter="fade">
                                      <p:cBhvr>
                                        <p:cTn id="284" dur="1"/>
                                        <p:tgtEl>
                                          <p:spTgt spid="3733"/>
                                        </p:tgtEl>
                                      </p:cBhvr>
                                    </p:animEffect>
                                  </p:childTnLst>
                                </p:cTn>
                              </p:par>
                              <p:par>
                                <p:cTn id="285" presetID="10" presetClass="entr" presetSubtype="0" fill="hold" nodeType="withEffect">
                                  <p:stCondLst>
                                    <p:cond delay="0"/>
                                  </p:stCondLst>
                                  <p:childTnLst>
                                    <p:set>
                                      <p:cBhvr>
                                        <p:cTn id="286" dur="1" fill="hold">
                                          <p:stCondLst>
                                            <p:cond delay="0"/>
                                          </p:stCondLst>
                                        </p:cTn>
                                        <p:tgtEl>
                                          <p:spTgt spid="3734"/>
                                        </p:tgtEl>
                                        <p:attrNameLst>
                                          <p:attrName>style.visibility</p:attrName>
                                        </p:attrNameLst>
                                      </p:cBhvr>
                                      <p:to>
                                        <p:strVal val="visible"/>
                                      </p:to>
                                    </p:set>
                                    <p:animEffect transition="in" filter="fade">
                                      <p:cBhvr>
                                        <p:cTn id="287" dur="1"/>
                                        <p:tgtEl>
                                          <p:spTgt spid="3734"/>
                                        </p:tgtEl>
                                      </p:cBhvr>
                                    </p:animEffect>
                                  </p:childTnLst>
                                </p:cTn>
                              </p:par>
                              <p:par>
                                <p:cTn id="288" presetID="10" presetClass="entr" presetSubtype="0" fill="hold" nodeType="withEffect">
                                  <p:stCondLst>
                                    <p:cond delay="0"/>
                                  </p:stCondLst>
                                  <p:childTnLst>
                                    <p:set>
                                      <p:cBhvr>
                                        <p:cTn id="289" dur="1" fill="hold">
                                          <p:stCondLst>
                                            <p:cond delay="0"/>
                                          </p:stCondLst>
                                        </p:cTn>
                                        <p:tgtEl>
                                          <p:spTgt spid="3735"/>
                                        </p:tgtEl>
                                        <p:attrNameLst>
                                          <p:attrName>style.visibility</p:attrName>
                                        </p:attrNameLst>
                                      </p:cBhvr>
                                      <p:to>
                                        <p:strVal val="visible"/>
                                      </p:to>
                                    </p:set>
                                    <p:animEffect transition="in" filter="fade">
                                      <p:cBhvr>
                                        <p:cTn id="290" dur="1"/>
                                        <p:tgtEl>
                                          <p:spTgt spid="3735"/>
                                        </p:tgtEl>
                                      </p:cBhvr>
                                    </p:animEffect>
                                  </p:childTnLst>
                                </p:cTn>
                              </p:par>
                              <p:par>
                                <p:cTn id="291" presetID="10" presetClass="entr" presetSubtype="0" fill="hold" nodeType="withEffect">
                                  <p:stCondLst>
                                    <p:cond delay="0"/>
                                  </p:stCondLst>
                                  <p:childTnLst>
                                    <p:set>
                                      <p:cBhvr>
                                        <p:cTn id="292" dur="1" fill="hold">
                                          <p:stCondLst>
                                            <p:cond delay="0"/>
                                          </p:stCondLst>
                                        </p:cTn>
                                        <p:tgtEl>
                                          <p:spTgt spid="3736"/>
                                        </p:tgtEl>
                                        <p:attrNameLst>
                                          <p:attrName>style.visibility</p:attrName>
                                        </p:attrNameLst>
                                      </p:cBhvr>
                                      <p:to>
                                        <p:strVal val="visible"/>
                                      </p:to>
                                    </p:set>
                                    <p:animEffect transition="in" filter="fade">
                                      <p:cBhvr>
                                        <p:cTn id="293" dur="1"/>
                                        <p:tgtEl>
                                          <p:spTgt spid="3736"/>
                                        </p:tgtEl>
                                      </p:cBhvr>
                                    </p:animEffect>
                                  </p:childTnLst>
                                </p:cTn>
                              </p:par>
                            </p:childTnLst>
                          </p:cTn>
                        </p:par>
                      </p:childTnLst>
                    </p:cTn>
                  </p:par>
                  <p:par>
                    <p:cTn id="294" fill="hold">
                      <p:stCondLst>
                        <p:cond delay="indefinite"/>
                      </p:stCondLst>
                      <p:childTnLst>
                        <p:par>
                          <p:cTn id="295" fill="hold">
                            <p:stCondLst>
                              <p:cond delay="0"/>
                            </p:stCondLst>
                            <p:childTnLst>
                              <p:par>
                                <p:cTn id="296" presetID="10" presetClass="entr" presetSubtype="0" fill="hold" nodeType="clickEffect">
                                  <p:stCondLst>
                                    <p:cond delay="0"/>
                                  </p:stCondLst>
                                  <p:childTnLst>
                                    <p:set>
                                      <p:cBhvr>
                                        <p:cTn id="297" dur="1" fill="hold">
                                          <p:stCondLst>
                                            <p:cond delay="0"/>
                                          </p:stCondLst>
                                        </p:cTn>
                                        <p:tgtEl>
                                          <p:spTgt spid="3689"/>
                                        </p:tgtEl>
                                        <p:attrNameLst>
                                          <p:attrName>style.visibility</p:attrName>
                                        </p:attrNameLst>
                                      </p:cBhvr>
                                      <p:to>
                                        <p:strVal val="visible"/>
                                      </p:to>
                                    </p:set>
                                    <p:animEffect transition="in" filter="fade">
                                      <p:cBhvr>
                                        <p:cTn id="298" dur="1"/>
                                        <p:tgtEl>
                                          <p:spTgt spid="3689"/>
                                        </p:tgtEl>
                                      </p:cBhvr>
                                    </p:animEffect>
                                  </p:childTnLst>
                                </p:cTn>
                              </p:par>
                              <p:par>
                                <p:cTn id="299" presetID="10" presetClass="entr" presetSubtype="0" fill="hold" nodeType="withEffect">
                                  <p:stCondLst>
                                    <p:cond delay="0"/>
                                  </p:stCondLst>
                                  <p:childTnLst>
                                    <p:set>
                                      <p:cBhvr>
                                        <p:cTn id="300" dur="1" fill="hold">
                                          <p:stCondLst>
                                            <p:cond delay="0"/>
                                          </p:stCondLst>
                                        </p:cTn>
                                        <p:tgtEl>
                                          <p:spTgt spid="3688"/>
                                        </p:tgtEl>
                                        <p:attrNameLst>
                                          <p:attrName>style.visibility</p:attrName>
                                        </p:attrNameLst>
                                      </p:cBhvr>
                                      <p:to>
                                        <p:strVal val="visible"/>
                                      </p:to>
                                    </p:set>
                                    <p:animEffect transition="in" filter="fade">
                                      <p:cBhvr>
                                        <p:cTn id="301" dur="1"/>
                                        <p:tgtEl>
                                          <p:spTgt spid="3688"/>
                                        </p:tgtEl>
                                      </p:cBhvr>
                                    </p:animEffect>
                                  </p:childTnLst>
                                </p:cTn>
                              </p:par>
                            </p:childTnLst>
                          </p:cTn>
                        </p:par>
                      </p:childTnLst>
                    </p:cTn>
                  </p:par>
                  <p:par>
                    <p:cTn id="302" fill="hold">
                      <p:stCondLst>
                        <p:cond delay="indefinite"/>
                      </p:stCondLst>
                      <p:childTnLst>
                        <p:par>
                          <p:cTn id="303" fill="hold">
                            <p:stCondLst>
                              <p:cond delay="0"/>
                            </p:stCondLst>
                            <p:childTnLst>
                              <p:par>
                                <p:cTn id="304" presetID="10" presetClass="entr" presetSubtype="0" fill="hold" nodeType="clickEffect">
                                  <p:stCondLst>
                                    <p:cond delay="0"/>
                                  </p:stCondLst>
                                  <p:childTnLst>
                                    <p:set>
                                      <p:cBhvr>
                                        <p:cTn id="305" dur="1" fill="hold">
                                          <p:stCondLst>
                                            <p:cond delay="0"/>
                                          </p:stCondLst>
                                        </p:cTn>
                                        <p:tgtEl>
                                          <p:spTgt spid="3743"/>
                                        </p:tgtEl>
                                        <p:attrNameLst>
                                          <p:attrName>style.visibility</p:attrName>
                                        </p:attrNameLst>
                                      </p:cBhvr>
                                      <p:to>
                                        <p:strVal val="visible"/>
                                      </p:to>
                                    </p:set>
                                    <p:animEffect transition="in" filter="fade">
                                      <p:cBhvr>
                                        <p:cTn id="306" dur="1"/>
                                        <p:tgtEl>
                                          <p:spTgt spid="3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47"/>
        <p:cNvGrpSpPr/>
        <p:nvPr/>
      </p:nvGrpSpPr>
      <p:grpSpPr>
        <a:xfrm>
          <a:off x="0" y="0"/>
          <a:ext cx="0" cy="0"/>
          <a:chOff x="0" y="0"/>
          <a:chExt cx="0" cy="0"/>
        </a:xfrm>
      </p:grpSpPr>
      <p:cxnSp>
        <p:nvCxnSpPr>
          <p:cNvPr id="3748" name="Shape 3748"/>
          <p:cNvCxnSpPr/>
          <p:nvPr/>
        </p:nvCxnSpPr>
        <p:spPr>
          <a:xfrm rot="10800000" flipH="1">
            <a:off x="6580700" y="3675905"/>
            <a:ext cx="1084162" cy="1658094"/>
          </a:xfrm>
          <a:prstGeom prst="straightConnector1">
            <a:avLst/>
          </a:prstGeom>
          <a:noFill/>
          <a:ln w="9525" cap="flat" cmpd="sng">
            <a:solidFill>
              <a:srgbClr val="C4BD97"/>
            </a:solidFill>
            <a:prstDash val="solid"/>
            <a:round/>
            <a:headEnd type="none" w="med" len="med"/>
            <a:tailEnd type="none" w="med" len="med"/>
          </a:ln>
        </p:spPr>
      </p:cxnSp>
      <p:sp>
        <p:nvSpPr>
          <p:cNvPr id="3749" name="Shape 3749"/>
          <p:cNvSpPr/>
          <p:nvPr/>
        </p:nvSpPr>
        <p:spPr>
          <a:xfrm>
            <a:off x="362803" y="448016"/>
            <a:ext cx="8305799" cy="1323439"/>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46"/>
            </a:pPr>
            <a:r>
              <a:rPr lang="en-US" sz="2000" b="1" i="0" u="none" strike="noStrike" cap="none" baseline="0">
                <a:solidFill>
                  <a:schemeClr val="dk1"/>
                </a:solidFill>
                <a:latin typeface="Calibri"/>
                <a:ea typeface="Calibri"/>
                <a:cs typeface="Calibri"/>
                <a:sym typeface="Calibri"/>
              </a:rPr>
              <a:t>Draw the projections of a circular plate of negligible thickness of 50mm diameter resting on HP on a point A on the circumference, with its plane inclined at 45° to HP and the top view of the diameter passing through the resting point makes 60° with HP.</a:t>
            </a:r>
          </a:p>
        </p:txBody>
      </p:sp>
      <p:cxnSp>
        <p:nvCxnSpPr>
          <p:cNvPr id="3750" name="Shape 3750"/>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3751" name="Shape 3751"/>
          <p:cNvCxnSpPr/>
          <p:nvPr/>
        </p:nvCxnSpPr>
        <p:spPr>
          <a:xfrm rot="10800000">
            <a:off x="381000" y="1903411"/>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3752" name="Shape 3752"/>
          <p:cNvCxnSpPr/>
          <p:nvPr/>
        </p:nvCxnSpPr>
        <p:spPr>
          <a:xfrm rot="10800000">
            <a:off x="685801" y="3675966"/>
            <a:ext cx="7696198" cy="0"/>
          </a:xfrm>
          <a:prstGeom prst="straightConnector1">
            <a:avLst/>
          </a:prstGeom>
          <a:noFill/>
          <a:ln w="9525" cap="flat" cmpd="sng">
            <a:solidFill>
              <a:schemeClr val="dk1"/>
            </a:solidFill>
            <a:prstDash val="solid"/>
            <a:round/>
            <a:headEnd type="none" w="med" len="med"/>
            <a:tailEnd type="none" w="med" len="med"/>
          </a:ln>
        </p:spPr>
      </p:cxnSp>
      <p:sp>
        <p:nvSpPr>
          <p:cNvPr id="3753" name="Shape 3753"/>
          <p:cNvSpPr txBox="1"/>
          <p:nvPr/>
        </p:nvSpPr>
        <p:spPr>
          <a:xfrm>
            <a:off x="362803" y="3504073"/>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3754" name="Shape 3754"/>
          <p:cNvSpPr txBox="1"/>
          <p:nvPr/>
        </p:nvSpPr>
        <p:spPr>
          <a:xfrm>
            <a:off x="8382000" y="3492889"/>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3755" name="Shape 3755"/>
          <p:cNvSpPr txBox="1"/>
          <p:nvPr/>
        </p:nvSpPr>
        <p:spPr>
          <a:xfrm>
            <a:off x="616193" y="3352800"/>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sp>
        <p:nvSpPr>
          <p:cNvPr id="3756" name="Shape 3756"/>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3757" name="Shape 3757"/>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sp>
        <p:nvSpPr>
          <p:cNvPr id="3758" name="Shape 3758"/>
          <p:cNvSpPr txBox="1"/>
          <p:nvPr/>
        </p:nvSpPr>
        <p:spPr>
          <a:xfrm>
            <a:off x="1313799" y="4565876"/>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grpSp>
        <p:nvGrpSpPr>
          <p:cNvPr id="3759" name="Shape 3759"/>
          <p:cNvGrpSpPr/>
          <p:nvPr/>
        </p:nvGrpSpPr>
        <p:grpSpPr>
          <a:xfrm>
            <a:off x="1024695" y="4045362"/>
            <a:ext cx="1244111" cy="1564907"/>
            <a:chOff x="1051041" y="4419600"/>
            <a:chExt cx="532755" cy="942975"/>
          </a:xfrm>
        </p:grpSpPr>
        <p:cxnSp>
          <p:nvCxnSpPr>
            <p:cNvPr id="3760" name="Shape 3760"/>
            <p:cNvCxnSpPr/>
            <p:nvPr/>
          </p:nvCxnSpPr>
          <p:spPr>
            <a:xfrm>
              <a:off x="1102023" y="4419600"/>
              <a:ext cx="0" cy="942975"/>
            </a:xfrm>
            <a:prstGeom prst="straightConnector1">
              <a:avLst/>
            </a:prstGeom>
            <a:noFill/>
            <a:ln w="9525" cap="flat" cmpd="sng">
              <a:solidFill>
                <a:srgbClr val="4A7DBB"/>
              </a:solidFill>
              <a:prstDash val="solid"/>
              <a:round/>
              <a:headEnd type="triangle" w="lg" len="lg"/>
              <a:tailEnd type="triangle" w="lg" len="lg"/>
            </a:ln>
          </p:spPr>
        </p:cxnSp>
        <p:cxnSp>
          <p:nvCxnSpPr>
            <p:cNvPr id="3761" name="Shape 3761"/>
            <p:cNvCxnSpPr/>
            <p:nvPr/>
          </p:nvCxnSpPr>
          <p:spPr>
            <a:xfrm>
              <a:off x="1051041" y="4419600"/>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3762" name="Shape 3762"/>
            <p:cNvCxnSpPr/>
            <p:nvPr/>
          </p:nvCxnSpPr>
          <p:spPr>
            <a:xfrm>
              <a:off x="1051041" y="5362575"/>
              <a:ext cx="532755" cy="0"/>
            </a:xfrm>
            <a:prstGeom prst="straightConnector1">
              <a:avLst/>
            </a:prstGeom>
            <a:noFill/>
            <a:ln w="9525" cap="flat" cmpd="sng">
              <a:solidFill>
                <a:srgbClr val="4A7DBB"/>
              </a:solidFill>
              <a:prstDash val="solid"/>
              <a:round/>
              <a:headEnd type="none" w="med" len="med"/>
              <a:tailEnd type="none" w="med" len="med"/>
            </a:ln>
          </p:spPr>
        </p:cxnSp>
      </p:grpSp>
      <p:sp>
        <p:nvSpPr>
          <p:cNvPr id="3763" name="Shape 3763"/>
          <p:cNvSpPr txBox="1"/>
          <p:nvPr/>
        </p:nvSpPr>
        <p:spPr>
          <a:xfrm>
            <a:off x="650277" y="4635666"/>
            <a:ext cx="5469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500" b="0" i="0" u="none" strike="noStrike" cap="none" baseline="0">
                <a:solidFill>
                  <a:schemeClr val="dk1"/>
                </a:solidFill>
                <a:latin typeface="Calibri"/>
                <a:ea typeface="Calibri"/>
                <a:cs typeface="Calibri"/>
                <a:sym typeface="Calibri"/>
              </a:rPr>
              <a:t>Ø</a:t>
            </a:r>
            <a:r>
              <a:rPr lang="en-US" sz="1800" b="0" i="0" u="none" strike="noStrike" cap="none" baseline="0">
                <a:solidFill>
                  <a:schemeClr val="dk1"/>
                </a:solidFill>
                <a:latin typeface="Calibri"/>
                <a:ea typeface="Calibri"/>
                <a:cs typeface="Calibri"/>
                <a:sym typeface="Calibri"/>
              </a:rPr>
              <a:t>50</a:t>
            </a:r>
          </a:p>
        </p:txBody>
      </p:sp>
      <p:sp>
        <p:nvSpPr>
          <p:cNvPr id="3764" name="Shape 3764"/>
          <p:cNvSpPr/>
          <p:nvPr/>
        </p:nvSpPr>
        <p:spPr>
          <a:xfrm rot="254616">
            <a:off x="3633983" y="3298970"/>
            <a:ext cx="608723" cy="841944"/>
          </a:xfrm>
          <a:prstGeom prst="arc">
            <a:avLst>
              <a:gd name="adj1" fmla="val 17446589"/>
              <a:gd name="adj2" fmla="val 20787649"/>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765" name="Shape 3765"/>
          <p:cNvSpPr txBox="1"/>
          <p:nvPr/>
        </p:nvSpPr>
        <p:spPr>
          <a:xfrm>
            <a:off x="3026691" y="3339001"/>
            <a:ext cx="314509"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e'</a:t>
            </a:r>
          </a:p>
        </p:txBody>
      </p:sp>
      <p:cxnSp>
        <p:nvCxnSpPr>
          <p:cNvPr id="3766" name="Shape 3766"/>
          <p:cNvCxnSpPr/>
          <p:nvPr/>
        </p:nvCxnSpPr>
        <p:spPr>
          <a:xfrm>
            <a:off x="1551500" y="4820335"/>
            <a:ext cx="1600199" cy="0"/>
          </a:xfrm>
          <a:prstGeom prst="straightConnector1">
            <a:avLst/>
          </a:prstGeom>
          <a:noFill/>
          <a:ln w="9525" cap="flat" cmpd="sng">
            <a:solidFill>
              <a:srgbClr val="C4BD97"/>
            </a:solidFill>
            <a:prstDash val="solid"/>
            <a:round/>
            <a:headEnd type="none" w="med" len="med"/>
            <a:tailEnd type="none" w="med" len="med"/>
          </a:ln>
        </p:spPr>
      </p:cxnSp>
      <p:cxnSp>
        <p:nvCxnSpPr>
          <p:cNvPr id="3767" name="Shape 3767"/>
          <p:cNvCxnSpPr/>
          <p:nvPr/>
        </p:nvCxnSpPr>
        <p:spPr>
          <a:xfrm>
            <a:off x="2351600" y="3688739"/>
            <a:ext cx="0" cy="1913328"/>
          </a:xfrm>
          <a:prstGeom prst="straightConnector1">
            <a:avLst/>
          </a:prstGeom>
          <a:noFill/>
          <a:ln w="9525" cap="flat" cmpd="sng">
            <a:solidFill>
              <a:srgbClr val="C4BD97"/>
            </a:solidFill>
            <a:prstDash val="solid"/>
            <a:round/>
            <a:headEnd type="none" w="med" len="med"/>
            <a:tailEnd type="none" w="med" len="med"/>
          </a:ln>
        </p:spPr>
      </p:cxnSp>
      <p:cxnSp>
        <p:nvCxnSpPr>
          <p:cNvPr id="3768" name="Shape 3768"/>
          <p:cNvCxnSpPr/>
          <p:nvPr/>
        </p:nvCxnSpPr>
        <p:spPr>
          <a:xfrm>
            <a:off x="1785844" y="4267564"/>
            <a:ext cx="1131511" cy="1105538"/>
          </a:xfrm>
          <a:prstGeom prst="straightConnector1">
            <a:avLst/>
          </a:prstGeom>
          <a:noFill/>
          <a:ln w="9525" cap="flat" cmpd="sng">
            <a:solidFill>
              <a:srgbClr val="C4BD97"/>
            </a:solidFill>
            <a:prstDash val="solid"/>
            <a:round/>
            <a:headEnd type="none" w="med" len="med"/>
            <a:tailEnd type="none" w="med" len="med"/>
          </a:ln>
        </p:spPr>
      </p:cxnSp>
      <p:cxnSp>
        <p:nvCxnSpPr>
          <p:cNvPr id="3769" name="Shape 3769"/>
          <p:cNvCxnSpPr/>
          <p:nvPr/>
        </p:nvCxnSpPr>
        <p:spPr>
          <a:xfrm rot="10800000" flipH="1">
            <a:off x="1785844" y="4267564"/>
            <a:ext cx="1131511" cy="1105538"/>
          </a:xfrm>
          <a:prstGeom prst="straightConnector1">
            <a:avLst/>
          </a:prstGeom>
          <a:noFill/>
          <a:ln w="9525" cap="flat" cmpd="sng">
            <a:solidFill>
              <a:srgbClr val="C4BD97"/>
            </a:solidFill>
            <a:prstDash val="solid"/>
            <a:round/>
            <a:headEnd type="none" w="med" len="med"/>
            <a:tailEnd type="none" w="med" len="med"/>
          </a:ln>
        </p:spPr>
      </p:cxnSp>
      <p:cxnSp>
        <p:nvCxnSpPr>
          <p:cNvPr id="3770" name="Shape 3770"/>
          <p:cNvCxnSpPr/>
          <p:nvPr/>
        </p:nvCxnSpPr>
        <p:spPr>
          <a:xfrm rot="10800000">
            <a:off x="1551500" y="3688740"/>
            <a:ext cx="0" cy="1131595"/>
          </a:xfrm>
          <a:prstGeom prst="straightConnector1">
            <a:avLst/>
          </a:prstGeom>
          <a:noFill/>
          <a:ln w="9525" cap="flat" cmpd="sng">
            <a:solidFill>
              <a:srgbClr val="C4BD97"/>
            </a:solidFill>
            <a:prstDash val="solid"/>
            <a:round/>
            <a:headEnd type="none" w="med" len="med"/>
            <a:tailEnd type="none" w="med" len="med"/>
          </a:ln>
        </p:spPr>
      </p:cxnSp>
      <p:cxnSp>
        <p:nvCxnSpPr>
          <p:cNvPr id="3771" name="Shape 3771"/>
          <p:cNvCxnSpPr/>
          <p:nvPr/>
        </p:nvCxnSpPr>
        <p:spPr>
          <a:xfrm rot="10800000">
            <a:off x="3151700" y="3688740"/>
            <a:ext cx="0" cy="1131595"/>
          </a:xfrm>
          <a:prstGeom prst="straightConnector1">
            <a:avLst/>
          </a:prstGeom>
          <a:noFill/>
          <a:ln w="9525" cap="flat" cmpd="sng">
            <a:solidFill>
              <a:srgbClr val="C4BD97"/>
            </a:solidFill>
            <a:prstDash val="solid"/>
            <a:round/>
            <a:headEnd type="none" w="med" len="med"/>
            <a:tailEnd type="none" w="med" len="med"/>
          </a:ln>
        </p:spPr>
      </p:cxnSp>
      <p:cxnSp>
        <p:nvCxnSpPr>
          <p:cNvPr id="3772" name="Shape 3772"/>
          <p:cNvCxnSpPr/>
          <p:nvPr/>
        </p:nvCxnSpPr>
        <p:spPr>
          <a:xfrm rot="10800000">
            <a:off x="2917357" y="3675964"/>
            <a:ext cx="0" cy="591600"/>
          </a:xfrm>
          <a:prstGeom prst="straightConnector1">
            <a:avLst/>
          </a:prstGeom>
          <a:noFill/>
          <a:ln w="9525" cap="flat" cmpd="sng">
            <a:solidFill>
              <a:srgbClr val="C4BD97"/>
            </a:solidFill>
            <a:prstDash val="solid"/>
            <a:round/>
            <a:headEnd type="none" w="med" len="med"/>
            <a:tailEnd type="none" w="med" len="med"/>
          </a:ln>
        </p:spPr>
      </p:cxnSp>
      <p:cxnSp>
        <p:nvCxnSpPr>
          <p:cNvPr id="3773" name="Shape 3773"/>
          <p:cNvCxnSpPr/>
          <p:nvPr/>
        </p:nvCxnSpPr>
        <p:spPr>
          <a:xfrm rot="10800000">
            <a:off x="1785844" y="3675964"/>
            <a:ext cx="0" cy="591600"/>
          </a:xfrm>
          <a:prstGeom prst="straightConnector1">
            <a:avLst/>
          </a:prstGeom>
          <a:noFill/>
          <a:ln w="9525" cap="flat" cmpd="sng">
            <a:solidFill>
              <a:srgbClr val="C4BD97"/>
            </a:solidFill>
            <a:prstDash val="solid"/>
            <a:round/>
            <a:headEnd type="none" w="med" len="med"/>
            <a:tailEnd type="none" w="med" len="med"/>
          </a:ln>
        </p:spPr>
      </p:cxnSp>
      <p:cxnSp>
        <p:nvCxnSpPr>
          <p:cNvPr id="3774" name="Shape 3774"/>
          <p:cNvCxnSpPr/>
          <p:nvPr/>
        </p:nvCxnSpPr>
        <p:spPr>
          <a:xfrm flipH="1">
            <a:off x="1551500" y="3675964"/>
            <a:ext cx="1600199" cy="0"/>
          </a:xfrm>
          <a:prstGeom prst="straightConnector1">
            <a:avLst/>
          </a:prstGeom>
          <a:noFill/>
          <a:ln w="28575" cap="flat" cmpd="sng">
            <a:solidFill>
              <a:schemeClr val="dk1"/>
            </a:solidFill>
            <a:prstDash val="solid"/>
            <a:round/>
            <a:headEnd type="none" w="med" len="med"/>
            <a:tailEnd type="none" w="med" len="med"/>
          </a:ln>
        </p:spPr>
      </p:cxnSp>
      <p:cxnSp>
        <p:nvCxnSpPr>
          <p:cNvPr id="3775" name="Shape 3775"/>
          <p:cNvCxnSpPr/>
          <p:nvPr/>
        </p:nvCxnSpPr>
        <p:spPr>
          <a:xfrm flipH="1">
            <a:off x="4339493" y="3095676"/>
            <a:ext cx="9007" cy="2506390"/>
          </a:xfrm>
          <a:prstGeom prst="straightConnector1">
            <a:avLst/>
          </a:prstGeom>
          <a:noFill/>
          <a:ln w="9525" cap="flat" cmpd="sng">
            <a:solidFill>
              <a:srgbClr val="C4BD97"/>
            </a:solidFill>
            <a:prstDash val="solid"/>
            <a:round/>
            <a:headEnd type="none" w="med" len="med"/>
            <a:tailEnd type="none" w="med" len="med"/>
          </a:ln>
        </p:spPr>
      </p:cxnSp>
      <p:cxnSp>
        <p:nvCxnSpPr>
          <p:cNvPr id="3776" name="Shape 3776"/>
          <p:cNvCxnSpPr/>
          <p:nvPr/>
        </p:nvCxnSpPr>
        <p:spPr>
          <a:xfrm rot="10800000">
            <a:off x="3772183" y="3675964"/>
            <a:ext cx="0" cy="1144369"/>
          </a:xfrm>
          <a:prstGeom prst="straightConnector1">
            <a:avLst/>
          </a:prstGeom>
          <a:noFill/>
          <a:ln w="9525" cap="flat" cmpd="sng">
            <a:solidFill>
              <a:srgbClr val="C4BD97"/>
            </a:solidFill>
            <a:prstDash val="solid"/>
            <a:round/>
            <a:headEnd type="none" w="med" len="med"/>
            <a:tailEnd type="none" w="med" len="med"/>
          </a:ln>
        </p:spPr>
      </p:cxnSp>
      <p:cxnSp>
        <p:nvCxnSpPr>
          <p:cNvPr id="3777" name="Shape 3777"/>
          <p:cNvCxnSpPr/>
          <p:nvPr/>
        </p:nvCxnSpPr>
        <p:spPr>
          <a:xfrm rot="10800000">
            <a:off x="4906803" y="2531477"/>
            <a:ext cx="0" cy="2288856"/>
          </a:xfrm>
          <a:prstGeom prst="straightConnector1">
            <a:avLst/>
          </a:prstGeom>
          <a:noFill/>
          <a:ln w="9525" cap="flat" cmpd="sng">
            <a:solidFill>
              <a:srgbClr val="C4BD97"/>
            </a:solidFill>
            <a:prstDash val="solid"/>
            <a:round/>
            <a:headEnd type="none" w="med" len="med"/>
            <a:tailEnd type="none" w="med" len="med"/>
          </a:ln>
        </p:spPr>
      </p:cxnSp>
      <p:cxnSp>
        <p:nvCxnSpPr>
          <p:cNvPr id="3778" name="Shape 3778"/>
          <p:cNvCxnSpPr/>
          <p:nvPr/>
        </p:nvCxnSpPr>
        <p:spPr>
          <a:xfrm rot="10800000">
            <a:off x="4740642" y="2700754"/>
            <a:ext cx="0" cy="2672349"/>
          </a:xfrm>
          <a:prstGeom prst="straightConnector1">
            <a:avLst/>
          </a:prstGeom>
          <a:noFill/>
          <a:ln w="9525" cap="flat" cmpd="sng">
            <a:solidFill>
              <a:srgbClr val="C4BD97"/>
            </a:solidFill>
            <a:prstDash val="solid"/>
            <a:round/>
            <a:headEnd type="none" w="med" len="med"/>
            <a:tailEnd type="none" w="med" len="med"/>
          </a:ln>
        </p:spPr>
      </p:cxnSp>
      <p:cxnSp>
        <p:nvCxnSpPr>
          <p:cNvPr id="3779" name="Shape 3779"/>
          <p:cNvCxnSpPr/>
          <p:nvPr/>
        </p:nvCxnSpPr>
        <p:spPr>
          <a:xfrm rot="10800000" flipH="1">
            <a:off x="3938344" y="3492889"/>
            <a:ext cx="0" cy="1880214"/>
          </a:xfrm>
          <a:prstGeom prst="straightConnector1">
            <a:avLst/>
          </a:prstGeom>
          <a:noFill/>
          <a:ln w="9525" cap="flat" cmpd="sng">
            <a:solidFill>
              <a:srgbClr val="C4BD97"/>
            </a:solidFill>
            <a:prstDash val="solid"/>
            <a:round/>
            <a:headEnd type="none" w="med" len="med"/>
            <a:tailEnd type="none" w="med" len="med"/>
          </a:ln>
        </p:spPr>
      </p:cxnSp>
      <p:cxnSp>
        <p:nvCxnSpPr>
          <p:cNvPr id="3780" name="Shape 3780"/>
          <p:cNvCxnSpPr/>
          <p:nvPr/>
        </p:nvCxnSpPr>
        <p:spPr>
          <a:xfrm rot="10800000" flipH="1">
            <a:off x="2351600" y="4038599"/>
            <a:ext cx="1987892" cy="0"/>
          </a:xfrm>
          <a:prstGeom prst="straightConnector1">
            <a:avLst/>
          </a:prstGeom>
          <a:noFill/>
          <a:ln w="9525" cap="flat" cmpd="sng">
            <a:solidFill>
              <a:srgbClr val="C4BD97"/>
            </a:solidFill>
            <a:prstDash val="solid"/>
            <a:round/>
            <a:headEnd type="none" w="med" len="med"/>
            <a:tailEnd type="none" w="med" len="med"/>
          </a:ln>
        </p:spPr>
      </p:cxnSp>
      <p:cxnSp>
        <p:nvCxnSpPr>
          <p:cNvPr id="3781" name="Shape 3781"/>
          <p:cNvCxnSpPr/>
          <p:nvPr/>
        </p:nvCxnSpPr>
        <p:spPr>
          <a:xfrm rot="10800000" flipH="1">
            <a:off x="1785844" y="4267563"/>
            <a:ext cx="2954797" cy="0"/>
          </a:xfrm>
          <a:prstGeom prst="straightConnector1">
            <a:avLst/>
          </a:prstGeom>
          <a:noFill/>
          <a:ln w="9525" cap="flat" cmpd="sng">
            <a:solidFill>
              <a:srgbClr val="C4BD97"/>
            </a:solidFill>
            <a:prstDash val="solid"/>
            <a:round/>
            <a:headEnd type="none" w="med" len="med"/>
            <a:tailEnd type="none" w="med" len="med"/>
          </a:ln>
        </p:spPr>
      </p:cxnSp>
      <p:cxnSp>
        <p:nvCxnSpPr>
          <p:cNvPr id="3782" name="Shape 3782"/>
          <p:cNvCxnSpPr/>
          <p:nvPr/>
        </p:nvCxnSpPr>
        <p:spPr>
          <a:xfrm rot="10800000" flipH="1">
            <a:off x="3151700" y="4820334"/>
            <a:ext cx="1755102" cy="0"/>
          </a:xfrm>
          <a:prstGeom prst="straightConnector1">
            <a:avLst/>
          </a:prstGeom>
          <a:noFill/>
          <a:ln w="9525" cap="flat" cmpd="sng">
            <a:solidFill>
              <a:srgbClr val="C4BD97"/>
            </a:solidFill>
            <a:prstDash val="solid"/>
            <a:round/>
            <a:headEnd type="none" w="med" len="med"/>
            <a:tailEnd type="none" w="med" len="med"/>
          </a:ln>
        </p:spPr>
      </p:cxnSp>
      <p:cxnSp>
        <p:nvCxnSpPr>
          <p:cNvPr id="3783" name="Shape 3783"/>
          <p:cNvCxnSpPr/>
          <p:nvPr/>
        </p:nvCxnSpPr>
        <p:spPr>
          <a:xfrm rot="10800000" flipH="1">
            <a:off x="1785844" y="5373102"/>
            <a:ext cx="2954797" cy="0"/>
          </a:xfrm>
          <a:prstGeom prst="straightConnector1">
            <a:avLst/>
          </a:prstGeom>
          <a:noFill/>
          <a:ln w="9525" cap="flat" cmpd="sng">
            <a:solidFill>
              <a:srgbClr val="C4BD97"/>
            </a:solidFill>
            <a:prstDash val="solid"/>
            <a:round/>
            <a:headEnd type="none" w="med" len="med"/>
            <a:tailEnd type="none" w="med" len="med"/>
          </a:ln>
        </p:spPr>
      </p:cxnSp>
      <p:cxnSp>
        <p:nvCxnSpPr>
          <p:cNvPr id="3784" name="Shape 3784"/>
          <p:cNvCxnSpPr/>
          <p:nvPr/>
        </p:nvCxnSpPr>
        <p:spPr>
          <a:xfrm rot="10800000" flipH="1">
            <a:off x="2351600" y="5602068"/>
            <a:ext cx="1987892" cy="0"/>
          </a:xfrm>
          <a:prstGeom prst="straightConnector1">
            <a:avLst/>
          </a:prstGeom>
          <a:noFill/>
          <a:ln w="9525" cap="flat" cmpd="sng">
            <a:solidFill>
              <a:srgbClr val="C4BD97"/>
            </a:solidFill>
            <a:prstDash val="solid"/>
            <a:round/>
            <a:headEnd type="none" w="med" len="med"/>
            <a:tailEnd type="none" w="med" len="med"/>
          </a:ln>
        </p:spPr>
      </p:cxnSp>
      <p:sp>
        <p:nvSpPr>
          <p:cNvPr id="3785" name="Shape 3785"/>
          <p:cNvSpPr/>
          <p:nvPr/>
        </p:nvSpPr>
        <p:spPr>
          <a:xfrm>
            <a:off x="3772183" y="4038598"/>
            <a:ext cx="1134620" cy="1563468"/>
          </a:xfrm>
          <a:prstGeom prst="ellipse">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lt1"/>
                </a:solidFill>
                <a:latin typeface="Calibri"/>
                <a:ea typeface="Calibri"/>
                <a:cs typeface="Calibri"/>
                <a:sym typeface="Calibri"/>
              </a:rPr>
              <a:t>c</a:t>
            </a:r>
          </a:p>
        </p:txBody>
      </p:sp>
      <p:sp>
        <p:nvSpPr>
          <p:cNvPr id="3786" name="Shape 3786"/>
          <p:cNvSpPr/>
          <p:nvPr/>
        </p:nvSpPr>
        <p:spPr>
          <a:xfrm>
            <a:off x="1551500" y="4038600"/>
            <a:ext cx="1600199" cy="1563468"/>
          </a:xfrm>
          <a:prstGeom prst="ellipse">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3787" name="Shape 3787"/>
          <p:cNvCxnSpPr/>
          <p:nvPr/>
        </p:nvCxnSpPr>
        <p:spPr>
          <a:xfrm rot="-2690549" flipH="1">
            <a:off x="3543896" y="3095677"/>
            <a:ext cx="1600200" cy="0"/>
          </a:xfrm>
          <a:prstGeom prst="straightConnector1">
            <a:avLst/>
          </a:prstGeom>
          <a:noFill/>
          <a:ln w="28575" cap="flat" cmpd="sng">
            <a:solidFill>
              <a:schemeClr val="dk1"/>
            </a:solidFill>
            <a:prstDash val="solid"/>
            <a:round/>
            <a:headEnd type="none" w="med" len="med"/>
            <a:tailEnd type="none" w="med" len="med"/>
          </a:ln>
        </p:spPr>
      </p:cxnSp>
      <p:sp>
        <p:nvSpPr>
          <p:cNvPr id="3788" name="Shape 3788"/>
          <p:cNvSpPr txBox="1"/>
          <p:nvPr/>
        </p:nvSpPr>
        <p:spPr>
          <a:xfrm>
            <a:off x="4199119" y="3285794"/>
            <a:ext cx="49343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45°</a:t>
            </a:r>
          </a:p>
        </p:txBody>
      </p:sp>
      <p:cxnSp>
        <p:nvCxnSpPr>
          <p:cNvPr id="3789" name="Shape 3789"/>
          <p:cNvCxnSpPr/>
          <p:nvPr/>
        </p:nvCxnSpPr>
        <p:spPr>
          <a:xfrm rot="10800000">
            <a:off x="6611109" y="3675905"/>
            <a:ext cx="0" cy="1617914"/>
          </a:xfrm>
          <a:prstGeom prst="straightConnector1">
            <a:avLst/>
          </a:prstGeom>
          <a:noFill/>
          <a:ln w="9525" cap="flat" cmpd="sng">
            <a:solidFill>
              <a:srgbClr val="C4BD97"/>
            </a:solidFill>
            <a:prstDash val="solid"/>
            <a:round/>
            <a:headEnd type="none" w="med" len="med"/>
            <a:tailEnd type="none" w="med" len="med"/>
          </a:ln>
        </p:spPr>
      </p:cxnSp>
      <p:cxnSp>
        <p:nvCxnSpPr>
          <p:cNvPr id="3790" name="Shape 3790"/>
          <p:cNvCxnSpPr/>
          <p:nvPr/>
        </p:nvCxnSpPr>
        <p:spPr>
          <a:xfrm rot="10800000" flipH="1">
            <a:off x="6683213" y="2700753"/>
            <a:ext cx="0" cy="1480291"/>
          </a:xfrm>
          <a:prstGeom prst="straightConnector1">
            <a:avLst/>
          </a:prstGeom>
          <a:noFill/>
          <a:ln w="9525" cap="flat" cmpd="sng">
            <a:solidFill>
              <a:srgbClr val="C4BD97"/>
            </a:solidFill>
            <a:prstDash val="solid"/>
            <a:round/>
            <a:headEnd type="none" w="med" len="med"/>
            <a:tailEnd type="none" w="med" len="med"/>
          </a:ln>
        </p:spPr>
      </p:cxnSp>
      <p:cxnSp>
        <p:nvCxnSpPr>
          <p:cNvPr id="3791" name="Shape 3791"/>
          <p:cNvCxnSpPr/>
          <p:nvPr/>
        </p:nvCxnSpPr>
        <p:spPr>
          <a:xfrm rot="10800000">
            <a:off x="6241285" y="3504073"/>
            <a:ext cx="0" cy="1346583"/>
          </a:xfrm>
          <a:prstGeom prst="straightConnector1">
            <a:avLst/>
          </a:prstGeom>
          <a:noFill/>
          <a:ln w="9525" cap="flat" cmpd="sng">
            <a:solidFill>
              <a:srgbClr val="C4BD97"/>
            </a:solidFill>
            <a:prstDash val="solid"/>
            <a:round/>
            <a:headEnd type="none" w="med" len="med"/>
            <a:tailEnd type="none" w="med" len="med"/>
          </a:ln>
        </p:spPr>
      </p:cxnSp>
      <p:cxnSp>
        <p:nvCxnSpPr>
          <p:cNvPr id="3792" name="Shape 3792"/>
          <p:cNvCxnSpPr/>
          <p:nvPr/>
        </p:nvCxnSpPr>
        <p:spPr>
          <a:xfrm rot="10800000">
            <a:off x="6271151" y="3095676"/>
            <a:ext cx="0" cy="1294054"/>
          </a:xfrm>
          <a:prstGeom prst="straightConnector1">
            <a:avLst/>
          </a:prstGeom>
          <a:noFill/>
          <a:ln w="9525" cap="flat" cmpd="sng">
            <a:solidFill>
              <a:srgbClr val="C4BD97"/>
            </a:solidFill>
            <a:prstDash val="solid"/>
            <a:round/>
            <a:headEnd type="none" w="med" len="med"/>
            <a:tailEnd type="none" w="med" len="med"/>
          </a:ln>
        </p:spPr>
      </p:cxnSp>
      <p:cxnSp>
        <p:nvCxnSpPr>
          <p:cNvPr id="3793" name="Shape 3793"/>
          <p:cNvCxnSpPr/>
          <p:nvPr/>
        </p:nvCxnSpPr>
        <p:spPr>
          <a:xfrm rot="10800000">
            <a:off x="7163989" y="3492888"/>
            <a:ext cx="0" cy="1966731"/>
          </a:xfrm>
          <a:prstGeom prst="straightConnector1">
            <a:avLst/>
          </a:prstGeom>
          <a:noFill/>
          <a:ln w="9525" cap="flat" cmpd="sng">
            <a:solidFill>
              <a:srgbClr val="C4BD97"/>
            </a:solidFill>
            <a:prstDash val="solid"/>
            <a:round/>
            <a:headEnd type="none" w="med" len="med"/>
            <a:tailEnd type="none" w="med" len="med"/>
          </a:ln>
        </p:spPr>
      </p:cxnSp>
      <p:cxnSp>
        <p:nvCxnSpPr>
          <p:cNvPr id="3794" name="Shape 3794"/>
          <p:cNvCxnSpPr/>
          <p:nvPr/>
        </p:nvCxnSpPr>
        <p:spPr>
          <a:xfrm rot="10800000">
            <a:off x="7236092" y="2531477"/>
            <a:ext cx="0" cy="1815366"/>
          </a:xfrm>
          <a:prstGeom prst="straightConnector1">
            <a:avLst/>
          </a:prstGeom>
          <a:noFill/>
          <a:ln w="9525" cap="flat" cmpd="sng">
            <a:solidFill>
              <a:srgbClr val="C4BD97"/>
            </a:solidFill>
            <a:prstDash val="solid"/>
            <a:round/>
            <a:headEnd type="none" w="med" len="med"/>
            <a:tailEnd type="none" w="med" len="med"/>
          </a:ln>
        </p:spPr>
      </p:cxnSp>
      <p:cxnSp>
        <p:nvCxnSpPr>
          <p:cNvPr id="3795" name="Shape 3795"/>
          <p:cNvCxnSpPr/>
          <p:nvPr/>
        </p:nvCxnSpPr>
        <p:spPr>
          <a:xfrm rot="10800000">
            <a:off x="7576050" y="3095678"/>
            <a:ext cx="0" cy="2155255"/>
          </a:xfrm>
          <a:prstGeom prst="straightConnector1">
            <a:avLst/>
          </a:prstGeom>
          <a:noFill/>
          <a:ln w="9525" cap="flat" cmpd="sng">
            <a:solidFill>
              <a:srgbClr val="C4BD97"/>
            </a:solidFill>
            <a:prstDash val="solid"/>
            <a:round/>
            <a:headEnd type="none" w="med" len="med"/>
            <a:tailEnd type="none" w="med" len="med"/>
          </a:ln>
        </p:spPr>
      </p:cxnSp>
      <p:cxnSp>
        <p:nvCxnSpPr>
          <p:cNvPr id="3796" name="Shape 3796"/>
          <p:cNvCxnSpPr/>
          <p:nvPr/>
        </p:nvCxnSpPr>
        <p:spPr>
          <a:xfrm rot="10800000">
            <a:off x="7605917" y="2700753"/>
            <a:ext cx="0" cy="2089253"/>
          </a:xfrm>
          <a:prstGeom prst="straightConnector1">
            <a:avLst/>
          </a:prstGeom>
          <a:noFill/>
          <a:ln w="9525" cap="flat" cmpd="sng">
            <a:solidFill>
              <a:srgbClr val="C4BD97"/>
            </a:solidFill>
            <a:prstDash val="solid"/>
            <a:round/>
            <a:headEnd type="none" w="med" len="med"/>
            <a:tailEnd type="none" w="med" len="med"/>
          </a:ln>
        </p:spPr>
      </p:cxnSp>
      <p:grpSp>
        <p:nvGrpSpPr>
          <p:cNvPr id="3797" name="Shape 3797"/>
          <p:cNvGrpSpPr/>
          <p:nvPr/>
        </p:nvGrpSpPr>
        <p:grpSpPr>
          <a:xfrm rot="-3394570">
            <a:off x="6014252" y="3898863"/>
            <a:ext cx="1818697" cy="1842939"/>
            <a:chOff x="6528955" y="3691749"/>
            <a:chExt cx="1818697" cy="1842939"/>
          </a:xfrm>
        </p:grpSpPr>
        <p:cxnSp>
          <p:nvCxnSpPr>
            <p:cNvPr id="3798" name="Shape 3798"/>
            <p:cNvCxnSpPr>
              <a:stCxn id="3799" idx="0"/>
              <a:endCxn id="3799" idx="4"/>
            </p:cNvCxnSpPr>
            <p:nvPr/>
          </p:nvCxnSpPr>
          <p:spPr>
            <a:xfrm rot="3394815">
              <a:off x="6785761" y="4182694"/>
              <a:ext cx="1305085" cy="861181"/>
            </a:xfrm>
            <a:prstGeom prst="straightConnector1">
              <a:avLst/>
            </a:prstGeom>
            <a:noFill/>
            <a:ln w="9525" cap="flat" cmpd="sng">
              <a:solidFill>
                <a:srgbClr val="C4BD97"/>
              </a:solidFill>
              <a:prstDash val="solid"/>
              <a:round/>
              <a:headEnd type="none" w="med" len="med"/>
              <a:tailEnd type="none" w="med" len="med"/>
            </a:ln>
          </p:spPr>
        </p:cxnSp>
        <p:cxnSp>
          <p:nvCxnSpPr>
            <p:cNvPr id="3800" name="Shape 3800"/>
            <p:cNvCxnSpPr>
              <a:stCxn id="3799" idx="5"/>
              <a:endCxn id="3799" idx="7"/>
            </p:cNvCxnSpPr>
            <p:nvPr/>
          </p:nvCxnSpPr>
          <p:spPr>
            <a:xfrm rot="-7405283">
              <a:off x="7378117" y="4308788"/>
              <a:ext cx="922670" cy="608900"/>
            </a:xfrm>
            <a:prstGeom prst="straightConnector1">
              <a:avLst/>
            </a:prstGeom>
            <a:noFill/>
            <a:ln w="9525" cap="flat" cmpd="sng">
              <a:solidFill>
                <a:srgbClr val="C4BD97"/>
              </a:solidFill>
              <a:prstDash val="solid"/>
              <a:round/>
              <a:headEnd type="none" w="med" len="med"/>
              <a:tailEnd type="none" w="med" len="med"/>
            </a:ln>
          </p:spPr>
        </p:cxnSp>
        <p:cxnSp>
          <p:nvCxnSpPr>
            <p:cNvPr id="3801" name="Shape 3801"/>
            <p:cNvCxnSpPr>
              <a:stCxn id="3799" idx="3"/>
              <a:endCxn id="3799" idx="1"/>
            </p:cNvCxnSpPr>
            <p:nvPr/>
          </p:nvCxnSpPr>
          <p:spPr>
            <a:xfrm rot="-7405283">
              <a:off x="6575819" y="4308788"/>
              <a:ext cx="922670" cy="608900"/>
            </a:xfrm>
            <a:prstGeom prst="straightConnector1">
              <a:avLst/>
            </a:prstGeom>
            <a:noFill/>
            <a:ln w="9525" cap="flat" cmpd="sng">
              <a:solidFill>
                <a:srgbClr val="C4BD97"/>
              </a:solidFill>
              <a:prstDash val="solid"/>
              <a:round/>
              <a:headEnd type="none" w="med" len="med"/>
              <a:tailEnd type="none" w="med" len="med"/>
            </a:ln>
          </p:spPr>
        </p:cxnSp>
        <p:cxnSp>
          <p:nvCxnSpPr>
            <p:cNvPr id="3802" name="Shape 3802"/>
            <p:cNvCxnSpPr>
              <a:stCxn id="3799" idx="1"/>
              <a:endCxn id="3799" idx="7"/>
            </p:cNvCxnSpPr>
            <p:nvPr/>
          </p:nvCxnSpPr>
          <p:spPr>
            <a:xfrm rot="-7405216" flipH="1">
              <a:off x="7217384" y="3725670"/>
              <a:ext cx="441740" cy="669558"/>
            </a:xfrm>
            <a:prstGeom prst="straightConnector1">
              <a:avLst/>
            </a:prstGeom>
            <a:noFill/>
            <a:ln w="9525" cap="flat" cmpd="sng">
              <a:solidFill>
                <a:srgbClr val="C4BD97"/>
              </a:solidFill>
              <a:prstDash val="solid"/>
              <a:round/>
              <a:headEnd type="none" w="med" len="med"/>
              <a:tailEnd type="none" w="med" len="med"/>
            </a:ln>
          </p:spPr>
        </p:cxnSp>
        <p:cxnSp>
          <p:nvCxnSpPr>
            <p:cNvPr id="3803" name="Shape 3803"/>
            <p:cNvCxnSpPr>
              <a:stCxn id="3799" idx="2"/>
              <a:endCxn id="3799" idx="6"/>
            </p:cNvCxnSpPr>
            <p:nvPr/>
          </p:nvCxnSpPr>
          <p:spPr>
            <a:xfrm rot="-7404469" flipH="1">
              <a:off x="7125813" y="4139653"/>
              <a:ext cx="624960" cy="947133"/>
            </a:xfrm>
            <a:prstGeom prst="straightConnector1">
              <a:avLst/>
            </a:prstGeom>
            <a:noFill/>
            <a:ln w="9525" cap="flat" cmpd="sng">
              <a:solidFill>
                <a:srgbClr val="C4BD97"/>
              </a:solidFill>
              <a:prstDash val="solid"/>
              <a:round/>
              <a:headEnd type="none" w="med" len="med"/>
              <a:tailEnd type="none" w="med" len="med"/>
            </a:ln>
          </p:spPr>
        </p:cxnSp>
        <p:cxnSp>
          <p:nvCxnSpPr>
            <p:cNvPr id="3804" name="Shape 3804"/>
            <p:cNvCxnSpPr>
              <a:stCxn id="3799" idx="3"/>
              <a:endCxn id="3799" idx="5"/>
            </p:cNvCxnSpPr>
            <p:nvPr/>
          </p:nvCxnSpPr>
          <p:spPr>
            <a:xfrm rot="-7405216" flipH="1">
              <a:off x="7217384" y="4831209"/>
              <a:ext cx="441740" cy="669558"/>
            </a:xfrm>
            <a:prstGeom prst="straightConnector1">
              <a:avLst/>
            </a:prstGeom>
            <a:noFill/>
            <a:ln w="9525" cap="flat" cmpd="sng">
              <a:solidFill>
                <a:srgbClr val="C4BD97"/>
              </a:solidFill>
              <a:prstDash val="solid"/>
              <a:round/>
              <a:headEnd type="none" w="med" len="med"/>
              <a:tailEnd type="none" w="med" len="med"/>
            </a:ln>
          </p:spPr>
        </p:cxnSp>
        <p:sp>
          <p:nvSpPr>
            <p:cNvPr id="3799" name="Shape 3799"/>
            <p:cNvSpPr/>
            <p:nvPr/>
          </p:nvSpPr>
          <p:spPr>
            <a:xfrm>
              <a:off x="6870993" y="3831485"/>
              <a:ext cx="1134620" cy="1563468"/>
            </a:xfrm>
            <a:prstGeom prst="ellipse">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cxnSp>
        <p:nvCxnSpPr>
          <p:cNvPr id="3805" name="Shape 3805"/>
          <p:cNvCxnSpPr/>
          <p:nvPr/>
        </p:nvCxnSpPr>
        <p:spPr>
          <a:xfrm>
            <a:off x="3938346" y="3504073"/>
            <a:ext cx="3206218" cy="0"/>
          </a:xfrm>
          <a:prstGeom prst="straightConnector1">
            <a:avLst/>
          </a:prstGeom>
          <a:noFill/>
          <a:ln w="9525" cap="flat" cmpd="sng">
            <a:solidFill>
              <a:srgbClr val="C4BD97"/>
            </a:solidFill>
            <a:prstDash val="solid"/>
            <a:round/>
            <a:headEnd type="none" w="med" len="med"/>
            <a:tailEnd type="none" w="med" len="med"/>
          </a:ln>
        </p:spPr>
      </p:cxnSp>
      <p:cxnSp>
        <p:nvCxnSpPr>
          <p:cNvPr id="3806" name="Shape 3806"/>
          <p:cNvCxnSpPr/>
          <p:nvPr/>
        </p:nvCxnSpPr>
        <p:spPr>
          <a:xfrm rot="10800000" flipH="1">
            <a:off x="4348501" y="3095676"/>
            <a:ext cx="3227550" cy="0"/>
          </a:xfrm>
          <a:prstGeom prst="straightConnector1">
            <a:avLst/>
          </a:prstGeom>
          <a:noFill/>
          <a:ln w="9525" cap="flat" cmpd="sng">
            <a:solidFill>
              <a:srgbClr val="C4BD97"/>
            </a:solidFill>
            <a:prstDash val="solid"/>
            <a:round/>
            <a:headEnd type="none" w="med" len="med"/>
            <a:tailEnd type="none" w="med" len="med"/>
          </a:ln>
        </p:spPr>
      </p:cxnSp>
      <p:cxnSp>
        <p:nvCxnSpPr>
          <p:cNvPr id="3807" name="Shape 3807"/>
          <p:cNvCxnSpPr/>
          <p:nvPr/>
        </p:nvCxnSpPr>
        <p:spPr>
          <a:xfrm rot="10800000" flipH="1">
            <a:off x="4740642" y="2700754"/>
            <a:ext cx="2865274" cy="0"/>
          </a:xfrm>
          <a:prstGeom prst="straightConnector1">
            <a:avLst/>
          </a:prstGeom>
          <a:noFill/>
          <a:ln w="9525" cap="flat" cmpd="sng">
            <a:solidFill>
              <a:srgbClr val="C4BD97"/>
            </a:solidFill>
            <a:prstDash val="solid"/>
            <a:round/>
            <a:headEnd type="none" w="med" len="med"/>
            <a:tailEnd type="none" w="med" len="med"/>
          </a:ln>
        </p:spPr>
      </p:cxnSp>
      <p:cxnSp>
        <p:nvCxnSpPr>
          <p:cNvPr id="3808" name="Shape 3808"/>
          <p:cNvCxnSpPr/>
          <p:nvPr/>
        </p:nvCxnSpPr>
        <p:spPr>
          <a:xfrm>
            <a:off x="4906803" y="2531476"/>
            <a:ext cx="2329288" cy="0"/>
          </a:xfrm>
          <a:prstGeom prst="straightConnector1">
            <a:avLst/>
          </a:prstGeom>
          <a:noFill/>
          <a:ln w="9525" cap="flat" cmpd="sng">
            <a:solidFill>
              <a:srgbClr val="C4BD97"/>
            </a:solidFill>
            <a:prstDash val="solid"/>
            <a:round/>
            <a:headEnd type="none" w="med" len="med"/>
            <a:tailEnd type="none" w="med" len="med"/>
          </a:ln>
        </p:spPr>
      </p:cxnSp>
      <p:sp>
        <p:nvSpPr>
          <p:cNvPr id="3809" name="Shape 3809"/>
          <p:cNvSpPr/>
          <p:nvPr/>
        </p:nvSpPr>
        <p:spPr>
          <a:xfrm>
            <a:off x="6205592" y="2531058"/>
            <a:ext cx="1445105" cy="1144846"/>
          </a:xfrm>
          <a:custGeom>
            <a:avLst/>
            <a:gdLst/>
            <a:ahLst/>
            <a:cxnLst/>
            <a:rect l="0" t="0" r="0" b="0"/>
            <a:pathLst>
              <a:path w="1445106" h="1155852" extrusionOk="0">
                <a:moveTo>
                  <a:pt x="947523" y="972922"/>
                </a:moveTo>
                <a:cubicBezTo>
                  <a:pt x="1109676" y="875386"/>
                  <a:pt x="1302310" y="704698"/>
                  <a:pt x="1379120" y="570586"/>
                </a:cubicBezTo>
                <a:cubicBezTo>
                  <a:pt x="1455930" y="436474"/>
                  <a:pt x="1465683" y="263348"/>
                  <a:pt x="1408381" y="168250"/>
                </a:cubicBezTo>
                <a:cubicBezTo>
                  <a:pt x="1351079" y="73152"/>
                  <a:pt x="1188925" y="0"/>
                  <a:pt x="1035306" y="0"/>
                </a:cubicBezTo>
                <a:cubicBezTo>
                  <a:pt x="881687" y="0"/>
                  <a:pt x="647600" y="74372"/>
                  <a:pt x="486666" y="168250"/>
                </a:cubicBezTo>
                <a:cubicBezTo>
                  <a:pt x="325732" y="262128"/>
                  <a:pt x="145289" y="429159"/>
                  <a:pt x="69699" y="563271"/>
                </a:cubicBezTo>
                <a:cubicBezTo>
                  <a:pt x="-5891" y="697383"/>
                  <a:pt x="-22960" y="874167"/>
                  <a:pt x="33123" y="972922"/>
                </a:cubicBezTo>
                <a:cubicBezTo>
                  <a:pt x="89206" y="1071677"/>
                  <a:pt x="252580" y="1158241"/>
                  <a:pt x="406199" y="1155802"/>
                </a:cubicBezTo>
                <a:cubicBezTo>
                  <a:pt x="559818" y="1153364"/>
                  <a:pt x="785370" y="1070458"/>
                  <a:pt x="947523" y="972922"/>
                </a:cubicBezTo>
                <a:close/>
              </a:path>
            </a:pathLst>
          </a:cu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810" name="Shape 3810"/>
          <p:cNvSpPr/>
          <p:nvPr/>
        </p:nvSpPr>
        <p:spPr>
          <a:xfrm rot="10800000">
            <a:off x="7301555" y="3194983"/>
            <a:ext cx="608722" cy="841944"/>
          </a:xfrm>
          <a:prstGeom prst="arc">
            <a:avLst>
              <a:gd name="adj1" fmla="val 17446589"/>
              <a:gd name="adj2" fmla="val 20787649"/>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811" name="Shape 3811"/>
          <p:cNvSpPr txBox="1"/>
          <p:nvPr/>
        </p:nvSpPr>
        <p:spPr>
          <a:xfrm>
            <a:off x="6963647" y="3746966"/>
            <a:ext cx="49343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60°</a:t>
            </a:r>
          </a:p>
        </p:txBody>
      </p:sp>
      <p:sp>
        <p:nvSpPr>
          <p:cNvPr id="3812" name="Shape 3812"/>
          <p:cNvSpPr txBox="1"/>
          <p:nvPr/>
        </p:nvSpPr>
        <p:spPr>
          <a:xfrm>
            <a:off x="1566529" y="3967994"/>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3813" name="Shape 3813"/>
          <p:cNvSpPr txBox="1"/>
          <p:nvPr/>
        </p:nvSpPr>
        <p:spPr>
          <a:xfrm>
            <a:off x="2111855" y="3719942"/>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3814" name="Shape 3814"/>
          <p:cNvSpPr txBox="1"/>
          <p:nvPr/>
        </p:nvSpPr>
        <p:spPr>
          <a:xfrm>
            <a:off x="2846900" y="3974067"/>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3815" name="Shape 3815"/>
          <p:cNvSpPr txBox="1"/>
          <p:nvPr/>
        </p:nvSpPr>
        <p:spPr>
          <a:xfrm>
            <a:off x="3126091" y="4515851"/>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sp>
        <p:nvSpPr>
          <p:cNvPr id="3816" name="Shape 3816"/>
          <p:cNvSpPr txBox="1"/>
          <p:nvPr/>
        </p:nvSpPr>
        <p:spPr>
          <a:xfrm>
            <a:off x="2859731" y="5294517"/>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f</a:t>
            </a:r>
          </a:p>
        </p:txBody>
      </p:sp>
      <p:sp>
        <p:nvSpPr>
          <p:cNvPr id="3817" name="Shape 3817"/>
          <p:cNvSpPr txBox="1"/>
          <p:nvPr/>
        </p:nvSpPr>
        <p:spPr>
          <a:xfrm>
            <a:off x="2194650" y="5539755"/>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g</a:t>
            </a:r>
          </a:p>
        </p:txBody>
      </p:sp>
      <p:sp>
        <p:nvSpPr>
          <p:cNvPr id="3818" name="Shape 3818"/>
          <p:cNvSpPr txBox="1"/>
          <p:nvPr/>
        </p:nvSpPr>
        <p:spPr>
          <a:xfrm>
            <a:off x="1524326" y="5258180"/>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a:t>
            </a:r>
          </a:p>
        </p:txBody>
      </p:sp>
      <p:sp>
        <p:nvSpPr>
          <p:cNvPr id="3819" name="Shape 3819"/>
          <p:cNvSpPr txBox="1"/>
          <p:nvPr/>
        </p:nvSpPr>
        <p:spPr>
          <a:xfrm>
            <a:off x="3509064" y="4495800"/>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3820" name="Shape 3820"/>
          <p:cNvSpPr txBox="1"/>
          <p:nvPr/>
        </p:nvSpPr>
        <p:spPr>
          <a:xfrm>
            <a:off x="3705880" y="3988639"/>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3821" name="Shape 3821"/>
          <p:cNvSpPr txBox="1"/>
          <p:nvPr/>
        </p:nvSpPr>
        <p:spPr>
          <a:xfrm>
            <a:off x="4273023" y="3745380"/>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3822" name="Shape 3822"/>
          <p:cNvSpPr txBox="1"/>
          <p:nvPr/>
        </p:nvSpPr>
        <p:spPr>
          <a:xfrm>
            <a:off x="4692555" y="4006430"/>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3823" name="Shape 3823"/>
          <p:cNvSpPr txBox="1"/>
          <p:nvPr/>
        </p:nvSpPr>
        <p:spPr>
          <a:xfrm>
            <a:off x="4861650" y="4573526"/>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sp>
        <p:nvSpPr>
          <p:cNvPr id="3824" name="Shape 3824"/>
          <p:cNvSpPr txBox="1"/>
          <p:nvPr/>
        </p:nvSpPr>
        <p:spPr>
          <a:xfrm>
            <a:off x="4704698" y="5274953"/>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f</a:t>
            </a:r>
          </a:p>
        </p:txBody>
      </p:sp>
      <p:sp>
        <p:nvSpPr>
          <p:cNvPr id="3825" name="Shape 3825"/>
          <p:cNvSpPr txBox="1"/>
          <p:nvPr/>
        </p:nvSpPr>
        <p:spPr>
          <a:xfrm>
            <a:off x="4199119" y="5538162"/>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g</a:t>
            </a:r>
          </a:p>
        </p:txBody>
      </p:sp>
      <p:sp>
        <p:nvSpPr>
          <p:cNvPr id="3826" name="Shape 3826"/>
          <p:cNvSpPr txBox="1"/>
          <p:nvPr/>
        </p:nvSpPr>
        <p:spPr>
          <a:xfrm>
            <a:off x="3711421" y="5294517"/>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a:t>
            </a:r>
          </a:p>
        </p:txBody>
      </p:sp>
      <p:sp>
        <p:nvSpPr>
          <p:cNvPr id="3827" name="Shape 3827"/>
          <p:cNvSpPr txBox="1"/>
          <p:nvPr/>
        </p:nvSpPr>
        <p:spPr>
          <a:xfrm>
            <a:off x="6369310" y="5188437"/>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3828" name="Shape 3828"/>
          <p:cNvSpPr txBox="1"/>
          <p:nvPr/>
        </p:nvSpPr>
        <p:spPr>
          <a:xfrm>
            <a:off x="5962276" y="4700517"/>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3829" name="Shape 3829"/>
          <p:cNvSpPr txBox="1"/>
          <p:nvPr/>
        </p:nvSpPr>
        <p:spPr>
          <a:xfrm>
            <a:off x="6016328" y="4153332"/>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3830" name="Shape 3830"/>
          <p:cNvSpPr txBox="1"/>
          <p:nvPr/>
        </p:nvSpPr>
        <p:spPr>
          <a:xfrm>
            <a:off x="6614242" y="3873405"/>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3831" name="Shape 3831"/>
          <p:cNvSpPr txBox="1"/>
          <p:nvPr/>
        </p:nvSpPr>
        <p:spPr>
          <a:xfrm>
            <a:off x="7236017" y="4105132"/>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sp>
        <p:nvSpPr>
          <p:cNvPr id="3832" name="Shape 3832"/>
          <p:cNvSpPr txBox="1"/>
          <p:nvPr/>
        </p:nvSpPr>
        <p:spPr>
          <a:xfrm>
            <a:off x="7574639" y="4495800"/>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f</a:t>
            </a:r>
          </a:p>
        </p:txBody>
      </p:sp>
      <p:sp>
        <p:nvSpPr>
          <p:cNvPr id="3833" name="Shape 3833"/>
          <p:cNvSpPr txBox="1"/>
          <p:nvPr/>
        </p:nvSpPr>
        <p:spPr>
          <a:xfrm>
            <a:off x="7553268" y="5149333"/>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g</a:t>
            </a:r>
          </a:p>
        </p:txBody>
      </p:sp>
      <p:sp>
        <p:nvSpPr>
          <p:cNvPr id="3834" name="Shape 3834"/>
          <p:cNvSpPr txBox="1"/>
          <p:nvPr/>
        </p:nvSpPr>
        <p:spPr>
          <a:xfrm>
            <a:off x="7053414" y="5417401"/>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a:t>
            </a:r>
          </a:p>
        </p:txBody>
      </p:sp>
      <p:sp>
        <p:nvSpPr>
          <p:cNvPr id="3835" name="Shape 3835"/>
          <p:cNvSpPr txBox="1"/>
          <p:nvPr/>
        </p:nvSpPr>
        <p:spPr>
          <a:xfrm>
            <a:off x="1621625" y="3339001"/>
            <a:ext cx="562975"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h'(b')</a:t>
            </a:r>
          </a:p>
        </p:txBody>
      </p:sp>
      <p:sp>
        <p:nvSpPr>
          <p:cNvPr id="3836" name="Shape 3836"/>
          <p:cNvSpPr txBox="1"/>
          <p:nvPr/>
        </p:nvSpPr>
        <p:spPr>
          <a:xfrm>
            <a:off x="2105978" y="3339001"/>
            <a:ext cx="534121"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g'(c')</a:t>
            </a:r>
          </a:p>
        </p:txBody>
      </p:sp>
      <p:sp>
        <p:nvSpPr>
          <p:cNvPr id="3837" name="Shape 3837"/>
          <p:cNvSpPr txBox="1"/>
          <p:nvPr/>
        </p:nvSpPr>
        <p:spPr>
          <a:xfrm>
            <a:off x="1402862" y="3339001"/>
            <a:ext cx="311303"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a'</a:t>
            </a:r>
          </a:p>
        </p:txBody>
      </p:sp>
      <p:sp>
        <p:nvSpPr>
          <p:cNvPr id="3838" name="Shape 3838"/>
          <p:cNvSpPr txBox="1"/>
          <p:nvPr/>
        </p:nvSpPr>
        <p:spPr>
          <a:xfrm>
            <a:off x="6330230" y="3650873"/>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3839" name="Shape 3839"/>
          <p:cNvSpPr txBox="1"/>
          <p:nvPr/>
        </p:nvSpPr>
        <p:spPr>
          <a:xfrm>
            <a:off x="5881157" y="3269883"/>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3840" name="Shape 3840"/>
          <p:cNvSpPr txBox="1"/>
          <p:nvPr/>
        </p:nvSpPr>
        <p:spPr>
          <a:xfrm>
            <a:off x="6043892" y="2817653"/>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841" name="Shape 3841"/>
          <p:cNvSpPr txBox="1"/>
          <p:nvPr/>
        </p:nvSpPr>
        <p:spPr>
          <a:xfrm>
            <a:off x="6451585" y="2401952"/>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3842" name="Shape 3842"/>
          <p:cNvSpPr txBox="1"/>
          <p:nvPr/>
        </p:nvSpPr>
        <p:spPr>
          <a:xfrm>
            <a:off x="7067615" y="2212177"/>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843" name="Shape 3843"/>
          <p:cNvSpPr txBox="1"/>
          <p:nvPr/>
        </p:nvSpPr>
        <p:spPr>
          <a:xfrm>
            <a:off x="2556965" y="3338962"/>
            <a:ext cx="52290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f'(d')</a:t>
            </a:r>
          </a:p>
        </p:txBody>
      </p:sp>
      <p:sp>
        <p:nvSpPr>
          <p:cNvPr id="3844" name="Shape 3844"/>
          <p:cNvSpPr txBox="1"/>
          <p:nvPr/>
        </p:nvSpPr>
        <p:spPr>
          <a:xfrm>
            <a:off x="4740642" y="2254096"/>
            <a:ext cx="314509"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e'</a:t>
            </a:r>
          </a:p>
        </p:txBody>
      </p:sp>
      <p:sp>
        <p:nvSpPr>
          <p:cNvPr id="3845" name="Shape 3845"/>
          <p:cNvSpPr txBox="1"/>
          <p:nvPr/>
        </p:nvSpPr>
        <p:spPr>
          <a:xfrm>
            <a:off x="3514244" y="3162076"/>
            <a:ext cx="562975"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h'(b')</a:t>
            </a:r>
          </a:p>
        </p:txBody>
      </p:sp>
      <p:sp>
        <p:nvSpPr>
          <p:cNvPr id="3846" name="Shape 3846"/>
          <p:cNvSpPr txBox="1"/>
          <p:nvPr/>
        </p:nvSpPr>
        <p:spPr>
          <a:xfrm>
            <a:off x="3878807" y="2854371"/>
            <a:ext cx="534121"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g'(c')</a:t>
            </a:r>
          </a:p>
        </p:txBody>
      </p:sp>
      <p:sp>
        <p:nvSpPr>
          <p:cNvPr id="3847" name="Shape 3847"/>
          <p:cNvSpPr txBox="1"/>
          <p:nvPr/>
        </p:nvSpPr>
        <p:spPr>
          <a:xfrm>
            <a:off x="3514244" y="3399319"/>
            <a:ext cx="311303"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a'</a:t>
            </a:r>
          </a:p>
        </p:txBody>
      </p:sp>
      <p:sp>
        <p:nvSpPr>
          <p:cNvPr id="3848" name="Shape 3848"/>
          <p:cNvSpPr txBox="1"/>
          <p:nvPr/>
        </p:nvSpPr>
        <p:spPr>
          <a:xfrm>
            <a:off x="4251571" y="2449416"/>
            <a:ext cx="52290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f'(d')</a:t>
            </a:r>
          </a:p>
        </p:txBody>
      </p:sp>
      <p:sp>
        <p:nvSpPr>
          <p:cNvPr id="3849" name="Shape 3849"/>
          <p:cNvSpPr txBox="1"/>
          <p:nvPr/>
        </p:nvSpPr>
        <p:spPr>
          <a:xfrm>
            <a:off x="7164786" y="3399319"/>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h'</a:t>
            </a:r>
          </a:p>
        </p:txBody>
      </p:sp>
      <p:sp>
        <p:nvSpPr>
          <p:cNvPr id="3850" name="Shape 3850"/>
          <p:cNvSpPr txBox="1"/>
          <p:nvPr/>
        </p:nvSpPr>
        <p:spPr>
          <a:xfrm>
            <a:off x="7587847" y="2936885"/>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g'</a:t>
            </a:r>
          </a:p>
        </p:txBody>
      </p:sp>
      <p:sp>
        <p:nvSpPr>
          <p:cNvPr id="3851" name="Shape 3851"/>
          <p:cNvSpPr txBox="1"/>
          <p:nvPr/>
        </p:nvSpPr>
        <p:spPr>
          <a:xfrm>
            <a:off x="7553268" y="2418639"/>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749"/>
                                        </p:tgtEl>
                                        <p:attrNameLst>
                                          <p:attrName>style.visibility</p:attrName>
                                        </p:attrNameLst>
                                      </p:cBhvr>
                                      <p:to>
                                        <p:strVal val="visible"/>
                                      </p:to>
                                    </p:set>
                                    <p:anim calcmode="lin" valueType="num">
                                      <p:cBhvr additive="base">
                                        <p:cTn id="7" dur="500"/>
                                        <p:tgtEl>
                                          <p:spTgt spid="3749"/>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53"/>
                                        </p:tgtEl>
                                        <p:attrNameLst>
                                          <p:attrName>style.visibility</p:attrName>
                                        </p:attrNameLst>
                                      </p:cBhvr>
                                      <p:to>
                                        <p:strVal val="visible"/>
                                      </p:to>
                                    </p:set>
                                    <p:animEffect transition="in" filter="fade">
                                      <p:cBhvr>
                                        <p:cTn id="12" dur="1"/>
                                        <p:tgtEl>
                                          <p:spTgt spid="3753"/>
                                        </p:tgtEl>
                                      </p:cBhvr>
                                    </p:animEffect>
                                  </p:childTnLst>
                                </p:cTn>
                              </p:par>
                              <p:par>
                                <p:cTn id="13" presetID="10" presetClass="entr" presetSubtype="0" fill="hold" nodeType="withEffect">
                                  <p:stCondLst>
                                    <p:cond delay="0"/>
                                  </p:stCondLst>
                                  <p:childTnLst>
                                    <p:set>
                                      <p:cBhvr>
                                        <p:cTn id="14" dur="1" fill="hold">
                                          <p:stCondLst>
                                            <p:cond delay="0"/>
                                          </p:stCondLst>
                                        </p:cTn>
                                        <p:tgtEl>
                                          <p:spTgt spid="3752"/>
                                        </p:tgtEl>
                                        <p:attrNameLst>
                                          <p:attrName>style.visibility</p:attrName>
                                        </p:attrNameLst>
                                      </p:cBhvr>
                                      <p:to>
                                        <p:strVal val="visible"/>
                                      </p:to>
                                    </p:set>
                                    <p:animEffect transition="in" filter="fade">
                                      <p:cBhvr>
                                        <p:cTn id="15" dur="1"/>
                                        <p:tgtEl>
                                          <p:spTgt spid="3752"/>
                                        </p:tgtEl>
                                      </p:cBhvr>
                                    </p:animEffect>
                                  </p:childTnLst>
                                </p:cTn>
                              </p:par>
                              <p:par>
                                <p:cTn id="16" presetID="10" presetClass="entr" presetSubtype="0" fill="hold" nodeType="withEffect">
                                  <p:stCondLst>
                                    <p:cond delay="0"/>
                                  </p:stCondLst>
                                  <p:childTnLst>
                                    <p:set>
                                      <p:cBhvr>
                                        <p:cTn id="17" dur="1" fill="hold">
                                          <p:stCondLst>
                                            <p:cond delay="0"/>
                                          </p:stCondLst>
                                        </p:cTn>
                                        <p:tgtEl>
                                          <p:spTgt spid="3754"/>
                                        </p:tgtEl>
                                        <p:attrNameLst>
                                          <p:attrName>style.visibility</p:attrName>
                                        </p:attrNameLst>
                                      </p:cBhvr>
                                      <p:to>
                                        <p:strVal val="visible"/>
                                      </p:to>
                                    </p:set>
                                    <p:animEffect transition="in" filter="fade">
                                      <p:cBhvr>
                                        <p:cTn id="18" dur="1"/>
                                        <p:tgtEl>
                                          <p:spTgt spid="3754"/>
                                        </p:tgtEl>
                                      </p:cBhvr>
                                    </p:animEffect>
                                  </p:childTnLst>
                                </p:cTn>
                              </p:par>
                              <p:par>
                                <p:cTn id="19" presetID="10" presetClass="entr" presetSubtype="0" fill="hold" nodeType="withEffect">
                                  <p:stCondLst>
                                    <p:cond delay="0"/>
                                  </p:stCondLst>
                                  <p:childTnLst>
                                    <p:set>
                                      <p:cBhvr>
                                        <p:cTn id="20" dur="1" fill="hold">
                                          <p:stCondLst>
                                            <p:cond delay="0"/>
                                          </p:stCondLst>
                                        </p:cTn>
                                        <p:tgtEl>
                                          <p:spTgt spid="3755"/>
                                        </p:tgtEl>
                                        <p:attrNameLst>
                                          <p:attrName>style.visibility</p:attrName>
                                        </p:attrNameLst>
                                      </p:cBhvr>
                                      <p:to>
                                        <p:strVal val="visible"/>
                                      </p:to>
                                    </p:set>
                                    <p:animEffect transition="in" filter="fade">
                                      <p:cBhvr>
                                        <p:cTn id="21" dur="1"/>
                                        <p:tgtEl>
                                          <p:spTgt spid="375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786"/>
                                        </p:tgtEl>
                                        <p:attrNameLst>
                                          <p:attrName>style.visibility</p:attrName>
                                        </p:attrNameLst>
                                      </p:cBhvr>
                                      <p:to>
                                        <p:strVal val="visible"/>
                                      </p:to>
                                    </p:set>
                                    <p:animEffect transition="in" filter="fade">
                                      <p:cBhvr>
                                        <p:cTn id="26" dur="1"/>
                                        <p:tgtEl>
                                          <p:spTgt spid="378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759"/>
                                        </p:tgtEl>
                                        <p:attrNameLst>
                                          <p:attrName>style.visibility</p:attrName>
                                        </p:attrNameLst>
                                      </p:cBhvr>
                                      <p:to>
                                        <p:strVal val="visible"/>
                                      </p:to>
                                    </p:set>
                                    <p:animEffect transition="in" filter="fade">
                                      <p:cBhvr>
                                        <p:cTn id="31" dur="1"/>
                                        <p:tgtEl>
                                          <p:spTgt spid="3759"/>
                                        </p:tgtEl>
                                      </p:cBhvr>
                                    </p:animEffect>
                                  </p:childTnLst>
                                </p:cTn>
                              </p:par>
                              <p:par>
                                <p:cTn id="32" presetID="10" presetClass="entr" presetSubtype="0" fill="hold" nodeType="withEffect">
                                  <p:stCondLst>
                                    <p:cond delay="0"/>
                                  </p:stCondLst>
                                  <p:childTnLst>
                                    <p:set>
                                      <p:cBhvr>
                                        <p:cTn id="33" dur="1" fill="hold">
                                          <p:stCondLst>
                                            <p:cond delay="0"/>
                                          </p:stCondLst>
                                        </p:cTn>
                                        <p:tgtEl>
                                          <p:spTgt spid="3763"/>
                                        </p:tgtEl>
                                        <p:attrNameLst>
                                          <p:attrName>style.visibility</p:attrName>
                                        </p:attrNameLst>
                                      </p:cBhvr>
                                      <p:to>
                                        <p:strVal val="visible"/>
                                      </p:to>
                                    </p:set>
                                    <p:animEffect transition="in" filter="fade">
                                      <p:cBhvr>
                                        <p:cTn id="34" dur="1"/>
                                        <p:tgtEl>
                                          <p:spTgt spid="376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768"/>
                                        </p:tgtEl>
                                        <p:attrNameLst>
                                          <p:attrName>style.visibility</p:attrName>
                                        </p:attrNameLst>
                                      </p:cBhvr>
                                      <p:to>
                                        <p:strVal val="visible"/>
                                      </p:to>
                                    </p:set>
                                    <p:animEffect transition="in" filter="fade">
                                      <p:cBhvr>
                                        <p:cTn id="39" dur="1"/>
                                        <p:tgtEl>
                                          <p:spTgt spid="3768"/>
                                        </p:tgtEl>
                                      </p:cBhvr>
                                    </p:animEffect>
                                  </p:childTnLst>
                                </p:cTn>
                              </p:par>
                              <p:par>
                                <p:cTn id="40" presetID="10" presetClass="entr" presetSubtype="0" fill="hold" nodeType="withEffect">
                                  <p:stCondLst>
                                    <p:cond delay="0"/>
                                  </p:stCondLst>
                                  <p:childTnLst>
                                    <p:set>
                                      <p:cBhvr>
                                        <p:cTn id="41" dur="1" fill="hold">
                                          <p:stCondLst>
                                            <p:cond delay="0"/>
                                          </p:stCondLst>
                                        </p:cTn>
                                        <p:tgtEl>
                                          <p:spTgt spid="3767"/>
                                        </p:tgtEl>
                                        <p:attrNameLst>
                                          <p:attrName>style.visibility</p:attrName>
                                        </p:attrNameLst>
                                      </p:cBhvr>
                                      <p:to>
                                        <p:strVal val="visible"/>
                                      </p:to>
                                    </p:set>
                                    <p:animEffect transition="in" filter="fade">
                                      <p:cBhvr>
                                        <p:cTn id="42" dur="1"/>
                                        <p:tgtEl>
                                          <p:spTgt spid="3767"/>
                                        </p:tgtEl>
                                      </p:cBhvr>
                                    </p:animEffect>
                                  </p:childTnLst>
                                </p:cTn>
                              </p:par>
                              <p:par>
                                <p:cTn id="43" presetID="10" presetClass="entr" presetSubtype="0" fill="hold" nodeType="withEffect">
                                  <p:stCondLst>
                                    <p:cond delay="0"/>
                                  </p:stCondLst>
                                  <p:childTnLst>
                                    <p:set>
                                      <p:cBhvr>
                                        <p:cTn id="44" dur="1" fill="hold">
                                          <p:stCondLst>
                                            <p:cond delay="0"/>
                                          </p:stCondLst>
                                        </p:cTn>
                                        <p:tgtEl>
                                          <p:spTgt spid="3769"/>
                                        </p:tgtEl>
                                        <p:attrNameLst>
                                          <p:attrName>style.visibility</p:attrName>
                                        </p:attrNameLst>
                                      </p:cBhvr>
                                      <p:to>
                                        <p:strVal val="visible"/>
                                      </p:to>
                                    </p:set>
                                    <p:animEffect transition="in" filter="fade">
                                      <p:cBhvr>
                                        <p:cTn id="45" dur="1"/>
                                        <p:tgtEl>
                                          <p:spTgt spid="3769"/>
                                        </p:tgtEl>
                                      </p:cBhvr>
                                    </p:animEffect>
                                  </p:childTnLst>
                                </p:cTn>
                              </p:par>
                              <p:par>
                                <p:cTn id="46" presetID="10" presetClass="entr" presetSubtype="0" fill="hold" nodeType="withEffect">
                                  <p:stCondLst>
                                    <p:cond delay="0"/>
                                  </p:stCondLst>
                                  <p:childTnLst>
                                    <p:set>
                                      <p:cBhvr>
                                        <p:cTn id="47" dur="1" fill="hold">
                                          <p:stCondLst>
                                            <p:cond delay="0"/>
                                          </p:stCondLst>
                                        </p:cTn>
                                        <p:tgtEl>
                                          <p:spTgt spid="3766"/>
                                        </p:tgtEl>
                                        <p:attrNameLst>
                                          <p:attrName>style.visibility</p:attrName>
                                        </p:attrNameLst>
                                      </p:cBhvr>
                                      <p:to>
                                        <p:strVal val="visible"/>
                                      </p:to>
                                    </p:set>
                                    <p:animEffect transition="in" filter="fade">
                                      <p:cBhvr>
                                        <p:cTn id="48" dur="1"/>
                                        <p:tgtEl>
                                          <p:spTgt spid="376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758"/>
                                        </p:tgtEl>
                                        <p:attrNameLst>
                                          <p:attrName>style.visibility</p:attrName>
                                        </p:attrNameLst>
                                      </p:cBhvr>
                                      <p:to>
                                        <p:strVal val="visible"/>
                                      </p:to>
                                    </p:set>
                                    <p:animEffect transition="in" filter="fade">
                                      <p:cBhvr>
                                        <p:cTn id="53" dur="1"/>
                                        <p:tgtEl>
                                          <p:spTgt spid="3758"/>
                                        </p:tgtEl>
                                      </p:cBhvr>
                                    </p:animEffect>
                                  </p:childTnLst>
                                </p:cTn>
                              </p:par>
                              <p:par>
                                <p:cTn id="54" presetID="10" presetClass="entr" presetSubtype="0" fill="hold" nodeType="withEffect">
                                  <p:stCondLst>
                                    <p:cond delay="0"/>
                                  </p:stCondLst>
                                  <p:childTnLst>
                                    <p:set>
                                      <p:cBhvr>
                                        <p:cTn id="55" dur="1" fill="hold">
                                          <p:stCondLst>
                                            <p:cond delay="0"/>
                                          </p:stCondLst>
                                        </p:cTn>
                                        <p:tgtEl>
                                          <p:spTgt spid="3812"/>
                                        </p:tgtEl>
                                        <p:attrNameLst>
                                          <p:attrName>style.visibility</p:attrName>
                                        </p:attrNameLst>
                                      </p:cBhvr>
                                      <p:to>
                                        <p:strVal val="visible"/>
                                      </p:to>
                                    </p:set>
                                    <p:animEffect transition="in" filter="fade">
                                      <p:cBhvr>
                                        <p:cTn id="56" dur="1"/>
                                        <p:tgtEl>
                                          <p:spTgt spid="3812"/>
                                        </p:tgtEl>
                                      </p:cBhvr>
                                    </p:animEffect>
                                  </p:childTnLst>
                                </p:cTn>
                              </p:par>
                              <p:par>
                                <p:cTn id="57" presetID="10" presetClass="entr" presetSubtype="0" fill="hold" nodeType="withEffect">
                                  <p:stCondLst>
                                    <p:cond delay="0"/>
                                  </p:stCondLst>
                                  <p:childTnLst>
                                    <p:set>
                                      <p:cBhvr>
                                        <p:cTn id="58" dur="1" fill="hold">
                                          <p:stCondLst>
                                            <p:cond delay="0"/>
                                          </p:stCondLst>
                                        </p:cTn>
                                        <p:tgtEl>
                                          <p:spTgt spid="3813"/>
                                        </p:tgtEl>
                                        <p:attrNameLst>
                                          <p:attrName>style.visibility</p:attrName>
                                        </p:attrNameLst>
                                      </p:cBhvr>
                                      <p:to>
                                        <p:strVal val="visible"/>
                                      </p:to>
                                    </p:set>
                                    <p:animEffect transition="in" filter="fade">
                                      <p:cBhvr>
                                        <p:cTn id="59" dur="1"/>
                                        <p:tgtEl>
                                          <p:spTgt spid="3813"/>
                                        </p:tgtEl>
                                      </p:cBhvr>
                                    </p:animEffect>
                                  </p:childTnLst>
                                </p:cTn>
                              </p:par>
                              <p:par>
                                <p:cTn id="60" presetID="10" presetClass="entr" presetSubtype="0" fill="hold" nodeType="withEffect">
                                  <p:stCondLst>
                                    <p:cond delay="0"/>
                                  </p:stCondLst>
                                  <p:childTnLst>
                                    <p:set>
                                      <p:cBhvr>
                                        <p:cTn id="61" dur="1" fill="hold">
                                          <p:stCondLst>
                                            <p:cond delay="0"/>
                                          </p:stCondLst>
                                        </p:cTn>
                                        <p:tgtEl>
                                          <p:spTgt spid="3814"/>
                                        </p:tgtEl>
                                        <p:attrNameLst>
                                          <p:attrName>style.visibility</p:attrName>
                                        </p:attrNameLst>
                                      </p:cBhvr>
                                      <p:to>
                                        <p:strVal val="visible"/>
                                      </p:to>
                                    </p:set>
                                    <p:animEffect transition="in" filter="fade">
                                      <p:cBhvr>
                                        <p:cTn id="62" dur="1"/>
                                        <p:tgtEl>
                                          <p:spTgt spid="3814"/>
                                        </p:tgtEl>
                                      </p:cBhvr>
                                    </p:animEffect>
                                  </p:childTnLst>
                                </p:cTn>
                              </p:par>
                              <p:par>
                                <p:cTn id="63" presetID="10" presetClass="entr" presetSubtype="0" fill="hold" nodeType="withEffect">
                                  <p:stCondLst>
                                    <p:cond delay="0"/>
                                  </p:stCondLst>
                                  <p:childTnLst>
                                    <p:set>
                                      <p:cBhvr>
                                        <p:cTn id="64" dur="1" fill="hold">
                                          <p:stCondLst>
                                            <p:cond delay="0"/>
                                          </p:stCondLst>
                                        </p:cTn>
                                        <p:tgtEl>
                                          <p:spTgt spid="3815"/>
                                        </p:tgtEl>
                                        <p:attrNameLst>
                                          <p:attrName>style.visibility</p:attrName>
                                        </p:attrNameLst>
                                      </p:cBhvr>
                                      <p:to>
                                        <p:strVal val="visible"/>
                                      </p:to>
                                    </p:set>
                                    <p:animEffect transition="in" filter="fade">
                                      <p:cBhvr>
                                        <p:cTn id="65" dur="1"/>
                                        <p:tgtEl>
                                          <p:spTgt spid="3815"/>
                                        </p:tgtEl>
                                      </p:cBhvr>
                                    </p:animEffect>
                                  </p:childTnLst>
                                </p:cTn>
                              </p:par>
                              <p:par>
                                <p:cTn id="66" presetID="10" presetClass="entr" presetSubtype="0" fill="hold" nodeType="withEffect">
                                  <p:stCondLst>
                                    <p:cond delay="0"/>
                                  </p:stCondLst>
                                  <p:childTnLst>
                                    <p:set>
                                      <p:cBhvr>
                                        <p:cTn id="67" dur="1" fill="hold">
                                          <p:stCondLst>
                                            <p:cond delay="0"/>
                                          </p:stCondLst>
                                        </p:cTn>
                                        <p:tgtEl>
                                          <p:spTgt spid="3816"/>
                                        </p:tgtEl>
                                        <p:attrNameLst>
                                          <p:attrName>style.visibility</p:attrName>
                                        </p:attrNameLst>
                                      </p:cBhvr>
                                      <p:to>
                                        <p:strVal val="visible"/>
                                      </p:to>
                                    </p:set>
                                    <p:animEffect transition="in" filter="fade">
                                      <p:cBhvr>
                                        <p:cTn id="68" dur="1"/>
                                        <p:tgtEl>
                                          <p:spTgt spid="3816"/>
                                        </p:tgtEl>
                                      </p:cBhvr>
                                    </p:animEffect>
                                  </p:childTnLst>
                                </p:cTn>
                              </p:par>
                              <p:par>
                                <p:cTn id="69" presetID="10" presetClass="entr" presetSubtype="0" fill="hold" nodeType="withEffect">
                                  <p:stCondLst>
                                    <p:cond delay="0"/>
                                  </p:stCondLst>
                                  <p:childTnLst>
                                    <p:set>
                                      <p:cBhvr>
                                        <p:cTn id="70" dur="1" fill="hold">
                                          <p:stCondLst>
                                            <p:cond delay="0"/>
                                          </p:stCondLst>
                                        </p:cTn>
                                        <p:tgtEl>
                                          <p:spTgt spid="3817"/>
                                        </p:tgtEl>
                                        <p:attrNameLst>
                                          <p:attrName>style.visibility</p:attrName>
                                        </p:attrNameLst>
                                      </p:cBhvr>
                                      <p:to>
                                        <p:strVal val="visible"/>
                                      </p:to>
                                    </p:set>
                                    <p:animEffect transition="in" filter="fade">
                                      <p:cBhvr>
                                        <p:cTn id="71" dur="1"/>
                                        <p:tgtEl>
                                          <p:spTgt spid="3817"/>
                                        </p:tgtEl>
                                      </p:cBhvr>
                                    </p:animEffect>
                                  </p:childTnLst>
                                </p:cTn>
                              </p:par>
                              <p:par>
                                <p:cTn id="72" presetID="10" presetClass="entr" presetSubtype="0" fill="hold" nodeType="withEffect">
                                  <p:stCondLst>
                                    <p:cond delay="0"/>
                                  </p:stCondLst>
                                  <p:childTnLst>
                                    <p:set>
                                      <p:cBhvr>
                                        <p:cTn id="73" dur="1" fill="hold">
                                          <p:stCondLst>
                                            <p:cond delay="0"/>
                                          </p:stCondLst>
                                        </p:cTn>
                                        <p:tgtEl>
                                          <p:spTgt spid="3818"/>
                                        </p:tgtEl>
                                        <p:attrNameLst>
                                          <p:attrName>style.visibility</p:attrName>
                                        </p:attrNameLst>
                                      </p:cBhvr>
                                      <p:to>
                                        <p:strVal val="visible"/>
                                      </p:to>
                                    </p:set>
                                    <p:animEffect transition="in" filter="fade">
                                      <p:cBhvr>
                                        <p:cTn id="74" dur="1"/>
                                        <p:tgtEl>
                                          <p:spTgt spid="3818"/>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773"/>
                                        </p:tgtEl>
                                        <p:attrNameLst>
                                          <p:attrName>style.visibility</p:attrName>
                                        </p:attrNameLst>
                                      </p:cBhvr>
                                      <p:to>
                                        <p:strVal val="visible"/>
                                      </p:to>
                                    </p:set>
                                    <p:animEffect transition="in" filter="fade">
                                      <p:cBhvr>
                                        <p:cTn id="79" dur="500"/>
                                        <p:tgtEl>
                                          <p:spTgt spid="3773"/>
                                        </p:tgtEl>
                                      </p:cBhvr>
                                    </p:animEffect>
                                  </p:childTnLst>
                                </p:cTn>
                              </p:par>
                              <p:par>
                                <p:cTn id="80" presetID="10" presetClass="entr" presetSubtype="0" fill="hold" nodeType="withEffect">
                                  <p:stCondLst>
                                    <p:cond delay="0"/>
                                  </p:stCondLst>
                                  <p:childTnLst>
                                    <p:set>
                                      <p:cBhvr>
                                        <p:cTn id="81" dur="1" fill="hold">
                                          <p:stCondLst>
                                            <p:cond delay="0"/>
                                          </p:stCondLst>
                                        </p:cTn>
                                        <p:tgtEl>
                                          <p:spTgt spid="3770"/>
                                        </p:tgtEl>
                                        <p:attrNameLst>
                                          <p:attrName>style.visibility</p:attrName>
                                        </p:attrNameLst>
                                      </p:cBhvr>
                                      <p:to>
                                        <p:strVal val="visible"/>
                                      </p:to>
                                    </p:set>
                                    <p:animEffect transition="in" filter="fade">
                                      <p:cBhvr>
                                        <p:cTn id="82" dur="500"/>
                                        <p:tgtEl>
                                          <p:spTgt spid="3770"/>
                                        </p:tgtEl>
                                      </p:cBhvr>
                                    </p:animEffect>
                                  </p:childTnLst>
                                </p:cTn>
                              </p:par>
                              <p:par>
                                <p:cTn id="83" presetID="10" presetClass="entr" presetSubtype="0" fill="hold" nodeType="withEffect">
                                  <p:stCondLst>
                                    <p:cond delay="0"/>
                                  </p:stCondLst>
                                  <p:childTnLst>
                                    <p:set>
                                      <p:cBhvr>
                                        <p:cTn id="84" dur="1" fill="hold">
                                          <p:stCondLst>
                                            <p:cond delay="0"/>
                                          </p:stCondLst>
                                        </p:cTn>
                                        <p:tgtEl>
                                          <p:spTgt spid="3772"/>
                                        </p:tgtEl>
                                        <p:attrNameLst>
                                          <p:attrName>style.visibility</p:attrName>
                                        </p:attrNameLst>
                                      </p:cBhvr>
                                      <p:to>
                                        <p:strVal val="visible"/>
                                      </p:to>
                                    </p:set>
                                    <p:animEffect transition="in" filter="fade">
                                      <p:cBhvr>
                                        <p:cTn id="85" dur="500"/>
                                        <p:tgtEl>
                                          <p:spTgt spid="3772"/>
                                        </p:tgtEl>
                                      </p:cBhvr>
                                    </p:animEffect>
                                  </p:childTnLst>
                                </p:cTn>
                              </p:par>
                              <p:par>
                                <p:cTn id="86" presetID="10" presetClass="entr" presetSubtype="0" fill="hold" nodeType="withEffect">
                                  <p:stCondLst>
                                    <p:cond delay="0"/>
                                  </p:stCondLst>
                                  <p:childTnLst>
                                    <p:set>
                                      <p:cBhvr>
                                        <p:cTn id="87" dur="1" fill="hold">
                                          <p:stCondLst>
                                            <p:cond delay="0"/>
                                          </p:stCondLst>
                                        </p:cTn>
                                        <p:tgtEl>
                                          <p:spTgt spid="3771"/>
                                        </p:tgtEl>
                                        <p:attrNameLst>
                                          <p:attrName>style.visibility</p:attrName>
                                        </p:attrNameLst>
                                      </p:cBhvr>
                                      <p:to>
                                        <p:strVal val="visible"/>
                                      </p:to>
                                    </p:set>
                                    <p:animEffect transition="in" filter="fade">
                                      <p:cBhvr>
                                        <p:cTn id="88" dur="500"/>
                                        <p:tgtEl>
                                          <p:spTgt spid="3771"/>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774"/>
                                        </p:tgtEl>
                                        <p:attrNameLst>
                                          <p:attrName>style.visibility</p:attrName>
                                        </p:attrNameLst>
                                      </p:cBhvr>
                                      <p:to>
                                        <p:strVal val="visible"/>
                                      </p:to>
                                    </p:set>
                                    <p:animEffect transition="in" filter="fade">
                                      <p:cBhvr>
                                        <p:cTn id="93" dur="1"/>
                                        <p:tgtEl>
                                          <p:spTgt spid="3774"/>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3837"/>
                                        </p:tgtEl>
                                        <p:attrNameLst>
                                          <p:attrName>style.visibility</p:attrName>
                                        </p:attrNameLst>
                                      </p:cBhvr>
                                      <p:to>
                                        <p:strVal val="visible"/>
                                      </p:to>
                                    </p:set>
                                    <p:animEffect transition="in" filter="fade">
                                      <p:cBhvr>
                                        <p:cTn id="98" dur="1"/>
                                        <p:tgtEl>
                                          <p:spTgt spid="3837"/>
                                        </p:tgtEl>
                                      </p:cBhvr>
                                    </p:animEffect>
                                  </p:childTnLst>
                                </p:cTn>
                              </p:par>
                              <p:par>
                                <p:cTn id="99" presetID="10" presetClass="entr" presetSubtype="0" fill="hold" nodeType="withEffect">
                                  <p:stCondLst>
                                    <p:cond delay="0"/>
                                  </p:stCondLst>
                                  <p:childTnLst>
                                    <p:set>
                                      <p:cBhvr>
                                        <p:cTn id="100" dur="1" fill="hold">
                                          <p:stCondLst>
                                            <p:cond delay="0"/>
                                          </p:stCondLst>
                                        </p:cTn>
                                        <p:tgtEl>
                                          <p:spTgt spid="3835"/>
                                        </p:tgtEl>
                                        <p:attrNameLst>
                                          <p:attrName>style.visibility</p:attrName>
                                        </p:attrNameLst>
                                      </p:cBhvr>
                                      <p:to>
                                        <p:strVal val="visible"/>
                                      </p:to>
                                    </p:set>
                                    <p:animEffect transition="in" filter="fade">
                                      <p:cBhvr>
                                        <p:cTn id="101" dur="1"/>
                                        <p:tgtEl>
                                          <p:spTgt spid="3835"/>
                                        </p:tgtEl>
                                      </p:cBhvr>
                                    </p:animEffect>
                                  </p:childTnLst>
                                </p:cTn>
                              </p:par>
                              <p:par>
                                <p:cTn id="102" presetID="10" presetClass="entr" presetSubtype="0" fill="hold" nodeType="withEffect">
                                  <p:stCondLst>
                                    <p:cond delay="0"/>
                                  </p:stCondLst>
                                  <p:childTnLst>
                                    <p:set>
                                      <p:cBhvr>
                                        <p:cTn id="103" dur="1" fill="hold">
                                          <p:stCondLst>
                                            <p:cond delay="0"/>
                                          </p:stCondLst>
                                        </p:cTn>
                                        <p:tgtEl>
                                          <p:spTgt spid="3836"/>
                                        </p:tgtEl>
                                        <p:attrNameLst>
                                          <p:attrName>style.visibility</p:attrName>
                                        </p:attrNameLst>
                                      </p:cBhvr>
                                      <p:to>
                                        <p:strVal val="visible"/>
                                      </p:to>
                                    </p:set>
                                    <p:animEffect transition="in" filter="fade">
                                      <p:cBhvr>
                                        <p:cTn id="104" dur="1"/>
                                        <p:tgtEl>
                                          <p:spTgt spid="3836"/>
                                        </p:tgtEl>
                                      </p:cBhvr>
                                    </p:animEffect>
                                  </p:childTnLst>
                                </p:cTn>
                              </p:par>
                              <p:par>
                                <p:cTn id="105" presetID="10" presetClass="entr" presetSubtype="0" fill="hold" nodeType="withEffect">
                                  <p:stCondLst>
                                    <p:cond delay="0"/>
                                  </p:stCondLst>
                                  <p:childTnLst>
                                    <p:set>
                                      <p:cBhvr>
                                        <p:cTn id="106" dur="1" fill="hold">
                                          <p:stCondLst>
                                            <p:cond delay="0"/>
                                          </p:stCondLst>
                                        </p:cTn>
                                        <p:tgtEl>
                                          <p:spTgt spid="3843"/>
                                        </p:tgtEl>
                                        <p:attrNameLst>
                                          <p:attrName>style.visibility</p:attrName>
                                        </p:attrNameLst>
                                      </p:cBhvr>
                                      <p:to>
                                        <p:strVal val="visible"/>
                                      </p:to>
                                    </p:set>
                                    <p:animEffect transition="in" filter="fade">
                                      <p:cBhvr>
                                        <p:cTn id="107" dur="1"/>
                                        <p:tgtEl>
                                          <p:spTgt spid="3843"/>
                                        </p:tgtEl>
                                      </p:cBhvr>
                                    </p:animEffect>
                                  </p:childTnLst>
                                </p:cTn>
                              </p:par>
                              <p:par>
                                <p:cTn id="108" presetID="10" presetClass="entr" presetSubtype="0" fill="hold" nodeType="withEffect">
                                  <p:stCondLst>
                                    <p:cond delay="0"/>
                                  </p:stCondLst>
                                  <p:childTnLst>
                                    <p:set>
                                      <p:cBhvr>
                                        <p:cTn id="109" dur="1" fill="hold">
                                          <p:stCondLst>
                                            <p:cond delay="0"/>
                                          </p:stCondLst>
                                        </p:cTn>
                                        <p:tgtEl>
                                          <p:spTgt spid="3765"/>
                                        </p:tgtEl>
                                        <p:attrNameLst>
                                          <p:attrName>style.visibility</p:attrName>
                                        </p:attrNameLst>
                                      </p:cBhvr>
                                      <p:to>
                                        <p:strVal val="visible"/>
                                      </p:to>
                                    </p:set>
                                    <p:animEffect transition="in" filter="fade">
                                      <p:cBhvr>
                                        <p:cTn id="110" dur="1"/>
                                        <p:tgtEl>
                                          <p:spTgt spid="3765"/>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3764"/>
                                        </p:tgtEl>
                                        <p:attrNameLst>
                                          <p:attrName>style.visibility</p:attrName>
                                        </p:attrNameLst>
                                      </p:cBhvr>
                                      <p:to>
                                        <p:strVal val="visible"/>
                                      </p:to>
                                    </p:set>
                                    <p:animEffect transition="in" filter="fade">
                                      <p:cBhvr>
                                        <p:cTn id="115" dur="1"/>
                                        <p:tgtEl>
                                          <p:spTgt spid="3764"/>
                                        </p:tgtEl>
                                      </p:cBhvr>
                                    </p:animEffect>
                                  </p:childTnLst>
                                </p:cTn>
                              </p:par>
                              <p:par>
                                <p:cTn id="116" presetID="10" presetClass="entr" presetSubtype="0" fill="hold" nodeType="withEffect">
                                  <p:stCondLst>
                                    <p:cond delay="0"/>
                                  </p:stCondLst>
                                  <p:childTnLst>
                                    <p:set>
                                      <p:cBhvr>
                                        <p:cTn id="117" dur="1" fill="hold">
                                          <p:stCondLst>
                                            <p:cond delay="0"/>
                                          </p:stCondLst>
                                        </p:cTn>
                                        <p:tgtEl>
                                          <p:spTgt spid="3788"/>
                                        </p:tgtEl>
                                        <p:attrNameLst>
                                          <p:attrName>style.visibility</p:attrName>
                                        </p:attrNameLst>
                                      </p:cBhvr>
                                      <p:to>
                                        <p:strVal val="visible"/>
                                      </p:to>
                                    </p:set>
                                    <p:animEffect transition="in" filter="fade">
                                      <p:cBhvr>
                                        <p:cTn id="118" dur="1"/>
                                        <p:tgtEl>
                                          <p:spTgt spid="3788"/>
                                        </p:tgtEl>
                                      </p:cBhvr>
                                    </p:animEffect>
                                  </p:childTnLst>
                                </p:cTn>
                              </p:par>
                              <p:par>
                                <p:cTn id="119" presetID="10" presetClass="entr" presetSubtype="0" fill="hold" nodeType="withEffect">
                                  <p:stCondLst>
                                    <p:cond delay="0"/>
                                  </p:stCondLst>
                                  <p:childTnLst>
                                    <p:set>
                                      <p:cBhvr>
                                        <p:cTn id="120" dur="1" fill="hold">
                                          <p:stCondLst>
                                            <p:cond delay="0"/>
                                          </p:stCondLst>
                                        </p:cTn>
                                        <p:tgtEl>
                                          <p:spTgt spid="3787"/>
                                        </p:tgtEl>
                                        <p:attrNameLst>
                                          <p:attrName>style.visibility</p:attrName>
                                        </p:attrNameLst>
                                      </p:cBhvr>
                                      <p:to>
                                        <p:strVal val="visible"/>
                                      </p:to>
                                    </p:set>
                                    <p:animEffect transition="in" filter="fade">
                                      <p:cBhvr>
                                        <p:cTn id="121" dur="1"/>
                                        <p:tgtEl>
                                          <p:spTgt spid="3787"/>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3847"/>
                                        </p:tgtEl>
                                        <p:attrNameLst>
                                          <p:attrName>style.visibility</p:attrName>
                                        </p:attrNameLst>
                                      </p:cBhvr>
                                      <p:to>
                                        <p:strVal val="visible"/>
                                      </p:to>
                                    </p:set>
                                    <p:animEffect transition="in" filter="fade">
                                      <p:cBhvr>
                                        <p:cTn id="126" dur="1"/>
                                        <p:tgtEl>
                                          <p:spTgt spid="3847"/>
                                        </p:tgtEl>
                                      </p:cBhvr>
                                    </p:animEffect>
                                  </p:childTnLst>
                                </p:cTn>
                              </p:par>
                              <p:par>
                                <p:cTn id="127" presetID="10" presetClass="entr" presetSubtype="0" fill="hold" nodeType="withEffect">
                                  <p:stCondLst>
                                    <p:cond delay="0"/>
                                  </p:stCondLst>
                                  <p:childTnLst>
                                    <p:set>
                                      <p:cBhvr>
                                        <p:cTn id="128" dur="1" fill="hold">
                                          <p:stCondLst>
                                            <p:cond delay="0"/>
                                          </p:stCondLst>
                                        </p:cTn>
                                        <p:tgtEl>
                                          <p:spTgt spid="3845"/>
                                        </p:tgtEl>
                                        <p:attrNameLst>
                                          <p:attrName>style.visibility</p:attrName>
                                        </p:attrNameLst>
                                      </p:cBhvr>
                                      <p:to>
                                        <p:strVal val="visible"/>
                                      </p:to>
                                    </p:set>
                                    <p:animEffect transition="in" filter="fade">
                                      <p:cBhvr>
                                        <p:cTn id="129" dur="1"/>
                                        <p:tgtEl>
                                          <p:spTgt spid="3845"/>
                                        </p:tgtEl>
                                      </p:cBhvr>
                                    </p:animEffect>
                                  </p:childTnLst>
                                </p:cTn>
                              </p:par>
                              <p:par>
                                <p:cTn id="130" presetID="10" presetClass="entr" presetSubtype="0" fill="hold" nodeType="withEffect">
                                  <p:stCondLst>
                                    <p:cond delay="0"/>
                                  </p:stCondLst>
                                  <p:childTnLst>
                                    <p:set>
                                      <p:cBhvr>
                                        <p:cTn id="131" dur="1" fill="hold">
                                          <p:stCondLst>
                                            <p:cond delay="0"/>
                                          </p:stCondLst>
                                        </p:cTn>
                                        <p:tgtEl>
                                          <p:spTgt spid="3846"/>
                                        </p:tgtEl>
                                        <p:attrNameLst>
                                          <p:attrName>style.visibility</p:attrName>
                                        </p:attrNameLst>
                                      </p:cBhvr>
                                      <p:to>
                                        <p:strVal val="visible"/>
                                      </p:to>
                                    </p:set>
                                    <p:animEffect transition="in" filter="fade">
                                      <p:cBhvr>
                                        <p:cTn id="132" dur="1"/>
                                        <p:tgtEl>
                                          <p:spTgt spid="3846"/>
                                        </p:tgtEl>
                                      </p:cBhvr>
                                    </p:animEffect>
                                  </p:childTnLst>
                                </p:cTn>
                              </p:par>
                              <p:par>
                                <p:cTn id="133" presetID="10" presetClass="entr" presetSubtype="0" fill="hold" nodeType="withEffect">
                                  <p:stCondLst>
                                    <p:cond delay="0"/>
                                  </p:stCondLst>
                                  <p:childTnLst>
                                    <p:set>
                                      <p:cBhvr>
                                        <p:cTn id="134" dur="1" fill="hold">
                                          <p:stCondLst>
                                            <p:cond delay="0"/>
                                          </p:stCondLst>
                                        </p:cTn>
                                        <p:tgtEl>
                                          <p:spTgt spid="3848"/>
                                        </p:tgtEl>
                                        <p:attrNameLst>
                                          <p:attrName>style.visibility</p:attrName>
                                        </p:attrNameLst>
                                      </p:cBhvr>
                                      <p:to>
                                        <p:strVal val="visible"/>
                                      </p:to>
                                    </p:set>
                                    <p:animEffect transition="in" filter="fade">
                                      <p:cBhvr>
                                        <p:cTn id="135" dur="1"/>
                                        <p:tgtEl>
                                          <p:spTgt spid="3848"/>
                                        </p:tgtEl>
                                      </p:cBhvr>
                                    </p:animEffect>
                                  </p:childTnLst>
                                </p:cTn>
                              </p:par>
                              <p:par>
                                <p:cTn id="136" presetID="10" presetClass="entr" presetSubtype="0" fill="hold" nodeType="withEffect">
                                  <p:stCondLst>
                                    <p:cond delay="0"/>
                                  </p:stCondLst>
                                  <p:childTnLst>
                                    <p:set>
                                      <p:cBhvr>
                                        <p:cTn id="137" dur="1" fill="hold">
                                          <p:stCondLst>
                                            <p:cond delay="0"/>
                                          </p:stCondLst>
                                        </p:cTn>
                                        <p:tgtEl>
                                          <p:spTgt spid="3844"/>
                                        </p:tgtEl>
                                        <p:attrNameLst>
                                          <p:attrName>style.visibility</p:attrName>
                                        </p:attrNameLst>
                                      </p:cBhvr>
                                      <p:to>
                                        <p:strVal val="visible"/>
                                      </p:to>
                                    </p:set>
                                    <p:animEffect transition="in" filter="fade">
                                      <p:cBhvr>
                                        <p:cTn id="138" dur="1"/>
                                        <p:tgtEl>
                                          <p:spTgt spid="3844"/>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3776"/>
                                        </p:tgtEl>
                                        <p:attrNameLst>
                                          <p:attrName>style.visibility</p:attrName>
                                        </p:attrNameLst>
                                      </p:cBhvr>
                                      <p:to>
                                        <p:strVal val="visible"/>
                                      </p:to>
                                    </p:set>
                                    <p:animEffect transition="in" filter="fade">
                                      <p:cBhvr>
                                        <p:cTn id="143" dur="500"/>
                                        <p:tgtEl>
                                          <p:spTgt spid="3776"/>
                                        </p:tgtEl>
                                      </p:cBhvr>
                                    </p:animEffect>
                                  </p:childTnLst>
                                </p:cTn>
                              </p:par>
                              <p:par>
                                <p:cTn id="144" presetID="10" presetClass="entr" presetSubtype="0" fill="hold" nodeType="withEffect">
                                  <p:stCondLst>
                                    <p:cond delay="0"/>
                                  </p:stCondLst>
                                  <p:childTnLst>
                                    <p:set>
                                      <p:cBhvr>
                                        <p:cTn id="145" dur="1" fill="hold">
                                          <p:stCondLst>
                                            <p:cond delay="0"/>
                                          </p:stCondLst>
                                        </p:cTn>
                                        <p:tgtEl>
                                          <p:spTgt spid="3779"/>
                                        </p:tgtEl>
                                        <p:attrNameLst>
                                          <p:attrName>style.visibility</p:attrName>
                                        </p:attrNameLst>
                                      </p:cBhvr>
                                      <p:to>
                                        <p:strVal val="visible"/>
                                      </p:to>
                                    </p:set>
                                    <p:animEffect transition="in" filter="fade">
                                      <p:cBhvr>
                                        <p:cTn id="146" dur="500"/>
                                        <p:tgtEl>
                                          <p:spTgt spid="3779"/>
                                        </p:tgtEl>
                                      </p:cBhvr>
                                    </p:animEffect>
                                  </p:childTnLst>
                                </p:cTn>
                              </p:par>
                              <p:par>
                                <p:cTn id="147" presetID="10" presetClass="entr" presetSubtype="0" fill="hold" nodeType="withEffect">
                                  <p:stCondLst>
                                    <p:cond delay="0"/>
                                  </p:stCondLst>
                                  <p:childTnLst>
                                    <p:set>
                                      <p:cBhvr>
                                        <p:cTn id="148" dur="1" fill="hold">
                                          <p:stCondLst>
                                            <p:cond delay="0"/>
                                          </p:stCondLst>
                                        </p:cTn>
                                        <p:tgtEl>
                                          <p:spTgt spid="3775"/>
                                        </p:tgtEl>
                                        <p:attrNameLst>
                                          <p:attrName>style.visibility</p:attrName>
                                        </p:attrNameLst>
                                      </p:cBhvr>
                                      <p:to>
                                        <p:strVal val="visible"/>
                                      </p:to>
                                    </p:set>
                                    <p:animEffect transition="in" filter="fade">
                                      <p:cBhvr>
                                        <p:cTn id="149" dur="500"/>
                                        <p:tgtEl>
                                          <p:spTgt spid="3775"/>
                                        </p:tgtEl>
                                      </p:cBhvr>
                                    </p:animEffect>
                                  </p:childTnLst>
                                </p:cTn>
                              </p:par>
                              <p:par>
                                <p:cTn id="150" presetID="10" presetClass="entr" presetSubtype="0" fill="hold" nodeType="withEffect">
                                  <p:stCondLst>
                                    <p:cond delay="0"/>
                                  </p:stCondLst>
                                  <p:childTnLst>
                                    <p:set>
                                      <p:cBhvr>
                                        <p:cTn id="151" dur="1" fill="hold">
                                          <p:stCondLst>
                                            <p:cond delay="0"/>
                                          </p:stCondLst>
                                        </p:cTn>
                                        <p:tgtEl>
                                          <p:spTgt spid="3778"/>
                                        </p:tgtEl>
                                        <p:attrNameLst>
                                          <p:attrName>style.visibility</p:attrName>
                                        </p:attrNameLst>
                                      </p:cBhvr>
                                      <p:to>
                                        <p:strVal val="visible"/>
                                      </p:to>
                                    </p:set>
                                    <p:animEffect transition="in" filter="fade">
                                      <p:cBhvr>
                                        <p:cTn id="152" dur="500"/>
                                        <p:tgtEl>
                                          <p:spTgt spid="3778"/>
                                        </p:tgtEl>
                                      </p:cBhvr>
                                    </p:animEffect>
                                  </p:childTnLst>
                                </p:cTn>
                              </p:par>
                              <p:par>
                                <p:cTn id="153" presetID="10" presetClass="entr" presetSubtype="0" fill="hold" nodeType="withEffect">
                                  <p:stCondLst>
                                    <p:cond delay="0"/>
                                  </p:stCondLst>
                                  <p:childTnLst>
                                    <p:set>
                                      <p:cBhvr>
                                        <p:cTn id="154" dur="1" fill="hold">
                                          <p:stCondLst>
                                            <p:cond delay="0"/>
                                          </p:stCondLst>
                                        </p:cTn>
                                        <p:tgtEl>
                                          <p:spTgt spid="3777"/>
                                        </p:tgtEl>
                                        <p:attrNameLst>
                                          <p:attrName>style.visibility</p:attrName>
                                        </p:attrNameLst>
                                      </p:cBhvr>
                                      <p:to>
                                        <p:strVal val="visible"/>
                                      </p:to>
                                    </p:set>
                                    <p:animEffect transition="in" filter="fade">
                                      <p:cBhvr>
                                        <p:cTn id="155" dur="500"/>
                                        <p:tgtEl>
                                          <p:spTgt spid="3777"/>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nodeType="clickEffect">
                                  <p:stCondLst>
                                    <p:cond delay="0"/>
                                  </p:stCondLst>
                                  <p:childTnLst>
                                    <p:set>
                                      <p:cBhvr>
                                        <p:cTn id="159" dur="1" fill="hold">
                                          <p:stCondLst>
                                            <p:cond delay="0"/>
                                          </p:stCondLst>
                                        </p:cTn>
                                        <p:tgtEl>
                                          <p:spTgt spid="3780"/>
                                        </p:tgtEl>
                                        <p:attrNameLst>
                                          <p:attrName>style.visibility</p:attrName>
                                        </p:attrNameLst>
                                      </p:cBhvr>
                                      <p:to>
                                        <p:strVal val="visible"/>
                                      </p:to>
                                    </p:set>
                                    <p:animEffect transition="in" filter="fade">
                                      <p:cBhvr>
                                        <p:cTn id="160" dur="500"/>
                                        <p:tgtEl>
                                          <p:spTgt spid="3780"/>
                                        </p:tgtEl>
                                      </p:cBhvr>
                                    </p:animEffect>
                                  </p:childTnLst>
                                </p:cTn>
                              </p:par>
                              <p:par>
                                <p:cTn id="161" presetID="10" presetClass="entr" presetSubtype="0" fill="hold" nodeType="withEffect">
                                  <p:stCondLst>
                                    <p:cond delay="0"/>
                                  </p:stCondLst>
                                  <p:childTnLst>
                                    <p:set>
                                      <p:cBhvr>
                                        <p:cTn id="162" dur="1" fill="hold">
                                          <p:stCondLst>
                                            <p:cond delay="0"/>
                                          </p:stCondLst>
                                        </p:cTn>
                                        <p:tgtEl>
                                          <p:spTgt spid="3781"/>
                                        </p:tgtEl>
                                        <p:attrNameLst>
                                          <p:attrName>style.visibility</p:attrName>
                                        </p:attrNameLst>
                                      </p:cBhvr>
                                      <p:to>
                                        <p:strVal val="visible"/>
                                      </p:to>
                                    </p:set>
                                    <p:animEffect transition="in" filter="fade">
                                      <p:cBhvr>
                                        <p:cTn id="163" dur="500"/>
                                        <p:tgtEl>
                                          <p:spTgt spid="3781"/>
                                        </p:tgtEl>
                                      </p:cBhvr>
                                    </p:animEffect>
                                  </p:childTnLst>
                                </p:cTn>
                              </p:par>
                              <p:par>
                                <p:cTn id="164" presetID="10" presetClass="entr" presetSubtype="0" fill="hold" nodeType="withEffect">
                                  <p:stCondLst>
                                    <p:cond delay="0"/>
                                  </p:stCondLst>
                                  <p:childTnLst>
                                    <p:set>
                                      <p:cBhvr>
                                        <p:cTn id="165" dur="1" fill="hold">
                                          <p:stCondLst>
                                            <p:cond delay="0"/>
                                          </p:stCondLst>
                                        </p:cTn>
                                        <p:tgtEl>
                                          <p:spTgt spid="3782"/>
                                        </p:tgtEl>
                                        <p:attrNameLst>
                                          <p:attrName>style.visibility</p:attrName>
                                        </p:attrNameLst>
                                      </p:cBhvr>
                                      <p:to>
                                        <p:strVal val="visible"/>
                                      </p:to>
                                    </p:set>
                                    <p:animEffect transition="in" filter="fade">
                                      <p:cBhvr>
                                        <p:cTn id="166" dur="500"/>
                                        <p:tgtEl>
                                          <p:spTgt spid="3782"/>
                                        </p:tgtEl>
                                      </p:cBhvr>
                                    </p:animEffect>
                                  </p:childTnLst>
                                </p:cTn>
                              </p:par>
                              <p:par>
                                <p:cTn id="167" presetID="10" presetClass="entr" presetSubtype="0" fill="hold" nodeType="withEffect">
                                  <p:stCondLst>
                                    <p:cond delay="0"/>
                                  </p:stCondLst>
                                  <p:childTnLst>
                                    <p:set>
                                      <p:cBhvr>
                                        <p:cTn id="168" dur="1" fill="hold">
                                          <p:stCondLst>
                                            <p:cond delay="0"/>
                                          </p:stCondLst>
                                        </p:cTn>
                                        <p:tgtEl>
                                          <p:spTgt spid="3783"/>
                                        </p:tgtEl>
                                        <p:attrNameLst>
                                          <p:attrName>style.visibility</p:attrName>
                                        </p:attrNameLst>
                                      </p:cBhvr>
                                      <p:to>
                                        <p:strVal val="visible"/>
                                      </p:to>
                                    </p:set>
                                    <p:animEffect transition="in" filter="fade">
                                      <p:cBhvr>
                                        <p:cTn id="169" dur="500"/>
                                        <p:tgtEl>
                                          <p:spTgt spid="3783"/>
                                        </p:tgtEl>
                                      </p:cBhvr>
                                    </p:animEffect>
                                  </p:childTnLst>
                                </p:cTn>
                              </p:par>
                              <p:par>
                                <p:cTn id="170" presetID="10" presetClass="entr" presetSubtype="0" fill="hold" nodeType="withEffect">
                                  <p:stCondLst>
                                    <p:cond delay="0"/>
                                  </p:stCondLst>
                                  <p:childTnLst>
                                    <p:set>
                                      <p:cBhvr>
                                        <p:cTn id="171" dur="1" fill="hold">
                                          <p:stCondLst>
                                            <p:cond delay="0"/>
                                          </p:stCondLst>
                                        </p:cTn>
                                        <p:tgtEl>
                                          <p:spTgt spid="3784"/>
                                        </p:tgtEl>
                                        <p:attrNameLst>
                                          <p:attrName>style.visibility</p:attrName>
                                        </p:attrNameLst>
                                      </p:cBhvr>
                                      <p:to>
                                        <p:strVal val="visible"/>
                                      </p:to>
                                    </p:set>
                                    <p:animEffect transition="in" filter="fade">
                                      <p:cBhvr>
                                        <p:cTn id="172" dur="500"/>
                                        <p:tgtEl>
                                          <p:spTgt spid="3784"/>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nodeType="clickEffect">
                                  <p:stCondLst>
                                    <p:cond delay="0"/>
                                  </p:stCondLst>
                                  <p:childTnLst>
                                    <p:set>
                                      <p:cBhvr>
                                        <p:cTn id="176" dur="1" fill="hold">
                                          <p:stCondLst>
                                            <p:cond delay="0"/>
                                          </p:stCondLst>
                                        </p:cTn>
                                        <p:tgtEl>
                                          <p:spTgt spid="3819"/>
                                        </p:tgtEl>
                                        <p:attrNameLst>
                                          <p:attrName>style.visibility</p:attrName>
                                        </p:attrNameLst>
                                      </p:cBhvr>
                                      <p:to>
                                        <p:strVal val="visible"/>
                                      </p:to>
                                    </p:set>
                                    <p:animEffect transition="in" filter="fade">
                                      <p:cBhvr>
                                        <p:cTn id="177" dur="1"/>
                                        <p:tgtEl>
                                          <p:spTgt spid="3819"/>
                                        </p:tgtEl>
                                      </p:cBhvr>
                                    </p:animEffect>
                                  </p:childTnLst>
                                </p:cTn>
                              </p:par>
                              <p:par>
                                <p:cTn id="178" presetID="10" presetClass="entr" presetSubtype="0" fill="hold" nodeType="withEffect">
                                  <p:stCondLst>
                                    <p:cond delay="0"/>
                                  </p:stCondLst>
                                  <p:childTnLst>
                                    <p:set>
                                      <p:cBhvr>
                                        <p:cTn id="179" dur="1" fill="hold">
                                          <p:stCondLst>
                                            <p:cond delay="0"/>
                                          </p:stCondLst>
                                        </p:cTn>
                                        <p:tgtEl>
                                          <p:spTgt spid="3820"/>
                                        </p:tgtEl>
                                        <p:attrNameLst>
                                          <p:attrName>style.visibility</p:attrName>
                                        </p:attrNameLst>
                                      </p:cBhvr>
                                      <p:to>
                                        <p:strVal val="visible"/>
                                      </p:to>
                                    </p:set>
                                    <p:animEffect transition="in" filter="fade">
                                      <p:cBhvr>
                                        <p:cTn id="180" dur="1"/>
                                        <p:tgtEl>
                                          <p:spTgt spid="3820"/>
                                        </p:tgtEl>
                                      </p:cBhvr>
                                    </p:animEffect>
                                  </p:childTnLst>
                                </p:cTn>
                              </p:par>
                              <p:par>
                                <p:cTn id="181" presetID="10" presetClass="entr" presetSubtype="0" fill="hold" nodeType="withEffect">
                                  <p:stCondLst>
                                    <p:cond delay="0"/>
                                  </p:stCondLst>
                                  <p:childTnLst>
                                    <p:set>
                                      <p:cBhvr>
                                        <p:cTn id="182" dur="1" fill="hold">
                                          <p:stCondLst>
                                            <p:cond delay="0"/>
                                          </p:stCondLst>
                                        </p:cTn>
                                        <p:tgtEl>
                                          <p:spTgt spid="3821"/>
                                        </p:tgtEl>
                                        <p:attrNameLst>
                                          <p:attrName>style.visibility</p:attrName>
                                        </p:attrNameLst>
                                      </p:cBhvr>
                                      <p:to>
                                        <p:strVal val="visible"/>
                                      </p:to>
                                    </p:set>
                                    <p:animEffect transition="in" filter="fade">
                                      <p:cBhvr>
                                        <p:cTn id="183" dur="1"/>
                                        <p:tgtEl>
                                          <p:spTgt spid="3821"/>
                                        </p:tgtEl>
                                      </p:cBhvr>
                                    </p:animEffect>
                                  </p:childTnLst>
                                </p:cTn>
                              </p:par>
                              <p:par>
                                <p:cTn id="184" presetID="10" presetClass="entr" presetSubtype="0" fill="hold" nodeType="withEffect">
                                  <p:stCondLst>
                                    <p:cond delay="0"/>
                                  </p:stCondLst>
                                  <p:childTnLst>
                                    <p:set>
                                      <p:cBhvr>
                                        <p:cTn id="185" dur="1" fill="hold">
                                          <p:stCondLst>
                                            <p:cond delay="0"/>
                                          </p:stCondLst>
                                        </p:cTn>
                                        <p:tgtEl>
                                          <p:spTgt spid="3822"/>
                                        </p:tgtEl>
                                        <p:attrNameLst>
                                          <p:attrName>style.visibility</p:attrName>
                                        </p:attrNameLst>
                                      </p:cBhvr>
                                      <p:to>
                                        <p:strVal val="visible"/>
                                      </p:to>
                                    </p:set>
                                    <p:animEffect transition="in" filter="fade">
                                      <p:cBhvr>
                                        <p:cTn id="186" dur="1"/>
                                        <p:tgtEl>
                                          <p:spTgt spid="3822"/>
                                        </p:tgtEl>
                                      </p:cBhvr>
                                    </p:animEffect>
                                  </p:childTnLst>
                                </p:cTn>
                              </p:par>
                              <p:par>
                                <p:cTn id="187" presetID="10" presetClass="entr" presetSubtype="0" fill="hold" nodeType="withEffect">
                                  <p:stCondLst>
                                    <p:cond delay="0"/>
                                  </p:stCondLst>
                                  <p:childTnLst>
                                    <p:set>
                                      <p:cBhvr>
                                        <p:cTn id="188" dur="1" fill="hold">
                                          <p:stCondLst>
                                            <p:cond delay="0"/>
                                          </p:stCondLst>
                                        </p:cTn>
                                        <p:tgtEl>
                                          <p:spTgt spid="3823"/>
                                        </p:tgtEl>
                                        <p:attrNameLst>
                                          <p:attrName>style.visibility</p:attrName>
                                        </p:attrNameLst>
                                      </p:cBhvr>
                                      <p:to>
                                        <p:strVal val="visible"/>
                                      </p:to>
                                    </p:set>
                                    <p:animEffect transition="in" filter="fade">
                                      <p:cBhvr>
                                        <p:cTn id="189" dur="1"/>
                                        <p:tgtEl>
                                          <p:spTgt spid="3823"/>
                                        </p:tgtEl>
                                      </p:cBhvr>
                                    </p:animEffect>
                                  </p:childTnLst>
                                </p:cTn>
                              </p:par>
                              <p:par>
                                <p:cTn id="190" presetID="10" presetClass="entr" presetSubtype="0" fill="hold" nodeType="withEffect">
                                  <p:stCondLst>
                                    <p:cond delay="0"/>
                                  </p:stCondLst>
                                  <p:childTnLst>
                                    <p:set>
                                      <p:cBhvr>
                                        <p:cTn id="191" dur="1" fill="hold">
                                          <p:stCondLst>
                                            <p:cond delay="0"/>
                                          </p:stCondLst>
                                        </p:cTn>
                                        <p:tgtEl>
                                          <p:spTgt spid="3824"/>
                                        </p:tgtEl>
                                        <p:attrNameLst>
                                          <p:attrName>style.visibility</p:attrName>
                                        </p:attrNameLst>
                                      </p:cBhvr>
                                      <p:to>
                                        <p:strVal val="visible"/>
                                      </p:to>
                                    </p:set>
                                    <p:animEffect transition="in" filter="fade">
                                      <p:cBhvr>
                                        <p:cTn id="192" dur="1"/>
                                        <p:tgtEl>
                                          <p:spTgt spid="3824"/>
                                        </p:tgtEl>
                                      </p:cBhvr>
                                    </p:animEffect>
                                  </p:childTnLst>
                                </p:cTn>
                              </p:par>
                              <p:par>
                                <p:cTn id="193" presetID="10" presetClass="entr" presetSubtype="0" fill="hold" nodeType="withEffect">
                                  <p:stCondLst>
                                    <p:cond delay="0"/>
                                  </p:stCondLst>
                                  <p:childTnLst>
                                    <p:set>
                                      <p:cBhvr>
                                        <p:cTn id="194" dur="1" fill="hold">
                                          <p:stCondLst>
                                            <p:cond delay="0"/>
                                          </p:stCondLst>
                                        </p:cTn>
                                        <p:tgtEl>
                                          <p:spTgt spid="3825"/>
                                        </p:tgtEl>
                                        <p:attrNameLst>
                                          <p:attrName>style.visibility</p:attrName>
                                        </p:attrNameLst>
                                      </p:cBhvr>
                                      <p:to>
                                        <p:strVal val="visible"/>
                                      </p:to>
                                    </p:set>
                                    <p:animEffect transition="in" filter="fade">
                                      <p:cBhvr>
                                        <p:cTn id="195" dur="1"/>
                                        <p:tgtEl>
                                          <p:spTgt spid="3825"/>
                                        </p:tgtEl>
                                      </p:cBhvr>
                                    </p:animEffect>
                                  </p:childTnLst>
                                </p:cTn>
                              </p:par>
                              <p:par>
                                <p:cTn id="196" presetID="10" presetClass="entr" presetSubtype="0" fill="hold" nodeType="withEffect">
                                  <p:stCondLst>
                                    <p:cond delay="0"/>
                                  </p:stCondLst>
                                  <p:childTnLst>
                                    <p:set>
                                      <p:cBhvr>
                                        <p:cTn id="197" dur="1" fill="hold">
                                          <p:stCondLst>
                                            <p:cond delay="0"/>
                                          </p:stCondLst>
                                        </p:cTn>
                                        <p:tgtEl>
                                          <p:spTgt spid="3826"/>
                                        </p:tgtEl>
                                        <p:attrNameLst>
                                          <p:attrName>style.visibility</p:attrName>
                                        </p:attrNameLst>
                                      </p:cBhvr>
                                      <p:to>
                                        <p:strVal val="visible"/>
                                      </p:to>
                                    </p:set>
                                    <p:animEffect transition="in" filter="fade">
                                      <p:cBhvr>
                                        <p:cTn id="198" dur="1"/>
                                        <p:tgtEl>
                                          <p:spTgt spid="3826"/>
                                        </p:tgtEl>
                                      </p:cBhvr>
                                    </p:animEffect>
                                  </p:childTnLst>
                                </p:cTn>
                              </p:par>
                            </p:childTnLst>
                          </p:cTn>
                        </p:par>
                      </p:childTnLst>
                    </p:cTn>
                  </p:par>
                  <p:par>
                    <p:cTn id="199" fill="hold">
                      <p:stCondLst>
                        <p:cond delay="indefinite"/>
                      </p:stCondLst>
                      <p:childTnLst>
                        <p:par>
                          <p:cTn id="200" fill="hold">
                            <p:stCondLst>
                              <p:cond delay="0"/>
                            </p:stCondLst>
                            <p:childTnLst>
                              <p:par>
                                <p:cTn id="201" presetID="10" presetClass="entr" presetSubtype="0" fill="hold" nodeType="clickEffect">
                                  <p:stCondLst>
                                    <p:cond delay="0"/>
                                  </p:stCondLst>
                                  <p:childTnLst>
                                    <p:set>
                                      <p:cBhvr>
                                        <p:cTn id="202" dur="1" fill="hold">
                                          <p:stCondLst>
                                            <p:cond delay="0"/>
                                          </p:stCondLst>
                                        </p:cTn>
                                        <p:tgtEl>
                                          <p:spTgt spid="3785"/>
                                        </p:tgtEl>
                                        <p:attrNameLst>
                                          <p:attrName>style.visibility</p:attrName>
                                        </p:attrNameLst>
                                      </p:cBhvr>
                                      <p:to>
                                        <p:strVal val="visible"/>
                                      </p:to>
                                    </p:set>
                                    <p:animEffect transition="in" filter="fade">
                                      <p:cBhvr>
                                        <p:cTn id="203" dur="1"/>
                                        <p:tgtEl>
                                          <p:spTgt spid="3785"/>
                                        </p:tgtEl>
                                      </p:cBhvr>
                                    </p:animEffec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nodeType="clickEffect">
                                  <p:stCondLst>
                                    <p:cond delay="0"/>
                                  </p:stCondLst>
                                  <p:childTnLst>
                                    <p:set>
                                      <p:cBhvr>
                                        <p:cTn id="207" dur="1" fill="hold">
                                          <p:stCondLst>
                                            <p:cond delay="0"/>
                                          </p:stCondLst>
                                        </p:cTn>
                                        <p:tgtEl>
                                          <p:spTgt spid="3748"/>
                                        </p:tgtEl>
                                        <p:attrNameLst>
                                          <p:attrName>style.visibility</p:attrName>
                                        </p:attrNameLst>
                                      </p:cBhvr>
                                      <p:to>
                                        <p:strVal val="visible"/>
                                      </p:to>
                                    </p:set>
                                    <p:animEffect transition="in" filter="fade">
                                      <p:cBhvr>
                                        <p:cTn id="208" dur="1"/>
                                        <p:tgtEl>
                                          <p:spTgt spid="3748"/>
                                        </p:tgtEl>
                                      </p:cBhvr>
                                    </p:animEffect>
                                  </p:childTnLst>
                                </p:cTn>
                              </p:par>
                              <p:par>
                                <p:cTn id="209" presetID="10" presetClass="entr" presetSubtype="0" fill="hold" nodeType="withEffect">
                                  <p:stCondLst>
                                    <p:cond delay="0"/>
                                  </p:stCondLst>
                                  <p:childTnLst>
                                    <p:set>
                                      <p:cBhvr>
                                        <p:cTn id="210" dur="1" fill="hold">
                                          <p:stCondLst>
                                            <p:cond delay="0"/>
                                          </p:stCondLst>
                                        </p:cTn>
                                        <p:tgtEl>
                                          <p:spTgt spid="3810"/>
                                        </p:tgtEl>
                                        <p:attrNameLst>
                                          <p:attrName>style.visibility</p:attrName>
                                        </p:attrNameLst>
                                      </p:cBhvr>
                                      <p:to>
                                        <p:strVal val="visible"/>
                                      </p:to>
                                    </p:set>
                                    <p:animEffect transition="in" filter="fade">
                                      <p:cBhvr>
                                        <p:cTn id="211" dur="1"/>
                                        <p:tgtEl>
                                          <p:spTgt spid="3810"/>
                                        </p:tgtEl>
                                      </p:cBhvr>
                                    </p:animEffect>
                                  </p:childTnLst>
                                </p:cTn>
                              </p:par>
                              <p:par>
                                <p:cTn id="212" presetID="10" presetClass="entr" presetSubtype="0" fill="hold" nodeType="withEffect">
                                  <p:stCondLst>
                                    <p:cond delay="0"/>
                                  </p:stCondLst>
                                  <p:childTnLst>
                                    <p:set>
                                      <p:cBhvr>
                                        <p:cTn id="213" dur="1" fill="hold">
                                          <p:stCondLst>
                                            <p:cond delay="0"/>
                                          </p:stCondLst>
                                        </p:cTn>
                                        <p:tgtEl>
                                          <p:spTgt spid="3811"/>
                                        </p:tgtEl>
                                        <p:attrNameLst>
                                          <p:attrName>style.visibility</p:attrName>
                                        </p:attrNameLst>
                                      </p:cBhvr>
                                      <p:to>
                                        <p:strVal val="visible"/>
                                      </p:to>
                                    </p:set>
                                    <p:animEffect transition="in" filter="fade">
                                      <p:cBhvr>
                                        <p:cTn id="214" dur="1"/>
                                        <p:tgtEl>
                                          <p:spTgt spid="3811"/>
                                        </p:tgtEl>
                                      </p:cBhvr>
                                    </p:animEffect>
                                  </p:childTnLst>
                                </p:cTn>
                              </p:par>
                            </p:childTnLst>
                          </p:cTn>
                        </p:par>
                      </p:childTnLst>
                    </p:cTn>
                  </p:par>
                  <p:par>
                    <p:cTn id="215" fill="hold">
                      <p:stCondLst>
                        <p:cond delay="indefinite"/>
                      </p:stCondLst>
                      <p:childTnLst>
                        <p:par>
                          <p:cTn id="216" fill="hold">
                            <p:stCondLst>
                              <p:cond delay="0"/>
                            </p:stCondLst>
                            <p:childTnLst>
                              <p:par>
                                <p:cTn id="217" presetID="10" presetClass="entr" presetSubtype="0" fill="hold" nodeType="clickEffect">
                                  <p:stCondLst>
                                    <p:cond delay="0"/>
                                  </p:stCondLst>
                                  <p:childTnLst>
                                    <p:set>
                                      <p:cBhvr>
                                        <p:cTn id="218" dur="1" fill="hold">
                                          <p:stCondLst>
                                            <p:cond delay="0"/>
                                          </p:stCondLst>
                                        </p:cTn>
                                        <p:tgtEl>
                                          <p:spTgt spid="3797"/>
                                        </p:tgtEl>
                                        <p:attrNameLst>
                                          <p:attrName>style.visibility</p:attrName>
                                        </p:attrNameLst>
                                      </p:cBhvr>
                                      <p:to>
                                        <p:strVal val="visible"/>
                                      </p:to>
                                    </p:set>
                                    <p:animEffect transition="in" filter="fade">
                                      <p:cBhvr>
                                        <p:cTn id="219" dur="1"/>
                                        <p:tgtEl>
                                          <p:spTgt spid="3797"/>
                                        </p:tgtEl>
                                      </p:cBhvr>
                                    </p:animEffect>
                                  </p:childTnLst>
                                </p:cTn>
                              </p:par>
                              <p:par>
                                <p:cTn id="220" presetID="10" presetClass="entr" presetSubtype="0" fill="hold" nodeType="withEffect">
                                  <p:stCondLst>
                                    <p:cond delay="0"/>
                                  </p:stCondLst>
                                  <p:childTnLst>
                                    <p:set>
                                      <p:cBhvr>
                                        <p:cTn id="221" dur="1" fill="hold">
                                          <p:stCondLst>
                                            <p:cond delay="0"/>
                                          </p:stCondLst>
                                        </p:cTn>
                                        <p:tgtEl>
                                          <p:spTgt spid="3827"/>
                                        </p:tgtEl>
                                        <p:attrNameLst>
                                          <p:attrName>style.visibility</p:attrName>
                                        </p:attrNameLst>
                                      </p:cBhvr>
                                      <p:to>
                                        <p:strVal val="visible"/>
                                      </p:to>
                                    </p:set>
                                    <p:animEffect transition="in" filter="fade">
                                      <p:cBhvr>
                                        <p:cTn id="222" dur="1"/>
                                        <p:tgtEl>
                                          <p:spTgt spid="3827"/>
                                        </p:tgtEl>
                                      </p:cBhvr>
                                    </p:animEffect>
                                  </p:childTnLst>
                                </p:cTn>
                              </p:par>
                              <p:par>
                                <p:cTn id="223" presetID="10" presetClass="entr" presetSubtype="0" fill="hold" nodeType="withEffect">
                                  <p:stCondLst>
                                    <p:cond delay="0"/>
                                  </p:stCondLst>
                                  <p:childTnLst>
                                    <p:set>
                                      <p:cBhvr>
                                        <p:cTn id="224" dur="1" fill="hold">
                                          <p:stCondLst>
                                            <p:cond delay="0"/>
                                          </p:stCondLst>
                                        </p:cTn>
                                        <p:tgtEl>
                                          <p:spTgt spid="3828"/>
                                        </p:tgtEl>
                                        <p:attrNameLst>
                                          <p:attrName>style.visibility</p:attrName>
                                        </p:attrNameLst>
                                      </p:cBhvr>
                                      <p:to>
                                        <p:strVal val="visible"/>
                                      </p:to>
                                    </p:set>
                                    <p:animEffect transition="in" filter="fade">
                                      <p:cBhvr>
                                        <p:cTn id="225" dur="1"/>
                                        <p:tgtEl>
                                          <p:spTgt spid="3828"/>
                                        </p:tgtEl>
                                      </p:cBhvr>
                                    </p:animEffect>
                                  </p:childTnLst>
                                </p:cTn>
                              </p:par>
                              <p:par>
                                <p:cTn id="226" presetID="10" presetClass="entr" presetSubtype="0" fill="hold" nodeType="withEffect">
                                  <p:stCondLst>
                                    <p:cond delay="0"/>
                                  </p:stCondLst>
                                  <p:childTnLst>
                                    <p:set>
                                      <p:cBhvr>
                                        <p:cTn id="227" dur="1" fill="hold">
                                          <p:stCondLst>
                                            <p:cond delay="0"/>
                                          </p:stCondLst>
                                        </p:cTn>
                                        <p:tgtEl>
                                          <p:spTgt spid="3829"/>
                                        </p:tgtEl>
                                        <p:attrNameLst>
                                          <p:attrName>style.visibility</p:attrName>
                                        </p:attrNameLst>
                                      </p:cBhvr>
                                      <p:to>
                                        <p:strVal val="visible"/>
                                      </p:to>
                                    </p:set>
                                    <p:animEffect transition="in" filter="fade">
                                      <p:cBhvr>
                                        <p:cTn id="228" dur="1"/>
                                        <p:tgtEl>
                                          <p:spTgt spid="3829"/>
                                        </p:tgtEl>
                                      </p:cBhvr>
                                    </p:animEffect>
                                  </p:childTnLst>
                                </p:cTn>
                              </p:par>
                              <p:par>
                                <p:cTn id="229" presetID="10" presetClass="entr" presetSubtype="0" fill="hold" nodeType="withEffect">
                                  <p:stCondLst>
                                    <p:cond delay="0"/>
                                  </p:stCondLst>
                                  <p:childTnLst>
                                    <p:set>
                                      <p:cBhvr>
                                        <p:cTn id="230" dur="1" fill="hold">
                                          <p:stCondLst>
                                            <p:cond delay="0"/>
                                          </p:stCondLst>
                                        </p:cTn>
                                        <p:tgtEl>
                                          <p:spTgt spid="3830"/>
                                        </p:tgtEl>
                                        <p:attrNameLst>
                                          <p:attrName>style.visibility</p:attrName>
                                        </p:attrNameLst>
                                      </p:cBhvr>
                                      <p:to>
                                        <p:strVal val="visible"/>
                                      </p:to>
                                    </p:set>
                                    <p:animEffect transition="in" filter="fade">
                                      <p:cBhvr>
                                        <p:cTn id="231" dur="1"/>
                                        <p:tgtEl>
                                          <p:spTgt spid="3830"/>
                                        </p:tgtEl>
                                      </p:cBhvr>
                                    </p:animEffect>
                                  </p:childTnLst>
                                </p:cTn>
                              </p:par>
                              <p:par>
                                <p:cTn id="232" presetID="10" presetClass="entr" presetSubtype="0" fill="hold" nodeType="withEffect">
                                  <p:stCondLst>
                                    <p:cond delay="0"/>
                                  </p:stCondLst>
                                  <p:childTnLst>
                                    <p:set>
                                      <p:cBhvr>
                                        <p:cTn id="233" dur="1" fill="hold">
                                          <p:stCondLst>
                                            <p:cond delay="0"/>
                                          </p:stCondLst>
                                        </p:cTn>
                                        <p:tgtEl>
                                          <p:spTgt spid="3831"/>
                                        </p:tgtEl>
                                        <p:attrNameLst>
                                          <p:attrName>style.visibility</p:attrName>
                                        </p:attrNameLst>
                                      </p:cBhvr>
                                      <p:to>
                                        <p:strVal val="visible"/>
                                      </p:to>
                                    </p:set>
                                    <p:animEffect transition="in" filter="fade">
                                      <p:cBhvr>
                                        <p:cTn id="234" dur="1"/>
                                        <p:tgtEl>
                                          <p:spTgt spid="3831"/>
                                        </p:tgtEl>
                                      </p:cBhvr>
                                    </p:animEffect>
                                  </p:childTnLst>
                                </p:cTn>
                              </p:par>
                              <p:par>
                                <p:cTn id="235" presetID="10" presetClass="entr" presetSubtype="0" fill="hold" nodeType="withEffect">
                                  <p:stCondLst>
                                    <p:cond delay="0"/>
                                  </p:stCondLst>
                                  <p:childTnLst>
                                    <p:set>
                                      <p:cBhvr>
                                        <p:cTn id="236" dur="1" fill="hold">
                                          <p:stCondLst>
                                            <p:cond delay="0"/>
                                          </p:stCondLst>
                                        </p:cTn>
                                        <p:tgtEl>
                                          <p:spTgt spid="3832"/>
                                        </p:tgtEl>
                                        <p:attrNameLst>
                                          <p:attrName>style.visibility</p:attrName>
                                        </p:attrNameLst>
                                      </p:cBhvr>
                                      <p:to>
                                        <p:strVal val="visible"/>
                                      </p:to>
                                    </p:set>
                                    <p:animEffect transition="in" filter="fade">
                                      <p:cBhvr>
                                        <p:cTn id="237" dur="1"/>
                                        <p:tgtEl>
                                          <p:spTgt spid="3832"/>
                                        </p:tgtEl>
                                      </p:cBhvr>
                                    </p:animEffect>
                                  </p:childTnLst>
                                </p:cTn>
                              </p:par>
                              <p:par>
                                <p:cTn id="238" presetID="10" presetClass="entr" presetSubtype="0" fill="hold" nodeType="withEffect">
                                  <p:stCondLst>
                                    <p:cond delay="0"/>
                                  </p:stCondLst>
                                  <p:childTnLst>
                                    <p:set>
                                      <p:cBhvr>
                                        <p:cTn id="239" dur="1" fill="hold">
                                          <p:stCondLst>
                                            <p:cond delay="0"/>
                                          </p:stCondLst>
                                        </p:cTn>
                                        <p:tgtEl>
                                          <p:spTgt spid="3833"/>
                                        </p:tgtEl>
                                        <p:attrNameLst>
                                          <p:attrName>style.visibility</p:attrName>
                                        </p:attrNameLst>
                                      </p:cBhvr>
                                      <p:to>
                                        <p:strVal val="visible"/>
                                      </p:to>
                                    </p:set>
                                    <p:animEffect transition="in" filter="fade">
                                      <p:cBhvr>
                                        <p:cTn id="240" dur="1"/>
                                        <p:tgtEl>
                                          <p:spTgt spid="3833"/>
                                        </p:tgtEl>
                                      </p:cBhvr>
                                    </p:animEffect>
                                  </p:childTnLst>
                                </p:cTn>
                              </p:par>
                              <p:par>
                                <p:cTn id="241" presetID="10" presetClass="entr" presetSubtype="0" fill="hold" nodeType="withEffect">
                                  <p:stCondLst>
                                    <p:cond delay="0"/>
                                  </p:stCondLst>
                                  <p:childTnLst>
                                    <p:set>
                                      <p:cBhvr>
                                        <p:cTn id="242" dur="1" fill="hold">
                                          <p:stCondLst>
                                            <p:cond delay="0"/>
                                          </p:stCondLst>
                                        </p:cTn>
                                        <p:tgtEl>
                                          <p:spTgt spid="3834"/>
                                        </p:tgtEl>
                                        <p:attrNameLst>
                                          <p:attrName>style.visibility</p:attrName>
                                        </p:attrNameLst>
                                      </p:cBhvr>
                                      <p:to>
                                        <p:strVal val="visible"/>
                                      </p:to>
                                    </p:set>
                                    <p:animEffect transition="in" filter="fade">
                                      <p:cBhvr>
                                        <p:cTn id="243" dur="1"/>
                                        <p:tgtEl>
                                          <p:spTgt spid="3834"/>
                                        </p:tgtEl>
                                      </p:cBhvr>
                                    </p:animEffect>
                                  </p:childTnLst>
                                </p:cTn>
                              </p:par>
                            </p:childTnLst>
                          </p:cTn>
                        </p:par>
                      </p:childTnLst>
                    </p:cTn>
                  </p:par>
                  <p:par>
                    <p:cTn id="244" fill="hold">
                      <p:stCondLst>
                        <p:cond delay="indefinite"/>
                      </p:stCondLst>
                      <p:childTnLst>
                        <p:par>
                          <p:cTn id="245" fill="hold">
                            <p:stCondLst>
                              <p:cond delay="0"/>
                            </p:stCondLst>
                            <p:childTnLst>
                              <p:par>
                                <p:cTn id="246" presetID="10" presetClass="entr" presetSubtype="0" fill="hold" nodeType="clickEffect">
                                  <p:stCondLst>
                                    <p:cond delay="0"/>
                                  </p:stCondLst>
                                  <p:childTnLst>
                                    <p:set>
                                      <p:cBhvr>
                                        <p:cTn id="247" dur="1" fill="hold">
                                          <p:stCondLst>
                                            <p:cond delay="0"/>
                                          </p:stCondLst>
                                        </p:cTn>
                                        <p:tgtEl>
                                          <p:spTgt spid="3796"/>
                                        </p:tgtEl>
                                        <p:attrNameLst>
                                          <p:attrName>style.visibility</p:attrName>
                                        </p:attrNameLst>
                                      </p:cBhvr>
                                      <p:to>
                                        <p:strVal val="visible"/>
                                      </p:to>
                                    </p:set>
                                    <p:animEffect transition="in" filter="fade">
                                      <p:cBhvr>
                                        <p:cTn id="248" dur="500"/>
                                        <p:tgtEl>
                                          <p:spTgt spid="3796"/>
                                        </p:tgtEl>
                                      </p:cBhvr>
                                    </p:animEffect>
                                  </p:childTnLst>
                                </p:cTn>
                              </p:par>
                              <p:par>
                                <p:cTn id="249" presetID="10" presetClass="entr" presetSubtype="0" fill="hold" nodeType="withEffect">
                                  <p:stCondLst>
                                    <p:cond delay="0"/>
                                  </p:stCondLst>
                                  <p:childTnLst>
                                    <p:set>
                                      <p:cBhvr>
                                        <p:cTn id="250" dur="1" fill="hold">
                                          <p:stCondLst>
                                            <p:cond delay="0"/>
                                          </p:stCondLst>
                                        </p:cTn>
                                        <p:tgtEl>
                                          <p:spTgt spid="3795"/>
                                        </p:tgtEl>
                                        <p:attrNameLst>
                                          <p:attrName>style.visibility</p:attrName>
                                        </p:attrNameLst>
                                      </p:cBhvr>
                                      <p:to>
                                        <p:strVal val="visible"/>
                                      </p:to>
                                    </p:set>
                                    <p:animEffect transition="in" filter="fade">
                                      <p:cBhvr>
                                        <p:cTn id="251" dur="500"/>
                                        <p:tgtEl>
                                          <p:spTgt spid="3795"/>
                                        </p:tgtEl>
                                      </p:cBhvr>
                                    </p:animEffect>
                                  </p:childTnLst>
                                </p:cTn>
                              </p:par>
                              <p:par>
                                <p:cTn id="252" presetID="10" presetClass="entr" presetSubtype="0" fill="hold" nodeType="withEffect">
                                  <p:stCondLst>
                                    <p:cond delay="0"/>
                                  </p:stCondLst>
                                  <p:childTnLst>
                                    <p:set>
                                      <p:cBhvr>
                                        <p:cTn id="253" dur="1" fill="hold">
                                          <p:stCondLst>
                                            <p:cond delay="0"/>
                                          </p:stCondLst>
                                        </p:cTn>
                                        <p:tgtEl>
                                          <p:spTgt spid="3794"/>
                                        </p:tgtEl>
                                        <p:attrNameLst>
                                          <p:attrName>style.visibility</p:attrName>
                                        </p:attrNameLst>
                                      </p:cBhvr>
                                      <p:to>
                                        <p:strVal val="visible"/>
                                      </p:to>
                                    </p:set>
                                    <p:animEffect transition="in" filter="fade">
                                      <p:cBhvr>
                                        <p:cTn id="254" dur="500"/>
                                        <p:tgtEl>
                                          <p:spTgt spid="3794"/>
                                        </p:tgtEl>
                                      </p:cBhvr>
                                    </p:animEffect>
                                  </p:childTnLst>
                                </p:cTn>
                              </p:par>
                              <p:par>
                                <p:cTn id="255" presetID="10" presetClass="entr" presetSubtype="0" fill="hold" nodeType="withEffect">
                                  <p:stCondLst>
                                    <p:cond delay="0"/>
                                  </p:stCondLst>
                                  <p:childTnLst>
                                    <p:set>
                                      <p:cBhvr>
                                        <p:cTn id="256" dur="1" fill="hold">
                                          <p:stCondLst>
                                            <p:cond delay="0"/>
                                          </p:stCondLst>
                                        </p:cTn>
                                        <p:tgtEl>
                                          <p:spTgt spid="3793"/>
                                        </p:tgtEl>
                                        <p:attrNameLst>
                                          <p:attrName>style.visibility</p:attrName>
                                        </p:attrNameLst>
                                      </p:cBhvr>
                                      <p:to>
                                        <p:strVal val="visible"/>
                                      </p:to>
                                    </p:set>
                                    <p:animEffect transition="in" filter="fade">
                                      <p:cBhvr>
                                        <p:cTn id="257" dur="500"/>
                                        <p:tgtEl>
                                          <p:spTgt spid="3793"/>
                                        </p:tgtEl>
                                      </p:cBhvr>
                                    </p:animEffect>
                                  </p:childTnLst>
                                </p:cTn>
                              </p:par>
                              <p:par>
                                <p:cTn id="258" presetID="10" presetClass="entr" presetSubtype="0" fill="hold" nodeType="withEffect">
                                  <p:stCondLst>
                                    <p:cond delay="0"/>
                                  </p:stCondLst>
                                  <p:childTnLst>
                                    <p:set>
                                      <p:cBhvr>
                                        <p:cTn id="259" dur="1" fill="hold">
                                          <p:stCondLst>
                                            <p:cond delay="0"/>
                                          </p:stCondLst>
                                        </p:cTn>
                                        <p:tgtEl>
                                          <p:spTgt spid="3790"/>
                                        </p:tgtEl>
                                        <p:attrNameLst>
                                          <p:attrName>style.visibility</p:attrName>
                                        </p:attrNameLst>
                                      </p:cBhvr>
                                      <p:to>
                                        <p:strVal val="visible"/>
                                      </p:to>
                                    </p:set>
                                    <p:animEffect transition="in" filter="fade">
                                      <p:cBhvr>
                                        <p:cTn id="260" dur="500"/>
                                        <p:tgtEl>
                                          <p:spTgt spid="3790"/>
                                        </p:tgtEl>
                                      </p:cBhvr>
                                    </p:animEffect>
                                  </p:childTnLst>
                                </p:cTn>
                              </p:par>
                              <p:par>
                                <p:cTn id="261" presetID="10" presetClass="entr" presetSubtype="0" fill="hold" nodeType="withEffect">
                                  <p:stCondLst>
                                    <p:cond delay="0"/>
                                  </p:stCondLst>
                                  <p:childTnLst>
                                    <p:set>
                                      <p:cBhvr>
                                        <p:cTn id="262" dur="1" fill="hold">
                                          <p:stCondLst>
                                            <p:cond delay="0"/>
                                          </p:stCondLst>
                                        </p:cTn>
                                        <p:tgtEl>
                                          <p:spTgt spid="3789"/>
                                        </p:tgtEl>
                                        <p:attrNameLst>
                                          <p:attrName>style.visibility</p:attrName>
                                        </p:attrNameLst>
                                      </p:cBhvr>
                                      <p:to>
                                        <p:strVal val="visible"/>
                                      </p:to>
                                    </p:set>
                                    <p:animEffect transition="in" filter="fade">
                                      <p:cBhvr>
                                        <p:cTn id="263" dur="500"/>
                                        <p:tgtEl>
                                          <p:spTgt spid="3789"/>
                                        </p:tgtEl>
                                      </p:cBhvr>
                                    </p:animEffect>
                                  </p:childTnLst>
                                </p:cTn>
                              </p:par>
                              <p:par>
                                <p:cTn id="264" presetID="10" presetClass="entr" presetSubtype="0" fill="hold" nodeType="withEffect">
                                  <p:stCondLst>
                                    <p:cond delay="0"/>
                                  </p:stCondLst>
                                  <p:childTnLst>
                                    <p:set>
                                      <p:cBhvr>
                                        <p:cTn id="265" dur="1" fill="hold">
                                          <p:stCondLst>
                                            <p:cond delay="0"/>
                                          </p:stCondLst>
                                        </p:cTn>
                                        <p:tgtEl>
                                          <p:spTgt spid="3792"/>
                                        </p:tgtEl>
                                        <p:attrNameLst>
                                          <p:attrName>style.visibility</p:attrName>
                                        </p:attrNameLst>
                                      </p:cBhvr>
                                      <p:to>
                                        <p:strVal val="visible"/>
                                      </p:to>
                                    </p:set>
                                    <p:animEffect transition="in" filter="fade">
                                      <p:cBhvr>
                                        <p:cTn id="266" dur="500"/>
                                        <p:tgtEl>
                                          <p:spTgt spid="3792"/>
                                        </p:tgtEl>
                                      </p:cBhvr>
                                    </p:animEffect>
                                  </p:childTnLst>
                                </p:cTn>
                              </p:par>
                              <p:par>
                                <p:cTn id="267" presetID="10" presetClass="entr" presetSubtype="0" fill="hold" nodeType="withEffect">
                                  <p:stCondLst>
                                    <p:cond delay="0"/>
                                  </p:stCondLst>
                                  <p:childTnLst>
                                    <p:set>
                                      <p:cBhvr>
                                        <p:cTn id="268" dur="1" fill="hold">
                                          <p:stCondLst>
                                            <p:cond delay="0"/>
                                          </p:stCondLst>
                                        </p:cTn>
                                        <p:tgtEl>
                                          <p:spTgt spid="3791"/>
                                        </p:tgtEl>
                                        <p:attrNameLst>
                                          <p:attrName>style.visibility</p:attrName>
                                        </p:attrNameLst>
                                      </p:cBhvr>
                                      <p:to>
                                        <p:strVal val="visible"/>
                                      </p:to>
                                    </p:set>
                                    <p:animEffect transition="in" filter="fade">
                                      <p:cBhvr>
                                        <p:cTn id="269" dur="500"/>
                                        <p:tgtEl>
                                          <p:spTgt spid="3791"/>
                                        </p:tgtEl>
                                      </p:cBhvr>
                                    </p:animEffect>
                                  </p:childTnLst>
                                </p:cTn>
                              </p:par>
                            </p:childTnLst>
                          </p:cTn>
                        </p:par>
                      </p:childTnLst>
                    </p:cTn>
                  </p:par>
                  <p:par>
                    <p:cTn id="270" fill="hold">
                      <p:stCondLst>
                        <p:cond delay="indefinite"/>
                      </p:stCondLst>
                      <p:childTnLst>
                        <p:par>
                          <p:cTn id="271" fill="hold">
                            <p:stCondLst>
                              <p:cond delay="0"/>
                            </p:stCondLst>
                            <p:childTnLst>
                              <p:par>
                                <p:cTn id="272" presetID="10" presetClass="entr" presetSubtype="0" fill="hold" nodeType="clickEffect">
                                  <p:stCondLst>
                                    <p:cond delay="0"/>
                                  </p:stCondLst>
                                  <p:childTnLst>
                                    <p:set>
                                      <p:cBhvr>
                                        <p:cTn id="273" dur="1" fill="hold">
                                          <p:stCondLst>
                                            <p:cond delay="0"/>
                                          </p:stCondLst>
                                        </p:cTn>
                                        <p:tgtEl>
                                          <p:spTgt spid="3805"/>
                                        </p:tgtEl>
                                        <p:attrNameLst>
                                          <p:attrName>style.visibility</p:attrName>
                                        </p:attrNameLst>
                                      </p:cBhvr>
                                      <p:to>
                                        <p:strVal val="visible"/>
                                      </p:to>
                                    </p:set>
                                    <p:animEffect transition="in" filter="fade">
                                      <p:cBhvr>
                                        <p:cTn id="274" dur="500"/>
                                        <p:tgtEl>
                                          <p:spTgt spid="3805"/>
                                        </p:tgtEl>
                                      </p:cBhvr>
                                    </p:animEffect>
                                  </p:childTnLst>
                                </p:cTn>
                              </p:par>
                              <p:par>
                                <p:cTn id="275" presetID="10" presetClass="entr" presetSubtype="0" fill="hold" nodeType="withEffect">
                                  <p:stCondLst>
                                    <p:cond delay="0"/>
                                  </p:stCondLst>
                                  <p:childTnLst>
                                    <p:set>
                                      <p:cBhvr>
                                        <p:cTn id="276" dur="1" fill="hold">
                                          <p:stCondLst>
                                            <p:cond delay="0"/>
                                          </p:stCondLst>
                                        </p:cTn>
                                        <p:tgtEl>
                                          <p:spTgt spid="3806"/>
                                        </p:tgtEl>
                                        <p:attrNameLst>
                                          <p:attrName>style.visibility</p:attrName>
                                        </p:attrNameLst>
                                      </p:cBhvr>
                                      <p:to>
                                        <p:strVal val="visible"/>
                                      </p:to>
                                    </p:set>
                                    <p:animEffect transition="in" filter="fade">
                                      <p:cBhvr>
                                        <p:cTn id="277" dur="500"/>
                                        <p:tgtEl>
                                          <p:spTgt spid="3806"/>
                                        </p:tgtEl>
                                      </p:cBhvr>
                                    </p:animEffect>
                                  </p:childTnLst>
                                </p:cTn>
                              </p:par>
                              <p:par>
                                <p:cTn id="278" presetID="10" presetClass="entr" presetSubtype="0" fill="hold" nodeType="withEffect">
                                  <p:stCondLst>
                                    <p:cond delay="0"/>
                                  </p:stCondLst>
                                  <p:childTnLst>
                                    <p:set>
                                      <p:cBhvr>
                                        <p:cTn id="279" dur="1" fill="hold">
                                          <p:stCondLst>
                                            <p:cond delay="0"/>
                                          </p:stCondLst>
                                        </p:cTn>
                                        <p:tgtEl>
                                          <p:spTgt spid="3807"/>
                                        </p:tgtEl>
                                        <p:attrNameLst>
                                          <p:attrName>style.visibility</p:attrName>
                                        </p:attrNameLst>
                                      </p:cBhvr>
                                      <p:to>
                                        <p:strVal val="visible"/>
                                      </p:to>
                                    </p:set>
                                    <p:animEffect transition="in" filter="fade">
                                      <p:cBhvr>
                                        <p:cTn id="280" dur="500"/>
                                        <p:tgtEl>
                                          <p:spTgt spid="3807"/>
                                        </p:tgtEl>
                                      </p:cBhvr>
                                    </p:animEffect>
                                  </p:childTnLst>
                                </p:cTn>
                              </p:par>
                              <p:par>
                                <p:cTn id="281" presetID="10" presetClass="entr" presetSubtype="0" fill="hold" nodeType="withEffect">
                                  <p:stCondLst>
                                    <p:cond delay="0"/>
                                  </p:stCondLst>
                                  <p:childTnLst>
                                    <p:set>
                                      <p:cBhvr>
                                        <p:cTn id="282" dur="1" fill="hold">
                                          <p:stCondLst>
                                            <p:cond delay="0"/>
                                          </p:stCondLst>
                                        </p:cTn>
                                        <p:tgtEl>
                                          <p:spTgt spid="3808"/>
                                        </p:tgtEl>
                                        <p:attrNameLst>
                                          <p:attrName>style.visibility</p:attrName>
                                        </p:attrNameLst>
                                      </p:cBhvr>
                                      <p:to>
                                        <p:strVal val="visible"/>
                                      </p:to>
                                    </p:set>
                                    <p:animEffect transition="in" filter="fade">
                                      <p:cBhvr>
                                        <p:cTn id="283" dur="500"/>
                                        <p:tgtEl>
                                          <p:spTgt spid="3808"/>
                                        </p:tgtEl>
                                      </p:cBhvr>
                                    </p:animEffect>
                                  </p:childTnLst>
                                </p:cTn>
                              </p:par>
                            </p:childTnLst>
                          </p:cTn>
                        </p:par>
                      </p:childTnLst>
                    </p:cTn>
                  </p:par>
                  <p:par>
                    <p:cTn id="284" fill="hold">
                      <p:stCondLst>
                        <p:cond delay="indefinite"/>
                      </p:stCondLst>
                      <p:childTnLst>
                        <p:par>
                          <p:cTn id="285" fill="hold">
                            <p:stCondLst>
                              <p:cond delay="0"/>
                            </p:stCondLst>
                            <p:childTnLst>
                              <p:par>
                                <p:cTn id="286" presetID="10" presetClass="entr" presetSubtype="0" fill="hold" nodeType="clickEffect">
                                  <p:stCondLst>
                                    <p:cond delay="0"/>
                                  </p:stCondLst>
                                  <p:childTnLst>
                                    <p:set>
                                      <p:cBhvr>
                                        <p:cTn id="287" dur="1" fill="hold">
                                          <p:stCondLst>
                                            <p:cond delay="0"/>
                                          </p:stCondLst>
                                        </p:cTn>
                                        <p:tgtEl>
                                          <p:spTgt spid="3838"/>
                                        </p:tgtEl>
                                        <p:attrNameLst>
                                          <p:attrName>style.visibility</p:attrName>
                                        </p:attrNameLst>
                                      </p:cBhvr>
                                      <p:to>
                                        <p:strVal val="visible"/>
                                      </p:to>
                                    </p:set>
                                    <p:animEffect transition="in" filter="fade">
                                      <p:cBhvr>
                                        <p:cTn id="288" dur="1"/>
                                        <p:tgtEl>
                                          <p:spTgt spid="3838"/>
                                        </p:tgtEl>
                                      </p:cBhvr>
                                    </p:animEffect>
                                  </p:childTnLst>
                                </p:cTn>
                              </p:par>
                              <p:par>
                                <p:cTn id="289" presetID="10" presetClass="entr" presetSubtype="0" fill="hold" nodeType="withEffect">
                                  <p:stCondLst>
                                    <p:cond delay="0"/>
                                  </p:stCondLst>
                                  <p:childTnLst>
                                    <p:set>
                                      <p:cBhvr>
                                        <p:cTn id="290" dur="1" fill="hold">
                                          <p:stCondLst>
                                            <p:cond delay="0"/>
                                          </p:stCondLst>
                                        </p:cTn>
                                        <p:tgtEl>
                                          <p:spTgt spid="3839"/>
                                        </p:tgtEl>
                                        <p:attrNameLst>
                                          <p:attrName>style.visibility</p:attrName>
                                        </p:attrNameLst>
                                      </p:cBhvr>
                                      <p:to>
                                        <p:strVal val="visible"/>
                                      </p:to>
                                    </p:set>
                                    <p:animEffect transition="in" filter="fade">
                                      <p:cBhvr>
                                        <p:cTn id="291" dur="1"/>
                                        <p:tgtEl>
                                          <p:spTgt spid="3839"/>
                                        </p:tgtEl>
                                      </p:cBhvr>
                                    </p:animEffect>
                                  </p:childTnLst>
                                </p:cTn>
                              </p:par>
                              <p:par>
                                <p:cTn id="292" presetID="10" presetClass="entr" presetSubtype="0" fill="hold" nodeType="withEffect">
                                  <p:stCondLst>
                                    <p:cond delay="0"/>
                                  </p:stCondLst>
                                  <p:childTnLst>
                                    <p:set>
                                      <p:cBhvr>
                                        <p:cTn id="293" dur="1" fill="hold">
                                          <p:stCondLst>
                                            <p:cond delay="0"/>
                                          </p:stCondLst>
                                        </p:cTn>
                                        <p:tgtEl>
                                          <p:spTgt spid="3840"/>
                                        </p:tgtEl>
                                        <p:attrNameLst>
                                          <p:attrName>style.visibility</p:attrName>
                                        </p:attrNameLst>
                                      </p:cBhvr>
                                      <p:to>
                                        <p:strVal val="visible"/>
                                      </p:to>
                                    </p:set>
                                    <p:animEffect transition="in" filter="fade">
                                      <p:cBhvr>
                                        <p:cTn id="294" dur="1"/>
                                        <p:tgtEl>
                                          <p:spTgt spid="3840"/>
                                        </p:tgtEl>
                                      </p:cBhvr>
                                    </p:animEffect>
                                  </p:childTnLst>
                                </p:cTn>
                              </p:par>
                              <p:par>
                                <p:cTn id="295" presetID="10" presetClass="entr" presetSubtype="0" fill="hold" nodeType="withEffect">
                                  <p:stCondLst>
                                    <p:cond delay="0"/>
                                  </p:stCondLst>
                                  <p:childTnLst>
                                    <p:set>
                                      <p:cBhvr>
                                        <p:cTn id="296" dur="1" fill="hold">
                                          <p:stCondLst>
                                            <p:cond delay="0"/>
                                          </p:stCondLst>
                                        </p:cTn>
                                        <p:tgtEl>
                                          <p:spTgt spid="3841"/>
                                        </p:tgtEl>
                                        <p:attrNameLst>
                                          <p:attrName>style.visibility</p:attrName>
                                        </p:attrNameLst>
                                      </p:cBhvr>
                                      <p:to>
                                        <p:strVal val="visible"/>
                                      </p:to>
                                    </p:set>
                                    <p:animEffect transition="in" filter="fade">
                                      <p:cBhvr>
                                        <p:cTn id="297" dur="1"/>
                                        <p:tgtEl>
                                          <p:spTgt spid="3841"/>
                                        </p:tgtEl>
                                      </p:cBhvr>
                                    </p:animEffect>
                                  </p:childTnLst>
                                </p:cTn>
                              </p:par>
                              <p:par>
                                <p:cTn id="298" presetID="10" presetClass="entr" presetSubtype="0" fill="hold" nodeType="withEffect">
                                  <p:stCondLst>
                                    <p:cond delay="0"/>
                                  </p:stCondLst>
                                  <p:childTnLst>
                                    <p:set>
                                      <p:cBhvr>
                                        <p:cTn id="299" dur="1" fill="hold">
                                          <p:stCondLst>
                                            <p:cond delay="0"/>
                                          </p:stCondLst>
                                        </p:cTn>
                                        <p:tgtEl>
                                          <p:spTgt spid="3842"/>
                                        </p:tgtEl>
                                        <p:attrNameLst>
                                          <p:attrName>style.visibility</p:attrName>
                                        </p:attrNameLst>
                                      </p:cBhvr>
                                      <p:to>
                                        <p:strVal val="visible"/>
                                      </p:to>
                                    </p:set>
                                    <p:animEffect transition="in" filter="fade">
                                      <p:cBhvr>
                                        <p:cTn id="300" dur="1"/>
                                        <p:tgtEl>
                                          <p:spTgt spid="3842"/>
                                        </p:tgtEl>
                                      </p:cBhvr>
                                    </p:animEffect>
                                  </p:childTnLst>
                                </p:cTn>
                              </p:par>
                              <p:par>
                                <p:cTn id="301" presetID="10" presetClass="entr" presetSubtype="0" fill="hold" nodeType="withEffect">
                                  <p:stCondLst>
                                    <p:cond delay="0"/>
                                  </p:stCondLst>
                                  <p:childTnLst>
                                    <p:set>
                                      <p:cBhvr>
                                        <p:cTn id="302" dur="1" fill="hold">
                                          <p:stCondLst>
                                            <p:cond delay="0"/>
                                          </p:stCondLst>
                                        </p:cTn>
                                        <p:tgtEl>
                                          <p:spTgt spid="3851"/>
                                        </p:tgtEl>
                                        <p:attrNameLst>
                                          <p:attrName>style.visibility</p:attrName>
                                        </p:attrNameLst>
                                      </p:cBhvr>
                                      <p:to>
                                        <p:strVal val="visible"/>
                                      </p:to>
                                    </p:set>
                                    <p:animEffect transition="in" filter="fade">
                                      <p:cBhvr>
                                        <p:cTn id="303" dur="1"/>
                                        <p:tgtEl>
                                          <p:spTgt spid="3851"/>
                                        </p:tgtEl>
                                      </p:cBhvr>
                                    </p:animEffect>
                                  </p:childTnLst>
                                </p:cTn>
                              </p:par>
                              <p:par>
                                <p:cTn id="304" presetID="10" presetClass="entr" presetSubtype="0" fill="hold" nodeType="withEffect">
                                  <p:stCondLst>
                                    <p:cond delay="0"/>
                                  </p:stCondLst>
                                  <p:childTnLst>
                                    <p:set>
                                      <p:cBhvr>
                                        <p:cTn id="305" dur="1" fill="hold">
                                          <p:stCondLst>
                                            <p:cond delay="0"/>
                                          </p:stCondLst>
                                        </p:cTn>
                                        <p:tgtEl>
                                          <p:spTgt spid="3850"/>
                                        </p:tgtEl>
                                        <p:attrNameLst>
                                          <p:attrName>style.visibility</p:attrName>
                                        </p:attrNameLst>
                                      </p:cBhvr>
                                      <p:to>
                                        <p:strVal val="visible"/>
                                      </p:to>
                                    </p:set>
                                    <p:animEffect transition="in" filter="fade">
                                      <p:cBhvr>
                                        <p:cTn id="306" dur="1"/>
                                        <p:tgtEl>
                                          <p:spTgt spid="3850"/>
                                        </p:tgtEl>
                                      </p:cBhvr>
                                    </p:animEffect>
                                  </p:childTnLst>
                                </p:cTn>
                              </p:par>
                              <p:par>
                                <p:cTn id="307" presetID="10" presetClass="entr" presetSubtype="0" fill="hold" nodeType="withEffect">
                                  <p:stCondLst>
                                    <p:cond delay="0"/>
                                  </p:stCondLst>
                                  <p:childTnLst>
                                    <p:set>
                                      <p:cBhvr>
                                        <p:cTn id="308" dur="1" fill="hold">
                                          <p:stCondLst>
                                            <p:cond delay="0"/>
                                          </p:stCondLst>
                                        </p:cTn>
                                        <p:tgtEl>
                                          <p:spTgt spid="3849"/>
                                        </p:tgtEl>
                                        <p:attrNameLst>
                                          <p:attrName>style.visibility</p:attrName>
                                        </p:attrNameLst>
                                      </p:cBhvr>
                                      <p:to>
                                        <p:strVal val="visible"/>
                                      </p:to>
                                    </p:set>
                                    <p:animEffect transition="in" filter="fade">
                                      <p:cBhvr>
                                        <p:cTn id="309" dur="1"/>
                                        <p:tgtEl>
                                          <p:spTgt spid="3849"/>
                                        </p:tgtEl>
                                      </p:cBhvr>
                                    </p:animEffect>
                                  </p:childTnLst>
                                </p:cTn>
                              </p:par>
                            </p:childTnLst>
                          </p:cTn>
                        </p:par>
                      </p:childTnLst>
                    </p:cTn>
                  </p:par>
                  <p:par>
                    <p:cTn id="310" fill="hold">
                      <p:stCondLst>
                        <p:cond delay="indefinite"/>
                      </p:stCondLst>
                      <p:childTnLst>
                        <p:par>
                          <p:cTn id="311" fill="hold">
                            <p:stCondLst>
                              <p:cond delay="0"/>
                            </p:stCondLst>
                            <p:childTnLst>
                              <p:par>
                                <p:cTn id="312" presetID="10" presetClass="entr" presetSubtype="0" fill="hold" nodeType="clickEffect">
                                  <p:stCondLst>
                                    <p:cond delay="0"/>
                                  </p:stCondLst>
                                  <p:childTnLst>
                                    <p:set>
                                      <p:cBhvr>
                                        <p:cTn id="313" dur="1" fill="hold">
                                          <p:stCondLst>
                                            <p:cond delay="0"/>
                                          </p:stCondLst>
                                        </p:cTn>
                                        <p:tgtEl>
                                          <p:spTgt spid="3809"/>
                                        </p:tgtEl>
                                        <p:attrNameLst>
                                          <p:attrName>style.visibility</p:attrName>
                                        </p:attrNameLst>
                                      </p:cBhvr>
                                      <p:to>
                                        <p:strVal val="visible"/>
                                      </p:to>
                                    </p:set>
                                    <p:animEffect transition="in" filter="fade">
                                      <p:cBhvr>
                                        <p:cTn id="314" dur="1"/>
                                        <p:tgtEl>
                                          <p:spTgt spid="3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55"/>
        <p:cNvGrpSpPr/>
        <p:nvPr/>
      </p:nvGrpSpPr>
      <p:grpSpPr>
        <a:xfrm>
          <a:off x="0" y="0"/>
          <a:ext cx="0" cy="0"/>
          <a:chOff x="0" y="0"/>
          <a:chExt cx="0" cy="0"/>
        </a:xfrm>
      </p:grpSpPr>
      <p:sp>
        <p:nvSpPr>
          <p:cNvPr id="3856" name="Shape 3856"/>
          <p:cNvSpPr/>
          <p:nvPr/>
        </p:nvSpPr>
        <p:spPr>
          <a:xfrm>
            <a:off x="362803" y="448016"/>
            <a:ext cx="8305799" cy="1323439"/>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47"/>
            </a:pPr>
            <a:r>
              <a:rPr lang="en-US" sz="2000" b="1" i="0" u="none" strike="noStrike" cap="none" baseline="0">
                <a:solidFill>
                  <a:schemeClr val="dk1"/>
                </a:solidFill>
                <a:latin typeface="Calibri"/>
                <a:ea typeface="Calibri"/>
                <a:cs typeface="Calibri"/>
                <a:sym typeface="Calibri"/>
              </a:rPr>
              <a:t>A circular lamina of 50mm diameter is standing with one of its points on the rim on HP and the lamina inclined at 45° to HP. The diameter at right angles to the diameter which is passing through the point on which the lamina rests is parallel to VP. Draw its projections.</a:t>
            </a:r>
          </a:p>
        </p:txBody>
      </p:sp>
      <p:cxnSp>
        <p:nvCxnSpPr>
          <p:cNvPr id="3857" name="Shape 3857"/>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3858" name="Shape 3858"/>
          <p:cNvCxnSpPr/>
          <p:nvPr/>
        </p:nvCxnSpPr>
        <p:spPr>
          <a:xfrm rot="10800000">
            <a:off x="328684" y="1827211"/>
            <a:ext cx="8305799" cy="1588"/>
          </a:xfrm>
          <a:prstGeom prst="straightConnector1">
            <a:avLst/>
          </a:prstGeom>
          <a:noFill/>
          <a:ln w="9525" cap="flat" cmpd="sng">
            <a:solidFill>
              <a:srgbClr val="C4BD97"/>
            </a:solidFill>
            <a:prstDash val="solid"/>
            <a:round/>
            <a:headEnd type="none" w="med" len="med"/>
            <a:tailEnd type="none" w="med" len="med"/>
          </a:ln>
        </p:spPr>
      </p:cxnSp>
      <p:sp>
        <p:nvSpPr>
          <p:cNvPr id="3859" name="Shape 3859"/>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3860" name="Shape 3860"/>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3861" name="Shape 3861"/>
          <p:cNvCxnSpPr/>
          <p:nvPr/>
        </p:nvCxnSpPr>
        <p:spPr>
          <a:xfrm rot="10800000">
            <a:off x="685801" y="3675966"/>
            <a:ext cx="7696198" cy="0"/>
          </a:xfrm>
          <a:prstGeom prst="straightConnector1">
            <a:avLst/>
          </a:prstGeom>
          <a:noFill/>
          <a:ln w="9525" cap="flat" cmpd="sng">
            <a:solidFill>
              <a:schemeClr val="dk1"/>
            </a:solidFill>
            <a:prstDash val="solid"/>
            <a:round/>
            <a:headEnd type="none" w="med" len="med"/>
            <a:tailEnd type="none" w="med" len="med"/>
          </a:ln>
        </p:spPr>
      </p:cxnSp>
      <p:sp>
        <p:nvSpPr>
          <p:cNvPr id="3862" name="Shape 3862"/>
          <p:cNvSpPr txBox="1"/>
          <p:nvPr/>
        </p:nvSpPr>
        <p:spPr>
          <a:xfrm>
            <a:off x="362803" y="3504073"/>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3863" name="Shape 3863"/>
          <p:cNvSpPr txBox="1"/>
          <p:nvPr/>
        </p:nvSpPr>
        <p:spPr>
          <a:xfrm>
            <a:off x="8382000" y="3492889"/>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3864" name="Shape 3864"/>
          <p:cNvSpPr txBox="1"/>
          <p:nvPr/>
        </p:nvSpPr>
        <p:spPr>
          <a:xfrm>
            <a:off x="616193" y="3352800"/>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sp>
        <p:nvSpPr>
          <p:cNvPr id="3865" name="Shape 3865"/>
          <p:cNvSpPr txBox="1"/>
          <p:nvPr/>
        </p:nvSpPr>
        <p:spPr>
          <a:xfrm>
            <a:off x="1313799" y="4565876"/>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grpSp>
        <p:nvGrpSpPr>
          <p:cNvPr id="3866" name="Shape 3866"/>
          <p:cNvGrpSpPr/>
          <p:nvPr/>
        </p:nvGrpSpPr>
        <p:grpSpPr>
          <a:xfrm>
            <a:off x="1024695" y="4045362"/>
            <a:ext cx="1244111" cy="1564907"/>
            <a:chOff x="1051041" y="4419600"/>
            <a:chExt cx="532755" cy="942975"/>
          </a:xfrm>
        </p:grpSpPr>
        <p:cxnSp>
          <p:nvCxnSpPr>
            <p:cNvPr id="3867" name="Shape 3867"/>
            <p:cNvCxnSpPr/>
            <p:nvPr/>
          </p:nvCxnSpPr>
          <p:spPr>
            <a:xfrm>
              <a:off x="1102023" y="4419600"/>
              <a:ext cx="0" cy="942975"/>
            </a:xfrm>
            <a:prstGeom prst="straightConnector1">
              <a:avLst/>
            </a:prstGeom>
            <a:noFill/>
            <a:ln w="9525" cap="flat" cmpd="sng">
              <a:solidFill>
                <a:srgbClr val="4A7DBB"/>
              </a:solidFill>
              <a:prstDash val="solid"/>
              <a:round/>
              <a:headEnd type="triangle" w="lg" len="lg"/>
              <a:tailEnd type="triangle" w="lg" len="lg"/>
            </a:ln>
          </p:spPr>
        </p:cxnSp>
        <p:cxnSp>
          <p:nvCxnSpPr>
            <p:cNvPr id="3868" name="Shape 3868"/>
            <p:cNvCxnSpPr/>
            <p:nvPr/>
          </p:nvCxnSpPr>
          <p:spPr>
            <a:xfrm>
              <a:off x="1051041" y="4419600"/>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3869" name="Shape 3869"/>
            <p:cNvCxnSpPr/>
            <p:nvPr/>
          </p:nvCxnSpPr>
          <p:spPr>
            <a:xfrm>
              <a:off x="1051041" y="5362575"/>
              <a:ext cx="532755" cy="0"/>
            </a:xfrm>
            <a:prstGeom prst="straightConnector1">
              <a:avLst/>
            </a:prstGeom>
            <a:noFill/>
            <a:ln w="9525" cap="flat" cmpd="sng">
              <a:solidFill>
                <a:srgbClr val="4A7DBB"/>
              </a:solidFill>
              <a:prstDash val="solid"/>
              <a:round/>
              <a:headEnd type="none" w="med" len="med"/>
              <a:tailEnd type="none" w="med" len="med"/>
            </a:ln>
          </p:spPr>
        </p:cxnSp>
      </p:grpSp>
      <p:sp>
        <p:nvSpPr>
          <p:cNvPr id="3870" name="Shape 3870"/>
          <p:cNvSpPr txBox="1"/>
          <p:nvPr/>
        </p:nvSpPr>
        <p:spPr>
          <a:xfrm>
            <a:off x="650277" y="4635666"/>
            <a:ext cx="5469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500" b="0" i="0" u="none" strike="noStrike" cap="none" baseline="0">
                <a:solidFill>
                  <a:schemeClr val="dk1"/>
                </a:solidFill>
                <a:latin typeface="Calibri"/>
                <a:ea typeface="Calibri"/>
                <a:cs typeface="Calibri"/>
                <a:sym typeface="Calibri"/>
              </a:rPr>
              <a:t>Ø</a:t>
            </a:r>
            <a:r>
              <a:rPr lang="en-US" sz="1800" b="0" i="0" u="none" strike="noStrike" cap="none" baseline="0">
                <a:solidFill>
                  <a:schemeClr val="dk1"/>
                </a:solidFill>
                <a:latin typeface="Calibri"/>
                <a:ea typeface="Calibri"/>
                <a:cs typeface="Calibri"/>
                <a:sym typeface="Calibri"/>
              </a:rPr>
              <a:t>50</a:t>
            </a:r>
          </a:p>
        </p:txBody>
      </p:sp>
      <p:sp>
        <p:nvSpPr>
          <p:cNvPr id="3871" name="Shape 3871"/>
          <p:cNvSpPr/>
          <p:nvPr/>
        </p:nvSpPr>
        <p:spPr>
          <a:xfrm rot="254616">
            <a:off x="3633983" y="3298970"/>
            <a:ext cx="608723" cy="841944"/>
          </a:xfrm>
          <a:prstGeom prst="arc">
            <a:avLst>
              <a:gd name="adj1" fmla="val 17446589"/>
              <a:gd name="adj2" fmla="val 20787649"/>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872" name="Shape 3872"/>
          <p:cNvSpPr txBox="1"/>
          <p:nvPr/>
        </p:nvSpPr>
        <p:spPr>
          <a:xfrm>
            <a:off x="3026691" y="3339001"/>
            <a:ext cx="314509"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e'</a:t>
            </a:r>
          </a:p>
        </p:txBody>
      </p:sp>
      <p:cxnSp>
        <p:nvCxnSpPr>
          <p:cNvPr id="3873" name="Shape 3873"/>
          <p:cNvCxnSpPr/>
          <p:nvPr/>
        </p:nvCxnSpPr>
        <p:spPr>
          <a:xfrm>
            <a:off x="1551500" y="4820335"/>
            <a:ext cx="1600199" cy="0"/>
          </a:xfrm>
          <a:prstGeom prst="straightConnector1">
            <a:avLst/>
          </a:prstGeom>
          <a:noFill/>
          <a:ln w="9525" cap="flat" cmpd="sng">
            <a:solidFill>
              <a:srgbClr val="C4BD97"/>
            </a:solidFill>
            <a:prstDash val="solid"/>
            <a:round/>
            <a:headEnd type="none" w="med" len="med"/>
            <a:tailEnd type="none" w="med" len="med"/>
          </a:ln>
        </p:spPr>
      </p:cxnSp>
      <p:cxnSp>
        <p:nvCxnSpPr>
          <p:cNvPr id="3874" name="Shape 3874"/>
          <p:cNvCxnSpPr/>
          <p:nvPr/>
        </p:nvCxnSpPr>
        <p:spPr>
          <a:xfrm>
            <a:off x="2351600" y="3688739"/>
            <a:ext cx="0" cy="1913328"/>
          </a:xfrm>
          <a:prstGeom prst="straightConnector1">
            <a:avLst/>
          </a:prstGeom>
          <a:noFill/>
          <a:ln w="9525" cap="flat" cmpd="sng">
            <a:solidFill>
              <a:srgbClr val="C4BD97"/>
            </a:solidFill>
            <a:prstDash val="solid"/>
            <a:round/>
            <a:headEnd type="none" w="med" len="med"/>
            <a:tailEnd type="none" w="med" len="med"/>
          </a:ln>
        </p:spPr>
      </p:cxnSp>
      <p:cxnSp>
        <p:nvCxnSpPr>
          <p:cNvPr id="3875" name="Shape 3875"/>
          <p:cNvCxnSpPr/>
          <p:nvPr/>
        </p:nvCxnSpPr>
        <p:spPr>
          <a:xfrm>
            <a:off x="1785844" y="4267564"/>
            <a:ext cx="1131511" cy="1105538"/>
          </a:xfrm>
          <a:prstGeom prst="straightConnector1">
            <a:avLst/>
          </a:prstGeom>
          <a:noFill/>
          <a:ln w="9525" cap="flat" cmpd="sng">
            <a:solidFill>
              <a:srgbClr val="C4BD97"/>
            </a:solidFill>
            <a:prstDash val="solid"/>
            <a:round/>
            <a:headEnd type="none" w="med" len="med"/>
            <a:tailEnd type="none" w="med" len="med"/>
          </a:ln>
        </p:spPr>
      </p:cxnSp>
      <p:cxnSp>
        <p:nvCxnSpPr>
          <p:cNvPr id="3876" name="Shape 3876"/>
          <p:cNvCxnSpPr/>
          <p:nvPr/>
        </p:nvCxnSpPr>
        <p:spPr>
          <a:xfrm rot="10800000" flipH="1">
            <a:off x="1785844" y="4267564"/>
            <a:ext cx="1131511" cy="1105538"/>
          </a:xfrm>
          <a:prstGeom prst="straightConnector1">
            <a:avLst/>
          </a:prstGeom>
          <a:noFill/>
          <a:ln w="9525" cap="flat" cmpd="sng">
            <a:solidFill>
              <a:srgbClr val="C4BD97"/>
            </a:solidFill>
            <a:prstDash val="solid"/>
            <a:round/>
            <a:headEnd type="none" w="med" len="med"/>
            <a:tailEnd type="none" w="med" len="med"/>
          </a:ln>
        </p:spPr>
      </p:cxnSp>
      <p:cxnSp>
        <p:nvCxnSpPr>
          <p:cNvPr id="3877" name="Shape 3877"/>
          <p:cNvCxnSpPr/>
          <p:nvPr/>
        </p:nvCxnSpPr>
        <p:spPr>
          <a:xfrm rot="10800000">
            <a:off x="1551500" y="3688740"/>
            <a:ext cx="0" cy="1131595"/>
          </a:xfrm>
          <a:prstGeom prst="straightConnector1">
            <a:avLst/>
          </a:prstGeom>
          <a:noFill/>
          <a:ln w="9525" cap="flat" cmpd="sng">
            <a:solidFill>
              <a:srgbClr val="C4BD97"/>
            </a:solidFill>
            <a:prstDash val="solid"/>
            <a:round/>
            <a:headEnd type="none" w="med" len="med"/>
            <a:tailEnd type="none" w="med" len="med"/>
          </a:ln>
        </p:spPr>
      </p:cxnSp>
      <p:cxnSp>
        <p:nvCxnSpPr>
          <p:cNvPr id="3878" name="Shape 3878"/>
          <p:cNvCxnSpPr/>
          <p:nvPr/>
        </p:nvCxnSpPr>
        <p:spPr>
          <a:xfrm rot="10800000">
            <a:off x="3151700" y="3688740"/>
            <a:ext cx="0" cy="1131595"/>
          </a:xfrm>
          <a:prstGeom prst="straightConnector1">
            <a:avLst/>
          </a:prstGeom>
          <a:noFill/>
          <a:ln w="9525" cap="flat" cmpd="sng">
            <a:solidFill>
              <a:srgbClr val="C4BD97"/>
            </a:solidFill>
            <a:prstDash val="solid"/>
            <a:round/>
            <a:headEnd type="none" w="med" len="med"/>
            <a:tailEnd type="none" w="med" len="med"/>
          </a:ln>
        </p:spPr>
      </p:cxnSp>
      <p:cxnSp>
        <p:nvCxnSpPr>
          <p:cNvPr id="3879" name="Shape 3879"/>
          <p:cNvCxnSpPr/>
          <p:nvPr/>
        </p:nvCxnSpPr>
        <p:spPr>
          <a:xfrm rot="10800000">
            <a:off x="2917357" y="3675964"/>
            <a:ext cx="0" cy="591600"/>
          </a:xfrm>
          <a:prstGeom prst="straightConnector1">
            <a:avLst/>
          </a:prstGeom>
          <a:noFill/>
          <a:ln w="9525" cap="flat" cmpd="sng">
            <a:solidFill>
              <a:srgbClr val="C4BD97"/>
            </a:solidFill>
            <a:prstDash val="solid"/>
            <a:round/>
            <a:headEnd type="none" w="med" len="med"/>
            <a:tailEnd type="none" w="med" len="med"/>
          </a:ln>
        </p:spPr>
      </p:cxnSp>
      <p:cxnSp>
        <p:nvCxnSpPr>
          <p:cNvPr id="3880" name="Shape 3880"/>
          <p:cNvCxnSpPr/>
          <p:nvPr/>
        </p:nvCxnSpPr>
        <p:spPr>
          <a:xfrm rot="10800000">
            <a:off x="1785844" y="3675964"/>
            <a:ext cx="0" cy="591600"/>
          </a:xfrm>
          <a:prstGeom prst="straightConnector1">
            <a:avLst/>
          </a:prstGeom>
          <a:noFill/>
          <a:ln w="9525" cap="flat" cmpd="sng">
            <a:solidFill>
              <a:srgbClr val="C4BD97"/>
            </a:solidFill>
            <a:prstDash val="solid"/>
            <a:round/>
            <a:headEnd type="none" w="med" len="med"/>
            <a:tailEnd type="none" w="med" len="med"/>
          </a:ln>
        </p:spPr>
      </p:cxnSp>
      <p:cxnSp>
        <p:nvCxnSpPr>
          <p:cNvPr id="3881" name="Shape 3881"/>
          <p:cNvCxnSpPr/>
          <p:nvPr/>
        </p:nvCxnSpPr>
        <p:spPr>
          <a:xfrm flipH="1">
            <a:off x="1551500" y="3675964"/>
            <a:ext cx="1600199" cy="0"/>
          </a:xfrm>
          <a:prstGeom prst="straightConnector1">
            <a:avLst/>
          </a:prstGeom>
          <a:noFill/>
          <a:ln w="28575" cap="flat" cmpd="sng">
            <a:solidFill>
              <a:schemeClr val="dk1"/>
            </a:solidFill>
            <a:prstDash val="solid"/>
            <a:round/>
            <a:headEnd type="none" w="med" len="med"/>
            <a:tailEnd type="none" w="med" len="med"/>
          </a:ln>
        </p:spPr>
      </p:cxnSp>
      <p:cxnSp>
        <p:nvCxnSpPr>
          <p:cNvPr id="3882" name="Shape 3882"/>
          <p:cNvCxnSpPr/>
          <p:nvPr/>
        </p:nvCxnSpPr>
        <p:spPr>
          <a:xfrm flipH="1">
            <a:off x="4339493" y="3095676"/>
            <a:ext cx="9007" cy="2506390"/>
          </a:xfrm>
          <a:prstGeom prst="straightConnector1">
            <a:avLst/>
          </a:prstGeom>
          <a:noFill/>
          <a:ln w="9525" cap="flat" cmpd="sng">
            <a:solidFill>
              <a:srgbClr val="C4BD97"/>
            </a:solidFill>
            <a:prstDash val="solid"/>
            <a:round/>
            <a:headEnd type="none" w="med" len="med"/>
            <a:tailEnd type="none" w="med" len="med"/>
          </a:ln>
        </p:spPr>
      </p:cxnSp>
      <p:cxnSp>
        <p:nvCxnSpPr>
          <p:cNvPr id="3883" name="Shape 3883"/>
          <p:cNvCxnSpPr/>
          <p:nvPr/>
        </p:nvCxnSpPr>
        <p:spPr>
          <a:xfrm rot="10800000">
            <a:off x="3772183" y="3675964"/>
            <a:ext cx="0" cy="1144369"/>
          </a:xfrm>
          <a:prstGeom prst="straightConnector1">
            <a:avLst/>
          </a:prstGeom>
          <a:noFill/>
          <a:ln w="9525" cap="flat" cmpd="sng">
            <a:solidFill>
              <a:srgbClr val="C4BD97"/>
            </a:solidFill>
            <a:prstDash val="solid"/>
            <a:round/>
            <a:headEnd type="none" w="med" len="med"/>
            <a:tailEnd type="none" w="med" len="med"/>
          </a:ln>
        </p:spPr>
      </p:cxnSp>
      <p:cxnSp>
        <p:nvCxnSpPr>
          <p:cNvPr id="3884" name="Shape 3884"/>
          <p:cNvCxnSpPr/>
          <p:nvPr/>
        </p:nvCxnSpPr>
        <p:spPr>
          <a:xfrm rot="10800000">
            <a:off x="4906803" y="2531477"/>
            <a:ext cx="0" cy="2288856"/>
          </a:xfrm>
          <a:prstGeom prst="straightConnector1">
            <a:avLst/>
          </a:prstGeom>
          <a:noFill/>
          <a:ln w="9525" cap="flat" cmpd="sng">
            <a:solidFill>
              <a:srgbClr val="C4BD97"/>
            </a:solidFill>
            <a:prstDash val="solid"/>
            <a:round/>
            <a:headEnd type="none" w="med" len="med"/>
            <a:tailEnd type="none" w="med" len="med"/>
          </a:ln>
        </p:spPr>
      </p:cxnSp>
      <p:cxnSp>
        <p:nvCxnSpPr>
          <p:cNvPr id="3885" name="Shape 3885"/>
          <p:cNvCxnSpPr/>
          <p:nvPr/>
        </p:nvCxnSpPr>
        <p:spPr>
          <a:xfrm rot="10800000">
            <a:off x="4740642" y="2700754"/>
            <a:ext cx="0" cy="2672349"/>
          </a:xfrm>
          <a:prstGeom prst="straightConnector1">
            <a:avLst/>
          </a:prstGeom>
          <a:noFill/>
          <a:ln w="9525" cap="flat" cmpd="sng">
            <a:solidFill>
              <a:srgbClr val="C4BD97"/>
            </a:solidFill>
            <a:prstDash val="solid"/>
            <a:round/>
            <a:headEnd type="none" w="med" len="med"/>
            <a:tailEnd type="none" w="med" len="med"/>
          </a:ln>
        </p:spPr>
      </p:cxnSp>
      <p:cxnSp>
        <p:nvCxnSpPr>
          <p:cNvPr id="3886" name="Shape 3886"/>
          <p:cNvCxnSpPr/>
          <p:nvPr/>
        </p:nvCxnSpPr>
        <p:spPr>
          <a:xfrm rot="10800000" flipH="1">
            <a:off x="3938344" y="3492889"/>
            <a:ext cx="0" cy="1880214"/>
          </a:xfrm>
          <a:prstGeom prst="straightConnector1">
            <a:avLst/>
          </a:prstGeom>
          <a:noFill/>
          <a:ln w="9525" cap="flat" cmpd="sng">
            <a:solidFill>
              <a:srgbClr val="C4BD97"/>
            </a:solidFill>
            <a:prstDash val="solid"/>
            <a:round/>
            <a:headEnd type="none" w="med" len="med"/>
            <a:tailEnd type="none" w="med" len="med"/>
          </a:ln>
        </p:spPr>
      </p:cxnSp>
      <p:cxnSp>
        <p:nvCxnSpPr>
          <p:cNvPr id="3887" name="Shape 3887"/>
          <p:cNvCxnSpPr/>
          <p:nvPr/>
        </p:nvCxnSpPr>
        <p:spPr>
          <a:xfrm rot="10800000" flipH="1">
            <a:off x="2351600" y="4038599"/>
            <a:ext cx="1987892" cy="0"/>
          </a:xfrm>
          <a:prstGeom prst="straightConnector1">
            <a:avLst/>
          </a:prstGeom>
          <a:noFill/>
          <a:ln w="9525" cap="flat" cmpd="sng">
            <a:solidFill>
              <a:srgbClr val="C4BD97"/>
            </a:solidFill>
            <a:prstDash val="solid"/>
            <a:round/>
            <a:headEnd type="none" w="med" len="med"/>
            <a:tailEnd type="none" w="med" len="med"/>
          </a:ln>
        </p:spPr>
      </p:cxnSp>
      <p:cxnSp>
        <p:nvCxnSpPr>
          <p:cNvPr id="3888" name="Shape 3888"/>
          <p:cNvCxnSpPr/>
          <p:nvPr/>
        </p:nvCxnSpPr>
        <p:spPr>
          <a:xfrm rot="10800000" flipH="1">
            <a:off x="1785844" y="4267563"/>
            <a:ext cx="2954797" cy="0"/>
          </a:xfrm>
          <a:prstGeom prst="straightConnector1">
            <a:avLst/>
          </a:prstGeom>
          <a:noFill/>
          <a:ln w="9525" cap="flat" cmpd="sng">
            <a:solidFill>
              <a:srgbClr val="C4BD97"/>
            </a:solidFill>
            <a:prstDash val="solid"/>
            <a:round/>
            <a:headEnd type="none" w="med" len="med"/>
            <a:tailEnd type="none" w="med" len="med"/>
          </a:ln>
        </p:spPr>
      </p:cxnSp>
      <p:cxnSp>
        <p:nvCxnSpPr>
          <p:cNvPr id="3889" name="Shape 3889"/>
          <p:cNvCxnSpPr/>
          <p:nvPr/>
        </p:nvCxnSpPr>
        <p:spPr>
          <a:xfrm rot="10800000" flipH="1">
            <a:off x="3151700" y="4820334"/>
            <a:ext cx="1755102" cy="0"/>
          </a:xfrm>
          <a:prstGeom prst="straightConnector1">
            <a:avLst/>
          </a:prstGeom>
          <a:noFill/>
          <a:ln w="9525" cap="flat" cmpd="sng">
            <a:solidFill>
              <a:srgbClr val="C4BD97"/>
            </a:solidFill>
            <a:prstDash val="solid"/>
            <a:round/>
            <a:headEnd type="none" w="med" len="med"/>
            <a:tailEnd type="none" w="med" len="med"/>
          </a:ln>
        </p:spPr>
      </p:cxnSp>
      <p:cxnSp>
        <p:nvCxnSpPr>
          <p:cNvPr id="3890" name="Shape 3890"/>
          <p:cNvCxnSpPr/>
          <p:nvPr/>
        </p:nvCxnSpPr>
        <p:spPr>
          <a:xfrm rot="10800000" flipH="1">
            <a:off x="1785844" y="5373102"/>
            <a:ext cx="2954797" cy="0"/>
          </a:xfrm>
          <a:prstGeom prst="straightConnector1">
            <a:avLst/>
          </a:prstGeom>
          <a:noFill/>
          <a:ln w="9525" cap="flat" cmpd="sng">
            <a:solidFill>
              <a:srgbClr val="C4BD97"/>
            </a:solidFill>
            <a:prstDash val="solid"/>
            <a:round/>
            <a:headEnd type="none" w="med" len="med"/>
            <a:tailEnd type="none" w="med" len="med"/>
          </a:ln>
        </p:spPr>
      </p:cxnSp>
      <p:cxnSp>
        <p:nvCxnSpPr>
          <p:cNvPr id="3891" name="Shape 3891"/>
          <p:cNvCxnSpPr/>
          <p:nvPr/>
        </p:nvCxnSpPr>
        <p:spPr>
          <a:xfrm rot="10800000" flipH="1">
            <a:off x="2351600" y="5602068"/>
            <a:ext cx="1987892" cy="0"/>
          </a:xfrm>
          <a:prstGeom prst="straightConnector1">
            <a:avLst/>
          </a:prstGeom>
          <a:noFill/>
          <a:ln w="9525" cap="flat" cmpd="sng">
            <a:solidFill>
              <a:srgbClr val="C4BD97"/>
            </a:solidFill>
            <a:prstDash val="solid"/>
            <a:round/>
            <a:headEnd type="none" w="med" len="med"/>
            <a:tailEnd type="none" w="med" len="med"/>
          </a:ln>
        </p:spPr>
      </p:cxnSp>
      <p:sp>
        <p:nvSpPr>
          <p:cNvPr id="3892" name="Shape 3892"/>
          <p:cNvSpPr/>
          <p:nvPr/>
        </p:nvSpPr>
        <p:spPr>
          <a:xfrm>
            <a:off x="3772183" y="4038598"/>
            <a:ext cx="1134620" cy="1563468"/>
          </a:xfrm>
          <a:prstGeom prst="ellipse">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lt1"/>
                </a:solidFill>
                <a:latin typeface="Calibri"/>
                <a:ea typeface="Calibri"/>
                <a:cs typeface="Calibri"/>
                <a:sym typeface="Calibri"/>
              </a:rPr>
              <a:t>c</a:t>
            </a:r>
          </a:p>
        </p:txBody>
      </p:sp>
      <p:sp>
        <p:nvSpPr>
          <p:cNvPr id="3893" name="Shape 3893"/>
          <p:cNvSpPr/>
          <p:nvPr/>
        </p:nvSpPr>
        <p:spPr>
          <a:xfrm>
            <a:off x="1551500" y="4038600"/>
            <a:ext cx="1600199" cy="1563468"/>
          </a:xfrm>
          <a:prstGeom prst="ellipse">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3894" name="Shape 3894"/>
          <p:cNvCxnSpPr/>
          <p:nvPr/>
        </p:nvCxnSpPr>
        <p:spPr>
          <a:xfrm rot="-2690549" flipH="1">
            <a:off x="3543896" y="3095677"/>
            <a:ext cx="1600200" cy="0"/>
          </a:xfrm>
          <a:prstGeom prst="straightConnector1">
            <a:avLst/>
          </a:prstGeom>
          <a:noFill/>
          <a:ln w="28575" cap="flat" cmpd="sng">
            <a:solidFill>
              <a:schemeClr val="dk1"/>
            </a:solidFill>
            <a:prstDash val="solid"/>
            <a:round/>
            <a:headEnd type="none" w="med" len="med"/>
            <a:tailEnd type="none" w="med" len="med"/>
          </a:ln>
        </p:spPr>
      </p:cxnSp>
      <p:sp>
        <p:nvSpPr>
          <p:cNvPr id="3895" name="Shape 3895"/>
          <p:cNvSpPr txBox="1"/>
          <p:nvPr/>
        </p:nvSpPr>
        <p:spPr>
          <a:xfrm>
            <a:off x="4199119" y="3285794"/>
            <a:ext cx="49343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45°</a:t>
            </a:r>
          </a:p>
        </p:txBody>
      </p:sp>
      <p:cxnSp>
        <p:nvCxnSpPr>
          <p:cNvPr id="3896" name="Shape 3896"/>
          <p:cNvCxnSpPr/>
          <p:nvPr/>
        </p:nvCxnSpPr>
        <p:spPr>
          <a:xfrm rot="10800000">
            <a:off x="6983685" y="2531475"/>
            <a:ext cx="0" cy="1150078"/>
          </a:xfrm>
          <a:prstGeom prst="straightConnector1">
            <a:avLst/>
          </a:prstGeom>
          <a:noFill/>
          <a:ln w="9525" cap="flat" cmpd="sng">
            <a:solidFill>
              <a:srgbClr val="C4BD97"/>
            </a:solidFill>
            <a:prstDash val="solid"/>
            <a:round/>
            <a:headEnd type="none" w="med" len="med"/>
            <a:tailEnd type="none" w="med" len="med"/>
          </a:ln>
        </p:spPr>
      </p:cxnSp>
      <p:cxnSp>
        <p:nvCxnSpPr>
          <p:cNvPr id="3897" name="Shape 3897"/>
          <p:cNvCxnSpPr/>
          <p:nvPr/>
        </p:nvCxnSpPr>
        <p:spPr>
          <a:xfrm rot="10800000">
            <a:off x="6201951" y="3106515"/>
            <a:ext cx="16159" cy="1157561"/>
          </a:xfrm>
          <a:prstGeom prst="straightConnector1">
            <a:avLst/>
          </a:prstGeom>
          <a:noFill/>
          <a:ln w="9525" cap="flat" cmpd="sng">
            <a:solidFill>
              <a:srgbClr val="C4BD97"/>
            </a:solidFill>
            <a:prstDash val="solid"/>
            <a:round/>
            <a:headEnd type="none" w="med" len="med"/>
            <a:tailEnd type="none" w="med" len="med"/>
          </a:ln>
        </p:spPr>
      </p:cxnSp>
      <p:cxnSp>
        <p:nvCxnSpPr>
          <p:cNvPr id="3898" name="Shape 3898"/>
          <p:cNvCxnSpPr/>
          <p:nvPr/>
        </p:nvCxnSpPr>
        <p:spPr>
          <a:xfrm rot="10800000">
            <a:off x="6430915" y="2699900"/>
            <a:ext cx="16159" cy="1163026"/>
          </a:xfrm>
          <a:prstGeom prst="straightConnector1">
            <a:avLst/>
          </a:prstGeom>
          <a:noFill/>
          <a:ln w="9525" cap="flat" cmpd="sng">
            <a:solidFill>
              <a:srgbClr val="C4BD97"/>
            </a:solidFill>
            <a:prstDash val="solid"/>
            <a:round/>
            <a:headEnd type="none" w="med" len="med"/>
            <a:tailEnd type="none" w="med" len="med"/>
          </a:ln>
        </p:spPr>
      </p:cxnSp>
      <p:cxnSp>
        <p:nvCxnSpPr>
          <p:cNvPr id="3899" name="Shape 3899"/>
          <p:cNvCxnSpPr/>
          <p:nvPr/>
        </p:nvCxnSpPr>
        <p:spPr>
          <a:xfrm rot="10800000">
            <a:off x="7536455" y="2699900"/>
            <a:ext cx="16159" cy="1163026"/>
          </a:xfrm>
          <a:prstGeom prst="straightConnector1">
            <a:avLst/>
          </a:prstGeom>
          <a:noFill/>
          <a:ln w="9525" cap="flat" cmpd="sng">
            <a:solidFill>
              <a:srgbClr val="C4BD97"/>
            </a:solidFill>
            <a:prstDash val="solid"/>
            <a:round/>
            <a:headEnd type="none" w="med" len="med"/>
            <a:tailEnd type="none" w="med" len="med"/>
          </a:ln>
        </p:spPr>
      </p:cxnSp>
      <p:cxnSp>
        <p:nvCxnSpPr>
          <p:cNvPr id="3900" name="Shape 3900"/>
          <p:cNvCxnSpPr/>
          <p:nvPr/>
        </p:nvCxnSpPr>
        <p:spPr>
          <a:xfrm rot="10800000">
            <a:off x="7765419" y="3106515"/>
            <a:ext cx="16159" cy="1157561"/>
          </a:xfrm>
          <a:prstGeom prst="straightConnector1">
            <a:avLst/>
          </a:prstGeom>
          <a:noFill/>
          <a:ln w="9525" cap="flat" cmpd="sng">
            <a:solidFill>
              <a:srgbClr val="C4BD97"/>
            </a:solidFill>
            <a:prstDash val="solid"/>
            <a:round/>
            <a:headEnd type="none" w="med" len="med"/>
            <a:tailEnd type="none" w="med" len="med"/>
          </a:ln>
        </p:spPr>
      </p:cxnSp>
      <p:grpSp>
        <p:nvGrpSpPr>
          <p:cNvPr id="3901" name="Shape 3901"/>
          <p:cNvGrpSpPr/>
          <p:nvPr/>
        </p:nvGrpSpPr>
        <p:grpSpPr>
          <a:xfrm rot="-5400000">
            <a:off x="6432599" y="3482275"/>
            <a:ext cx="1134620" cy="1563599"/>
            <a:chOff x="6870993" y="3831485"/>
            <a:chExt cx="1134620" cy="1563600"/>
          </a:xfrm>
        </p:grpSpPr>
        <p:cxnSp>
          <p:nvCxnSpPr>
            <p:cNvPr id="3902" name="Shape 3902"/>
            <p:cNvCxnSpPr>
              <a:stCxn id="3903" idx="0"/>
              <a:endCxn id="3903" idx="4"/>
            </p:cNvCxnSpPr>
            <p:nvPr/>
          </p:nvCxnSpPr>
          <p:spPr>
            <a:xfrm rot="5400000">
              <a:off x="6656503" y="4613285"/>
              <a:ext cx="1563600" cy="0"/>
            </a:xfrm>
            <a:prstGeom prst="straightConnector1">
              <a:avLst/>
            </a:prstGeom>
            <a:noFill/>
            <a:ln w="9525" cap="flat" cmpd="sng">
              <a:solidFill>
                <a:srgbClr val="C4BD97"/>
              </a:solidFill>
              <a:prstDash val="solid"/>
              <a:round/>
              <a:headEnd type="none" w="med" len="med"/>
              <a:tailEnd type="none" w="med" len="med"/>
            </a:ln>
          </p:spPr>
        </p:cxnSp>
        <p:cxnSp>
          <p:nvCxnSpPr>
            <p:cNvPr id="3904" name="Shape 3904"/>
            <p:cNvCxnSpPr>
              <a:stCxn id="3903" idx="5"/>
              <a:endCxn id="3903" idx="7"/>
            </p:cNvCxnSpPr>
            <p:nvPr/>
          </p:nvCxnSpPr>
          <p:spPr>
            <a:xfrm rot="-5400000">
              <a:off x="7286702" y="4613239"/>
              <a:ext cx="1105500" cy="0"/>
            </a:xfrm>
            <a:prstGeom prst="straightConnector1">
              <a:avLst/>
            </a:prstGeom>
            <a:noFill/>
            <a:ln w="9525" cap="flat" cmpd="sng">
              <a:solidFill>
                <a:srgbClr val="C4BD97"/>
              </a:solidFill>
              <a:prstDash val="solid"/>
              <a:round/>
              <a:headEnd type="none" w="med" len="med"/>
              <a:tailEnd type="none" w="med" len="med"/>
            </a:ln>
          </p:spPr>
        </p:cxnSp>
        <p:cxnSp>
          <p:nvCxnSpPr>
            <p:cNvPr id="3905" name="Shape 3905"/>
            <p:cNvCxnSpPr>
              <a:stCxn id="3903" idx="3"/>
              <a:endCxn id="3903" idx="1"/>
            </p:cNvCxnSpPr>
            <p:nvPr/>
          </p:nvCxnSpPr>
          <p:spPr>
            <a:xfrm rot="-5400000">
              <a:off x="6484405" y="4613239"/>
              <a:ext cx="1105500" cy="0"/>
            </a:xfrm>
            <a:prstGeom prst="straightConnector1">
              <a:avLst/>
            </a:prstGeom>
            <a:noFill/>
            <a:ln w="9525" cap="flat" cmpd="sng">
              <a:solidFill>
                <a:srgbClr val="C4BD97"/>
              </a:solidFill>
              <a:prstDash val="solid"/>
              <a:round/>
              <a:headEnd type="none" w="med" len="med"/>
              <a:tailEnd type="none" w="med" len="med"/>
            </a:ln>
          </p:spPr>
        </p:cxnSp>
        <p:cxnSp>
          <p:nvCxnSpPr>
            <p:cNvPr id="3906" name="Shape 3906"/>
            <p:cNvCxnSpPr>
              <a:stCxn id="3903" idx="1"/>
              <a:endCxn id="3903" idx="7"/>
            </p:cNvCxnSpPr>
            <p:nvPr/>
          </p:nvCxnSpPr>
          <p:spPr>
            <a:xfrm rot="10800000">
              <a:off x="7438255" y="3659349"/>
              <a:ext cx="0" cy="802200"/>
            </a:xfrm>
            <a:prstGeom prst="straightConnector1">
              <a:avLst/>
            </a:prstGeom>
            <a:noFill/>
            <a:ln w="9525" cap="flat" cmpd="sng">
              <a:solidFill>
                <a:srgbClr val="C4BD97"/>
              </a:solidFill>
              <a:prstDash val="solid"/>
              <a:round/>
              <a:headEnd type="none" w="med" len="med"/>
              <a:tailEnd type="none" w="med" len="med"/>
            </a:ln>
          </p:spPr>
        </p:cxnSp>
        <p:cxnSp>
          <p:nvCxnSpPr>
            <p:cNvPr id="3907" name="Shape 3907"/>
            <p:cNvCxnSpPr>
              <a:stCxn id="3903" idx="2"/>
              <a:endCxn id="3903" idx="6"/>
            </p:cNvCxnSpPr>
            <p:nvPr/>
          </p:nvCxnSpPr>
          <p:spPr>
            <a:xfrm rot="10800000">
              <a:off x="7438293" y="4045919"/>
              <a:ext cx="0" cy="1134600"/>
            </a:xfrm>
            <a:prstGeom prst="straightConnector1">
              <a:avLst/>
            </a:prstGeom>
            <a:noFill/>
            <a:ln w="9525" cap="flat" cmpd="sng">
              <a:solidFill>
                <a:srgbClr val="C4BD97"/>
              </a:solidFill>
              <a:prstDash val="solid"/>
              <a:round/>
              <a:headEnd type="none" w="med" len="med"/>
              <a:tailEnd type="none" w="med" len="med"/>
            </a:ln>
          </p:spPr>
        </p:cxnSp>
        <p:cxnSp>
          <p:nvCxnSpPr>
            <p:cNvPr id="3908" name="Shape 3908"/>
            <p:cNvCxnSpPr>
              <a:stCxn id="3903" idx="3"/>
              <a:endCxn id="3903" idx="5"/>
            </p:cNvCxnSpPr>
            <p:nvPr/>
          </p:nvCxnSpPr>
          <p:spPr>
            <a:xfrm rot="10800000">
              <a:off x="7438255" y="4764889"/>
              <a:ext cx="0" cy="802200"/>
            </a:xfrm>
            <a:prstGeom prst="straightConnector1">
              <a:avLst/>
            </a:prstGeom>
            <a:noFill/>
            <a:ln w="9525" cap="flat" cmpd="sng">
              <a:solidFill>
                <a:srgbClr val="C4BD97"/>
              </a:solidFill>
              <a:prstDash val="solid"/>
              <a:round/>
              <a:headEnd type="none" w="med" len="med"/>
              <a:tailEnd type="none" w="med" len="med"/>
            </a:ln>
          </p:spPr>
        </p:cxnSp>
        <p:sp>
          <p:nvSpPr>
            <p:cNvPr id="3903" name="Shape 3903"/>
            <p:cNvSpPr/>
            <p:nvPr/>
          </p:nvSpPr>
          <p:spPr>
            <a:xfrm>
              <a:off x="6870993" y="3831485"/>
              <a:ext cx="1134620" cy="1563468"/>
            </a:xfrm>
            <a:prstGeom prst="ellipse">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cxnSp>
        <p:nvCxnSpPr>
          <p:cNvPr id="3909" name="Shape 3909"/>
          <p:cNvCxnSpPr/>
          <p:nvPr/>
        </p:nvCxnSpPr>
        <p:spPr>
          <a:xfrm>
            <a:off x="3938344" y="3513128"/>
            <a:ext cx="3598110" cy="0"/>
          </a:xfrm>
          <a:prstGeom prst="straightConnector1">
            <a:avLst/>
          </a:prstGeom>
          <a:noFill/>
          <a:ln w="9525" cap="flat" cmpd="sng">
            <a:solidFill>
              <a:srgbClr val="C4BD97"/>
            </a:solidFill>
            <a:prstDash val="solid"/>
            <a:round/>
            <a:headEnd type="none" w="med" len="med"/>
            <a:tailEnd type="none" w="med" len="med"/>
          </a:ln>
        </p:spPr>
      </p:cxnSp>
      <p:cxnSp>
        <p:nvCxnSpPr>
          <p:cNvPr id="3910" name="Shape 3910"/>
          <p:cNvCxnSpPr/>
          <p:nvPr/>
        </p:nvCxnSpPr>
        <p:spPr>
          <a:xfrm>
            <a:off x="4339494" y="3101097"/>
            <a:ext cx="3425925" cy="5418"/>
          </a:xfrm>
          <a:prstGeom prst="straightConnector1">
            <a:avLst/>
          </a:prstGeom>
          <a:noFill/>
          <a:ln w="9525" cap="flat" cmpd="sng">
            <a:solidFill>
              <a:srgbClr val="C4BD97"/>
            </a:solidFill>
            <a:prstDash val="solid"/>
            <a:round/>
            <a:headEnd type="none" w="med" len="med"/>
            <a:tailEnd type="none" w="med" len="med"/>
          </a:ln>
        </p:spPr>
      </p:cxnSp>
      <p:cxnSp>
        <p:nvCxnSpPr>
          <p:cNvPr id="3911" name="Shape 3911"/>
          <p:cNvCxnSpPr/>
          <p:nvPr/>
        </p:nvCxnSpPr>
        <p:spPr>
          <a:xfrm rot="10800000" flipH="1">
            <a:off x="4740642" y="2699901"/>
            <a:ext cx="2795812" cy="854"/>
          </a:xfrm>
          <a:prstGeom prst="straightConnector1">
            <a:avLst/>
          </a:prstGeom>
          <a:noFill/>
          <a:ln w="9525" cap="flat" cmpd="sng">
            <a:solidFill>
              <a:srgbClr val="C4BD97"/>
            </a:solidFill>
            <a:prstDash val="solid"/>
            <a:round/>
            <a:headEnd type="none" w="med" len="med"/>
            <a:tailEnd type="none" w="med" len="med"/>
          </a:ln>
        </p:spPr>
      </p:cxnSp>
      <p:cxnSp>
        <p:nvCxnSpPr>
          <p:cNvPr id="3912" name="Shape 3912"/>
          <p:cNvCxnSpPr/>
          <p:nvPr/>
        </p:nvCxnSpPr>
        <p:spPr>
          <a:xfrm rot="10800000" flipH="1">
            <a:off x="4906803" y="2531475"/>
            <a:ext cx="2076882" cy="1"/>
          </a:xfrm>
          <a:prstGeom prst="straightConnector1">
            <a:avLst/>
          </a:prstGeom>
          <a:noFill/>
          <a:ln w="9525" cap="flat" cmpd="sng">
            <a:solidFill>
              <a:srgbClr val="C4BD97"/>
            </a:solidFill>
            <a:prstDash val="solid"/>
            <a:round/>
            <a:headEnd type="none" w="med" len="med"/>
            <a:tailEnd type="none" w="med" len="med"/>
          </a:ln>
        </p:spPr>
      </p:cxnSp>
      <p:sp>
        <p:nvSpPr>
          <p:cNvPr id="3913" name="Shape 3913"/>
          <p:cNvSpPr txBox="1"/>
          <p:nvPr/>
        </p:nvSpPr>
        <p:spPr>
          <a:xfrm>
            <a:off x="1566529" y="3967994"/>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3914" name="Shape 3914"/>
          <p:cNvSpPr txBox="1"/>
          <p:nvPr/>
        </p:nvSpPr>
        <p:spPr>
          <a:xfrm>
            <a:off x="2111855" y="3719942"/>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3915" name="Shape 3915"/>
          <p:cNvSpPr txBox="1"/>
          <p:nvPr/>
        </p:nvSpPr>
        <p:spPr>
          <a:xfrm>
            <a:off x="2846900" y="3974067"/>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3916" name="Shape 3916"/>
          <p:cNvSpPr txBox="1"/>
          <p:nvPr/>
        </p:nvSpPr>
        <p:spPr>
          <a:xfrm>
            <a:off x="3126091" y="4515851"/>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sp>
        <p:nvSpPr>
          <p:cNvPr id="3917" name="Shape 3917"/>
          <p:cNvSpPr txBox="1"/>
          <p:nvPr/>
        </p:nvSpPr>
        <p:spPr>
          <a:xfrm>
            <a:off x="2859731" y="5294517"/>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f</a:t>
            </a:r>
          </a:p>
        </p:txBody>
      </p:sp>
      <p:sp>
        <p:nvSpPr>
          <p:cNvPr id="3918" name="Shape 3918"/>
          <p:cNvSpPr txBox="1"/>
          <p:nvPr/>
        </p:nvSpPr>
        <p:spPr>
          <a:xfrm>
            <a:off x="2194650" y="5539755"/>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g</a:t>
            </a:r>
          </a:p>
        </p:txBody>
      </p:sp>
      <p:sp>
        <p:nvSpPr>
          <p:cNvPr id="3919" name="Shape 3919"/>
          <p:cNvSpPr txBox="1"/>
          <p:nvPr/>
        </p:nvSpPr>
        <p:spPr>
          <a:xfrm>
            <a:off x="1524326" y="5258180"/>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a:t>
            </a:r>
          </a:p>
        </p:txBody>
      </p:sp>
      <p:sp>
        <p:nvSpPr>
          <p:cNvPr id="3920" name="Shape 3920"/>
          <p:cNvSpPr txBox="1"/>
          <p:nvPr/>
        </p:nvSpPr>
        <p:spPr>
          <a:xfrm>
            <a:off x="3509064" y="4495800"/>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3921" name="Shape 3921"/>
          <p:cNvSpPr txBox="1"/>
          <p:nvPr/>
        </p:nvSpPr>
        <p:spPr>
          <a:xfrm>
            <a:off x="3705880" y="3988639"/>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3922" name="Shape 3922"/>
          <p:cNvSpPr txBox="1"/>
          <p:nvPr/>
        </p:nvSpPr>
        <p:spPr>
          <a:xfrm>
            <a:off x="4273023" y="3745380"/>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3923" name="Shape 3923"/>
          <p:cNvSpPr txBox="1"/>
          <p:nvPr/>
        </p:nvSpPr>
        <p:spPr>
          <a:xfrm>
            <a:off x="4692555" y="4006430"/>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3924" name="Shape 3924"/>
          <p:cNvSpPr txBox="1"/>
          <p:nvPr/>
        </p:nvSpPr>
        <p:spPr>
          <a:xfrm>
            <a:off x="4861650" y="4573526"/>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sp>
        <p:nvSpPr>
          <p:cNvPr id="3925" name="Shape 3925"/>
          <p:cNvSpPr txBox="1"/>
          <p:nvPr/>
        </p:nvSpPr>
        <p:spPr>
          <a:xfrm>
            <a:off x="4704698" y="5274953"/>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f</a:t>
            </a:r>
          </a:p>
        </p:txBody>
      </p:sp>
      <p:sp>
        <p:nvSpPr>
          <p:cNvPr id="3926" name="Shape 3926"/>
          <p:cNvSpPr txBox="1"/>
          <p:nvPr/>
        </p:nvSpPr>
        <p:spPr>
          <a:xfrm>
            <a:off x="4199119" y="5538162"/>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g</a:t>
            </a:r>
          </a:p>
        </p:txBody>
      </p:sp>
      <p:sp>
        <p:nvSpPr>
          <p:cNvPr id="3927" name="Shape 3927"/>
          <p:cNvSpPr txBox="1"/>
          <p:nvPr/>
        </p:nvSpPr>
        <p:spPr>
          <a:xfrm>
            <a:off x="3711421" y="5294517"/>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a:t>
            </a:r>
          </a:p>
        </p:txBody>
      </p:sp>
      <p:sp>
        <p:nvSpPr>
          <p:cNvPr id="3928" name="Shape 3928"/>
          <p:cNvSpPr txBox="1"/>
          <p:nvPr/>
        </p:nvSpPr>
        <p:spPr>
          <a:xfrm>
            <a:off x="6922115" y="3572260"/>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3929" name="Shape 3929"/>
          <p:cNvSpPr txBox="1"/>
          <p:nvPr/>
        </p:nvSpPr>
        <p:spPr>
          <a:xfrm>
            <a:off x="7495596" y="3619307"/>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3930" name="Shape 3930"/>
          <p:cNvSpPr txBox="1"/>
          <p:nvPr/>
        </p:nvSpPr>
        <p:spPr>
          <a:xfrm>
            <a:off x="7757840" y="4082898"/>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3931" name="Shape 3931"/>
          <p:cNvSpPr txBox="1"/>
          <p:nvPr/>
        </p:nvSpPr>
        <p:spPr>
          <a:xfrm>
            <a:off x="7467677" y="4567612"/>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3932" name="Shape 3932"/>
          <p:cNvSpPr txBox="1"/>
          <p:nvPr/>
        </p:nvSpPr>
        <p:spPr>
          <a:xfrm>
            <a:off x="6842892" y="4750542"/>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sp>
        <p:nvSpPr>
          <p:cNvPr id="3933" name="Shape 3933"/>
          <p:cNvSpPr txBox="1"/>
          <p:nvPr/>
        </p:nvSpPr>
        <p:spPr>
          <a:xfrm>
            <a:off x="6234537" y="4573526"/>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f</a:t>
            </a:r>
          </a:p>
        </p:txBody>
      </p:sp>
      <p:sp>
        <p:nvSpPr>
          <p:cNvPr id="3934" name="Shape 3934"/>
          <p:cNvSpPr txBox="1"/>
          <p:nvPr/>
        </p:nvSpPr>
        <p:spPr>
          <a:xfrm>
            <a:off x="5945244" y="4069871"/>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g</a:t>
            </a:r>
          </a:p>
        </p:txBody>
      </p:sp>
      <p:sp>
        <p:nvSpPr>
          <p:cNvPr id="3935" name="Shape 3935"/>
          <p:cNvSpPr txBox="1"/>
          <p:nvPr/>
        </p:nvSpPr>
        <p:spPr>
          <a:xfrm>
            <a:off x="6175785" y="3617091"/>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a:t>
            </a:r>
          </a:p>
        </p:txBody>
      </p:sp>
      <p:sp>
        <p:nvSpPr>
          <p:cNvPr id="3936" name="Shape 3936"/>
          <p:cNvSpPr txBox="1"/>
          <p:nvPr/>
        </p:nvSpPr>
        <p:spPr>
          <a:xfrm>
            <a:off x="1621625" y="3339001"/>
            <a:ext cx="562975"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h'(b')</a:t>
            </a:r>
          </a:p>
        </p:txBody>
      </p:sp>
      <p:sp>
        <p:nvSpPr>
          <p:cNvPr id="3937" name="Shape 3937"/>
          <p:cNvSpPr txBox="1"/>
          <p:nvPr/>
        </p:nvSpPr>
        <p:spPr>
          <a:xfrm>
            <a:off x="2105978" y="3339001"/>
            <a:ext cx="534121"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g'(c')</a:t>
            </a:r>
          </a:p>
        </p:txBody>
      </p:sp>
      <p:sp>
        <p:nvSpPr>
          <p:cNvPr id="3938" name="Shape 3938"/>
          <p:cNvSpPr txBox="1"/>
          <p:nvPr/>
        </p:nvSpPr>
        <p:spPr>
          <a:xfrm>
            <a:off x="1402862" y="3339001"/>
            <a:ext cx="311303"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a'</a:t>
            </a:r>
          </a:p>
        </p:txBody>
      </p:sp>
      <p:sp>
        <p:nvSpPr>
          <p:cNvPr id="3939" name="Shape 3939"/>
          <p:cNvSpPr txBox="1"/>
          <p:nvPr/>
        </p:nvSpPr>
        <p:spPr>
          <a:xfrm>
            <a:off x="6930428" y="3414219"/>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3940" name="Shape 3940"/>
          <p:cNvSpPr txBox="1"/>
          <p:nvPr/>
        </p:nvSpPr>
        <p:spPr>
          <a:xfrm>
            <a:off x="7495596" y="3418373"/>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3941" name="Shape 3941"/>
          <p:cNvSpPr txBox="1"/>
          <p:nvPr/>
        </p:nvSpPr>
        <p:spPr>
          <a:xfrm>
            <a:off x="7736763" y="2931819"/>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3942" name="Shape 3942"/>
          <p:cNvSpPr txBox="1"/>
          <p:nvPr/>
        </p:nvSpPr>
        <p:spPr>
          <a:xfrm>
            <a:off x="7472546" y="2446116"/>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3943" name="Shape 3943"/>
          <p:cNvSpPr txBox="1"/>
          <p:nvPr/>
        </p:nvSpPr>
        <p:spPr>
          <a:xfrm>
            <a:off x="6842892" y="2218991"/>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3944" name="Shape 3944"/>
          <p:cNvSpPr txBox="1"/>
          <p:nvPr/>
        </p:nvSpPr>
        <p:spPr>
          <a:xfrm>
            <a:off x="2556965" y="3338962"/>
            <a:ext cx="52290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f'(d')</a:t>
            </a:r>
          </a:p>
        </p:txBody>
      </p:sp>
      <p:sp>
        <p:nvSpPr>
          <p:cNvPr id="3945" name="Shape 3945"/>
          <p:cNvSpPr txBox="1"/>
          <p:nvPr/>
        </p:nvSpPr>
        <p:spPr>
          <a:xfrm>
            <a:off x="4740642" y="2254096"/>
            <a:ext cx="314509"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e'</a:t>
            </a:r>
          </a:p>
        </p:txBody>
      </p:sp>
      <p:sp>
        <p:nvSpPr>
          <p:cNvPr id="3946" name="Shape 3946"/>
          <p:cNvSpPr txBox="1"/>
          <p:nvPr/>
        </p:nvSpPr>
        <p:spPr>
          <a:xfrm>
            <a:off x="3514244" y="3162076"/>
            <a:ext cx="562975"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h'(b')</a:t>
            </a:r>
          </a:p>
        </p:txBody>
      </p:sp>
      <p:sp>
        <p:nvSpPr>
          <p:cNvPr id="3947" name="Shape 3947"/>
          <p:cNvSpPr txBox="1"/>
          <p:nvPr/>
        </p:nvSpPr>
        <p:spPr>
          <a:xfrm>
            <a:off x="3878807" y="2854371"/>
            <a:ext cx="534121"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g'(c')</a:t>
            </a:r>
          </a:p>
        </p:txBody>
      </p:sp>
      <p:sp>
        <p:nvSpPr>
          <p:cNvPr id="3948" name="Shape 3948"/>
          <p:cNvSpPr txBox="1"/>
          <p:nvPr/>
        </p:nvSpPr>
        <p:spPr>
          <a:xfrm>
            <a:off x="3514244" y="3399319"/>
            <a:ext cx="311303"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a'</a:t>
            </a:r>
          </a:p>
        </p:txBody>
      </p:sp>
      <p:sp>
        <p:nvSpPr>
          <p:cNvPr id="3949" name="Shape 3949"/>
          <p:cNvSpPr txBox="1"/>
          <p:nvPr/>
        </p:nvSpPr>
        <p:spPr>
          <a:xfrm>
            <a:off x="4251571" y="2449416"/>
            <a:ext cx="52290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f'(d')</a:t>
            </a:r>
          </a:p>
        </p:txBody>
      </p:sp>
      <p:sp>
        <p:nvSpPr>
          <p:cNvPr id="3950" name="Shape 3950"/>
          <p:cNvSpPr txBox="1"/>
          <p:nvPr/>
        </p:nvSpPr>
        <p:spPr>
          <a:xfrm>
            <a:off x="6178148" y="3423708"/>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h'</a:t>
            </a:r>
          </a:p>
        </p:txBody>
      </p:sp>
      <p:sp>
        <p:nvSpPr>
          <p:cNvPr id="3951" name="Shape 3951"/>
          <p:cNvSpPr txBox="1"/>
          <p:nvPr/>
        </p:nvSpPr>
        <p:spPr>
          <a:xfrm>
            <a:off x="5922194" y="2913372"/>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g'</a:t>
            </a:r>
          </a:p>
        </p:txBody>
      </p:sp>
      <p:sp>
        <p:nvSpPr>
          <p:cNvPr id="3952" name="Shape 3952"/>
          <p:cNvSpPr txBox="1"/>
          <p:nvPr/>
        </p:nvSpPr>
        <p:spPr>
          <a:xfrm>
            <a:off x="6234537" y="2445363"/>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3953" name="Shape 3953"/>
          <p:cNvSpPr/>
          <p:nvPr/>
        </p:nvSpPr>
        <p:spPr>
          <a:xfrm rot="-5400000">
            <a:off x="6408645" y="2324780"/>
            <a:ext cx="1150078" cy="1563468"/>
          </a:xfrm>
          <a:prstGeom prst="ellipse">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856"/>
                                        </p:tgtEl>
                                        <p:attrNameLst>
                                          <p:attrName>style.visibility</p:attrName>
                                        </p:attrNameLst>
                                      </p:cBhvr>
                                      <p:to>
                                        <p:strVal val="visible"/>
                                      </p:to>
                                    </p:set>
                                    <p:anim calcmode="lin" valueType="num">
                                      <p:cBhvr additive="base">
                                        <p:cTn id="7" dur="500"/>
                                        <p:tgtEl>
                                          <p:spTgt spid="385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62"/>
                                        </p:tgtEl>
                                        <p:attrNameLst>
                                          <p:attrName>style.visibility</p:attrName>
                                        </p:attrNameLst>
                                      </p:cBhvr>
                                      <p:to>
                                        <p:strVal val="visible"/>
                                      </p:to>
                                    </p:set>
                                    <p:animEffect transition="in" filter="fade">
                                      <p:cBhvr>
                                        <p:cTn id="12" dur="1"/>
                                        <p:tgtEl>
                                          <p:spTgt spid="3862"/>
                                        </p:tgtEl>
                                      </p:cBhvr>
                                    </p:animEffect>
                                  </p:childTnLst>
                                </p:cTn>
                              </p:par>
                              <p:par>
                                <p:cTn id="13" presetID="10" presetClass="entr" presetSubtype="0" fill="hold" nodeType="withEffect">
                                  <p:stCondLst>
                                    <p:cond delay="0"/>
                                  </p:stCondLst>
                                  <p:childTnLst>
                                    <p:set>
                                      <p:cBhvr>
                                        <p:cTn id="14" dur="1" fill="hold">
                                          <p:stCondLst>
                                            <p:cond delay="0"/>
                                          </p:stCondLst>
                                        </p:cTn>
                                        <p:tgtEl>
                                          <p:spTgt spid="3861"/>
                                        </p:tgtEl>
                                        <p:attrNameLst>
                                          <p:attrName>style.visibility</p:attrName>
                                        </p:attrNameLst>
                                      </p:cBhvr>
                                      <p:to>
                                        <p:strVal val="visible"/>
                                      </p:to>
                                    </p:set>
                                    <p:animEffect transition="in" filter="fade">
                                      <p:cBhvr>
                                        <p:cTn id="15" dur="1"/>
                                        <p:tgtEl>
                                          <p:spTgt spid="3861"/>
                                        </p:tgtEl>
                                      </p:cBhvr>
                                    </p:animEffect>
                                  </p:childTnLst>
                                </p:cTn>
                              </p:par>
                              <p:par>
                                <p:cTn id="16" presetID="10" presetClass="entr" presetSubtype="0" fill="hold" nodeType="withEffect">
                                  <p:stCondLst>
                                    <p:cond delay="0"/>
                                  </p:stCondLst>
                                  <p:childTnLst>
                                    <p:set>
                                      <p:cBhvr>
                                        <p:cTn id="17" dur="1" fill="hold">
                                          <p:stCondLst>
                                            <p:cond delay="0"/>
                                          </p:stCondLst>
                                        </p:cTn>
                                        <p:tgtEl>
                                          <p:spTgt spid="3863"/>
                                        </p:tgtEl>
                                        <p:attrNameLst>
                                          <p:attrName>style.visibility</p:attrName>
                                        </p:attrNameLst>
                                      </p:cBhvr>
                                      <p:to>
                                        <p:strVal val="visible"/>
                                      </p:to>
                                    </p:set>
                                    <p:animEffect transition="in" filter="fade">
                                      <p:cBhvr>
                                        <p:cTn id="18" dur="1"/>
                                        <p:tgtEl>
                                          <p:spTgt spid="3863"/>
                                        </p:tgtEl>
                                      </p:cBhvr>
                                    </p:animEffect>
                                  </p:childTnLst>
                                </p:cTn>
                              </p:par>
                              <p:par>
                                <p:cTn id="19" presetID="10" presetClass="entr" presetSubtype="0" fill="hold" nodeType="withEffect">
                                  <p:stCondLst>
                                    <p:cond delay="0"/>
                                  </p:stCondLst>
                                  <p:childTnLst>
                                    <p:set>
                                      <p:cBhvr>
                                        <p:cTn id="20" dur="1" fill="hold">
                                          <p:stCondLst>
                                            <p:cond delay="0"/>
                                          </p:stCondLst>
                                        </p:cTn>
                                        <p:tgtEl>
                                          <p:spTgt spid="3864"/>
                                        </p:tgtEl>
                                        <p:attrNameLst>
                                          <p:attrName>style.visibility</p:attrName>
                                        </p:attrNameLst>
                                      </p:cBhvr>
                                      <p:to>
                                        <p:strVal val="visible"/>
                                      </p:to>
                                    </p:set>
                                    <p:animEffect transition="in" filter="fade">
                                      <p:cBhvr>
                                        <p:cTn id="21" dur="1"/>
                                        <p:tgtEl>
                                          <p:spTgt spid="38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893"/>
                                        </p:tgtEl>
                                        <p:attrNameLst>
                                          <p:attrName>style.visibility</p:attrName>
                                        </p:attrNameLst>
                                      </p:cBhvr>
                                      <p:to>
                                        <p:strVal val="visible"/>
                                      </p:to>
                                    </p:set>
                                    <p:animEffect transition="in" filter="fade">
                                      <p:cBhvr>
                                        <p:cTn id="26" dur="1"/>
                                        <p:tgtEl>
                                          <p:spTgt spid="389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866"/>
                                        </p:tgtEl>
                                        <p:attrNameLst>
                                          <p:attrName>style.visibility</p:attrName>
                                        </p:attrNameLst>
                                      </p:cBhvr>
                                      <p:to>
                                        <p:strVal val="visible"/>
                                      </p:to>
                                    </p:set>
                                    <p:animEffect transition="in" filter="fade">
                                      <p:cBhvr>
                                        <p:cTn id="31" dur="1"/>
                                        <p:tgtEl>
                                          <p:spTgt spid="3866"/>
                                        </p:tgtEl>
                                      </p:cBhvr>
                                    </p:animEffect>
                                  </p:childTnLst>
                                </p:cTn>
                              </p:par>
                              <p:par>
                                <p:cTn id="32" presetID="10" presetClass="entr" presetSubtype="0" fill="hold" nodeType="withEffect">
                                  <p:stCondLst>
                                    <p:cond delay="0"/>
                                  </p:stCondLst>
                                  <p:childTnLst>
                                    <p:set>
                                      <p:cBhvr>
                                        <p:cTn id="33" dur="1" fill="hold">
                                          <p:stCondLst>
                                            <p:cond delay="0"/>
                                          </p:stCondLst>
                                        </p:cTn>
                                        <p:tgtEl>
                                          <p:spTgt spid="3870"/>
                                        </p:tgtEl>
                                        <p:attrNameLst>
                                          <p:attrName>style.visibility</p:attrName>
                                        </p:attrNameLst>
                                      </p:cBhvr>
                                      <p:to>
                                        <p:strVal val="visible"/>
                                      </p:to>
                                    </p:set>
                                    <p:animEffect transition="in" filter="fade">
                                      <p:cBhvr>
                                        <p:cTn id="34" dur="1"/>
                                        <p:tgtEl>
                                          <p:spTgt spid="387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875"/>
                                        </p:tgtEl>
                                        <p:attrNameLst>
                                          <p:attrName>style.visibility</p:attrName>
                                        </p:attrNameLst>
                                      </p:cBhvr>
                                      <p:to>
                                        <p:strVal val="visible"/>
                                      </p:to>
                                    </p:set>
                                    <p:animEffect transition="in" filter="fade">
                                      <p:cBhvr>
                                        <p:cTn id="39" dur="1"/>
                                        <p:tgtEl>
                                          <p:spTgt spid="3875"/>
                                        </p:tgtEl>
                                      </p:cBhvr>
                                    </p:animEffect>
                                  </p:childTnLst>
                                </p:cTn>
                              </p:par>
                              <p:par>
                                <p:cTn id="40" presetID="10" presetClass="entr" presetSubtype="0" fill="hold" nodeType="withEffect">
                                  <p:stCondLst>
                                    <p:cond delay="0"/>
                                  </p:stCondLst>
                                  <p:childTnLst>
                                    <p:set>
                                      <p:cBhvr>
                                        <p:cTn id="41" dur="1" fill="hold">
                                          <p:stCondLst>
                                            <p:cond delay="0"/>
                                          </p:stCondLst>
                                        </p:cTn>
                                        <p:tgtEl>
                                          <p:spTgt spid="3874"/>
                                        </p:tgtEl>
                                        <p:attrNameLst>
                                          <p:attrName>style.visibility</p:attrName>
                                        </p:attrNameLst>
                                      </p:cBhvr>
                                      <p:to>
                                        <p:strVal val="visible"/>
                                      </p:to>
                                    </p:set>
                                    <p:animEffect transition="in" filter="fade">
                                      <p:cBhvr>
                                        <p:cTn id="42" dur="1"/>
                                        <p:tgtEl>
                                          <p:spTgt spid="3874"/>
                                        </p:tgtEl>
                                      </p:cBhvr>
                                    </p:animEffect>
                                  </p:childTnLst>
                                </p:cTn>
                              </p:par>
                              <p:par>
                                <p:cTn id="43" presetID="10" presetClass="entr" presetSubtype="0" fill="hold" nodeType="withEffect">
                                  <p:stCondLst>
                                    <p:cond delay="0"/>
                                  </p:stCondLst>
                                  <p:childTnLst>
                                    <p:set>
                                      <p:cBhvr>
                                        <p:cTn id="44" dur="1" fill="hold">
                                          <p:stCondLst>
                                            <p:cond delay="0"/>
                                          </p:stCondLst>
                                        </p:cTn>
                                        <p:tgtEl>
                                          <p:spTgt spid="3876"/>
                                        </p:tgtEl>
                                        <p:attrNameLst>
                                          <p:attrName>style.visibility</p:attrName>
                                        </p:attrNameLst>
                                      </p:cBhvr>
                                      <p:to>
                                        <p:strVal val="visible"/>
                                      </p:to>
                                    </p:set>
                                    <p:animEffect transition="in" filter="fade">
                                      <p:cBhvr>
                                        <p:cTn id="45" dur="1"/>
                                        <p:tgtEl>
                                          <p:spTgt spid="3876"/>
                                        </p:tgtEl>
                                      </p:cBhvr>
                                    </p:animEffect>
                                  </p:childTnLst>
                                </p:cTn>
                              </p:par>
                              <p:par>
                                <p:cTn id="46" presetID="10" presetClass="entr" presetSubtype="0" fill="hold" nodeType="withEffect">
                                  <p:stCondLst>
                                    <p:cond delay="0"/>
                                  </p:stCondLst>
                                  <p:childTnLst>
                                    <p:set>
                                      <p:cBhvr>
                                        <p:cTn id="47" dur="1" fill="hold">
                                          <p:stCondLst>
                                            <p:cond delay="0"/>
                                          </p:stCondLst>
                                        </p:cTn>
                                        <p:tgtEl>
                                          <p:spTgt spid="3873"/>
                                        </p:tgtEl>
                                        <p:attrNameLst>
                                          <p:attrName>style.visibility</p:attrName>
                                        </p:attrNameLst>
                                      </p:cBhvr>
                                      <p:to>
                                        <p:strVal val="visible"/>
                                      </p:to>
                                    </p:set>
                                    <p:animEffect transition="in" filter="fade">
                                      <p:cBhvr>
                                        <p:cTn id="48" dur="1"/>
                                        <p:tgtEl>
                                          <p:spTgt spid="387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865"/>
                                        </p:tgtEl>
                                        <p:attrNameLst>
                                          <p:attrName>style.visibility</p:attrName>
                                        </p:attrNameLst>
                                      </p:cBhvr>
                                      <p:to>
                                        <p:strVal val="visible"/>
                                      </p:to>
                                    </p:set>
                                    <p:animEffect transition="in" filter="fade">
                                      <p:cBhvr>
                                        <p:cTn id="53" dur="1"/>
                                        <p:tgtEl>
                                          <p:spTgt spid="3865"/>
                                        </p:tgtEl>
                                      </p:cBhvr>
                                    </p:animEffect>
                                  </p:childTnLst>
                                </p:cTn>
                              </p:par>
                              <p:par>
                                <p:cTn id="54" presetID="10" presetClass="entr" presetSubtype="0" fill="hold" nodeType="withEffect">
                                  <p:stCondLst>
                                    <p:cond delay="0"/>
                                  </p:stCondLst>
                                  <p:childTnLst>
                                    <p:set>
                                      <p:cBhvr>
                                        <p:cTn id="55" dur="1" fill="hold">
                                          <p:stCondLst>
                                            <p:cond delay="0"/>
                                          </p:stCondLst>
                                        </p:cTn>
                                        <p:tgtEl>
                                          <p:spTgt spid="3913"/>
                                        </p:tgtEl>
                                        <p:attrNameLst>
                                          <p:attrName>style.visibility</p:attrName>
                                        </p:attrNameLst>
                                      </p:cBhvr>
                                      <p:to>
                                        <p:strVal val="visible"/>
                                      </p:to>
                                    </p:set>
                                    <p:animEffect transition="in" filter="fade">
                                      <p:cBhvr>
                                        <p:cTn id="56" dur="1"/>
                                        <p:tgtEl>
                                          <p:spTgt spid="3913"/>
                                        </p:tgtEl>
                                      </p:cBhvr>
                                    </p:animEffect>
                                  </p:childTnLst>
                                </p:cTn>
                              </p:par>
                              <p:par>
                                <p:cTn id="57" presetID="10" presetClass="entr" presetSubtype="0" fill="hold" nodeType="withEffect">
                                  <p:stCondLst>
                                    <p:cond delay="0"/>
                                  </p:stCondLst>
                                  <p:childTnLst>
                                    <p:set>
                                      <p:cBhvr>
                                        <p:cTn id="58" dur="1" fill="hold">
                                          <p:stCondLst>
                                            <p:cond delay="0"/>
                                          </p:stCondLst>
                                        </p:cTn>
                                        <p:tgtEl>
                                          <p:spTgt spid="3914"/>
                                        </p:tgtEl>
                                        <p:attrNameLst>
                                          <p:attrName>style.visibility</p:attrName>
                                        </p:attrNameLst>
                                      </p:cBhvr>
                                      <p:to>
                                        <p:strVal val="visible"/>
                                      </p:to>
                                    </p:set>
                                    <p:animEffect transition="in" filter="fade">
                                      <p:cBhvr>
                                        <p:cTn id="59" dur="1"/>
                                        <p:tgtEl>
                                          <p:spTgt spid="3914"/>
                                        </p:tgtEl>
                                      </p:cBhvr>
                                    </p:animEffect>
                                  </p:childTnLst>
                                </p:cTn>
                              </p:par>
                              <p:par>
                                <p:cTn id="60" presetID="10" presetClass="entr" presetSubtype="0" fill="hold" nodeType="withEffect">
                                  <p:stCondLst>
                                    <p:cond delay="0"/>
                                  </p:stCondLst>
                                  <p:childTnLst>
                                    <p:set>
                                      <p:cBhvr>
                                        <p:cTn id="61" dur="1" fill="hold">
                                          <p:stCondLst>
                                            <p:cond delay="0"/>
                                          </p:stCondLst>
                                        </p:cTn>
                                        <p:tgtEl>
                                          <p:spTgt spid="3915"/>
                                        </p:tgtEl>
                                        <p:attrNameLst>
                                          <p:attrName>style.visibility</p:attrName>
                                        </p:attrNameLst>
                                      </p:cBhvr>
                                      <p:to>
                                        <p:strVal val="visible"/>
                                      </p:to>
                                    </p:set>
                                    <p:animEffect transition="in" filter="fade">
                                      <p:cBhvr>
                                        <p:cTn id="62" dur="1"/>
                                        <p:tgtEl>
                                          <p:spTgt spid="3915"/>
                                        </p:tgtEl>
                                      </p:cBhvr>
                                    </p:animEffect>
                                  </p:childTnLst>
                                </p:cTn>
                              </p:par>
                              <p:par>
                                <p:cTn id="63" presetID="10" presetClass="entr" presetSubtype="0" fill="hold" nodeType="withEffect">
                                  <p:stCondLst>
                                    <p:cond delay="0"/>
                                  </p:stCondLst>
                                  <p:childTnLst>
                                    <p:set>
                                      <p:cBhvr>
                                        <p:cTn id="64" dur="1" fill="hold">
                                          <p:stCondLst>
                                            <p:cond delay="0"/>
                                          </p:stCondLst>
                                        </p:cTn>
                                        <p:tgtEl>
                                          <p:spTgt spid="3916"/>
                                        </p:tgtEl>
                                        <p:attrNameLst>
                                          <p:attrName>style.visibility</p:attrName>
                                        </p:attrNameLst>
                                      </p:cBhvr>
                                      <p:to>
                                        <p:strVal val="visible"/>
                                      </p:to>
                                    </p:set>
                                    <p:animEffect transition="in" filter="fade">
                                      <p:cBhvr>
                                        <p:cTn id="65" dur="1"/>
                                        <p:tgtEl>
                                          <p:spTgt spid="3916"/>
                                        </p:tgtEl>
                                      </p:cBhvr>
                                    </p:animEffect>
                                  </p:childTnLst>
                                </p:cTn>
                              </p:par>
                              <p:par>
                                <p:cTn id="66" presetID="10" presetClass="entr" presetSubtype="0" fill="hold" nodeType="withEffect">
                                  <p:stCondLst>
                                    <p:cond delay="0"/>
                                  </p:stCondLst>
                                  <p:childTnLst>
                                    <p:set>
                                      <p:cBhvr>
                                        <p:cTn id="67" dur="1" fill="hold">
                                          <p:stCondLst>
                                            <p:cond delay="0"/>
                                          </p:stCondLst>
                                        </p:cTn>
                                        <p:tgtEl>
                                          <p:spTgt spid="3917"/>
                                        </p:tgtEl>
                                        <p:attrNameLst>
                                          <p:attrName>style.visibility</p:attrName>
                                        </p:attrNameLst>
                                      </p:cBhvr>
                                      <p:to>
                                        <p:strVal val="visible"/>
                                      </p:to>
                                    </p:set>
                                    <p:animEffect transition="in" filter="fade">
                                      <p:cBhvr>
                                        <p:cTn id="68" dur="1"/>
                                        <p:tgtEl>
                                          <p:spTgt spid="3917"/>
                                        </p:tgtEl>
                                      </p:cBhvr>
                                    </p:animEffect>
                                  </p:childTnLst>
                                </p:cTn>
                              </p:par>
                              <p:par>
                                <p:cTn id="69" presetID="10" presetClass="entr" presetSubtype="0" fill="hold" nodeType="withEffect">
                                  <p:stCondLst>
                                    <p:cond delay="0"/>
                                  </p:stCondLst>
                                  <p:childTnLst>
                                    <p:set>
                                      <p:cBhvr>
                                        <p:cTn id="70" dur="1" fill="hold">
                                          <p:stCondLst>
                                            <p:cond delay="0"/>
                                          </p:stCondLst>
                                        </p:cTn>
                                        <p:tgtEl>
                                          <p:spTgt spid="3918"/>
                                        </p:tgtEl>
                                        <p:attrNameLst>
                                          <p:attrName>style.visibility</p:attrName>
                                        </p:attrNameLst>
                                      </p:cBhvr>
                                      <p:to>
                                        <p:strVal val="visible"/>
                                      </p:to>
                                    </p:set>
                                    <p:animEffect transition="in" filter="fade">
                                      <p:cBhvr>
                                        <p:cTn id="71" dur="1"/>
                                        <p:tgtEl>
                                          <p:spTgt spid="3918"/>
                                        </p:tgtEl>
                                      </p:cBhvr>
                                    </p:animEffect>
                                  </p:childTnLst>
                                </p:cTn>
                              </p:par>
                              <p:par>
                                <p:cTn id="72" presetID="10" presetClass="entr" presetSubtype="0" fill="hold" nodeType="withEffect">
                                  <p:stCondLst>
                                    <p:cond delay="0"/>
                                  </p:stCondLst>
                                  <p:childTnLst>
                                    <p:set>
                                      <p:cBhvr>
                                        <p:cTn id="73" dur="1" fill="hold">
                                          <p:stCondLst>
                                            <p:cond delay="0"/>
                                          </p:stCondLst>
                                        </p:cTn>
                                        <p:tgtEl>
                                          <p:spTgt spid="3919"/>
                                        </p:tgtEl>
                                        <p:attrNameLst>
                                          <p:attrName>style.visibility</p:attrName>
                                        </p:attrNameLst>
                                      </p:cBhvr>
                                      <p:to>
                                        <p:strVal val="visible"/>
                                      </p:to>
                                    </p:set>
                                    <p:animEffect transition="in" filter="fade">
                                      <p:cBhvr>
                                        <p:cTn id="74" dur="1"/>
                                        <p:tgtEl>
                                          <p:spTgt spid="3919"/>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880"/>
                                        </p:tgtEl>
                                        <p:attrNameLst>
                                          <p:attrName>style.visibility</p:attrName>
                                        </p:attrNameLst>
                                      </p:cBhvr>
                                      <p:to>
                                        <p:strVal val="visible"/>
                                      </p:to>
                                    </p:set>
                                    <p:animEffect transition="in" filter="fade">
                                      <p:cBhvr>
                                        <p:cTn id="79" dur="500"/>
                                        <p:tgtEl>
                                          <p:spTgt spid="3880"/>
                                        </p:tgtEl>
                                      </p:cBhvr>
                                    </p:animEffect>
                                  </p:childTnLst>
                                </p:cTn>
                              </p:par>
                              <p:par>
                                <p:cTn id="80" presetID="10" presetClass="entr" presetSubtype="0" fill="hold" nodeType="withEffect">
                                  <p:stCondLst>
                                    <p:cond delay="0"/>
                                  </p:stCondLst>
                                  <p:childTnLst>
                                    <p:set>
                                      <p:cBhvr>
                                        <p:cTn id="81" dur="1" fill="hold">
                                          <p:stCondLst>
                                            <p:cond delay="0"/>
                                          </p:stCondLst>
                                        </p:cTn>
                                        <p:tgtEl>
                                          <p:spTgt spid="3877"/>
                                        </p:tgtEl>
                                        <p:attrNameLst>
                                          <p:attrName>style.visibility</p:attrName>
                                        </p:attrNameLst>
                                      </p:cBhvr>
                                      <p:to>
                                        <p:strVal val="visible"/>
                                      </p:to>
                                    </p:set>
                                    <p:animEffect transition="in" filter="fade">
                                      <p:cBhvr>
                                        <p:cTn id="82" dur="500"/>
                                        <p:tgtEl>
                                          <p:spTgt spid="3877"/>
                                        </p:tgtEl>
                                      </p:cBhvr>
                                    </p:animEffect>
                                  </p:childTnLst>
                                </p:cTn>
                              </p:par>
                              <p:par>
                                <p:cTn id="83" presetID="10" presetClass="entr" presetSubtype="0" fill="hold" nodeType="withEffect">
                                  <p:stCondLst>
                                    <p:cond delay="0"/>
                                  </p:stCondLst>
                                  <p:childTnLst>
                                    <p:set>
                                      <p:cBhvr>
                                        <p:cTn id="84" dur="1" fill="hold">
                                          <p:stCondLst>
                                            <p:cond delay="0"/>
                                          </p:stCondLst>
                                        </p:cTn>
                                        <p:tgtEl>
                                          <p:spTgt spid="3879"/>
                                        </p:tgtEl>
                                        <p:attrNameLst>
                                          <p:attrName>style.visibility</p:attrName>
                                        </p:attrNameLst>
                                      </p:cBhvr>
                                      <p:to>
                                        <p:strVal val="visible"/>
                                      </p:to>
                                    </p:set>
                                    <p:animEffect transition="in" filter="fade">
                                      <p:cBhvr>
                                        <p:cTn id="85" dur="500"/>
                                        <p:tgtEl>
                                          <p:spTgt spid="3879"/>
                                        </p:tgtEl>
                                      </p:cBhvr>
                                    </p:animEffect>
                                  </p:childTnLst>
                                </p:cTn>
                              </p:par>
                              <p:par>
                                <p:cTn id="86" presetID="10" presetClass="entr" presetSubtype="0" fill="hold" nodeType="withEffect">
                                  <p:stCondLst>
                                    <p:cond delay="0"/>
                                  </p:stCondLst>
                                  <p:childTnLst>
                                    <p:set>
                                      <p:cBhvr>
                                        <p:cTn id="87" dur="1" fill="hold">
                                          <p:stCondLst>
                                            <p:cond delay="0"/>
                                          </p:stCondLst>
                                        </p:cTn>
                                        <p:tgtEl>
                                          <p:spTgt spid="3878"/>
                                        </p:tgtEl>
                                        <p:attrNameLst>
                                          <p:attrName>style.visibility</p:attrName>
                                        </p:attrNameLst>
                                      </p:cBhvr>
                                      <p:to>
                                        <p:strVal val="visible"/>
                                      </p:to>
                                    </p:set>
                                    <p:animEffect transition="in" filter="fade">
                                      <p:cBhvr>
                                        <p:cTn id="88" dur="500"/>
                                        <p:tgtEl>
                                          <p:spTgt spid="3878"/>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881"/>
                                        </p:tgtEl>
                                        <p:attrNameLst>
                                          <p:attrName>style.visibility</p:attrName>
                                        </p:attrNameLst>
                                      </p:cBhvr>
                                      <p:to>
                                        <p:strVal val="visible"/>
                                      </p:to>
                                    </p:set>
                                    <p:animEffect transition="in" filter="fade">
                                      <p:cBhvr>
                                        <p:cTn id="93" dur="1"/>
                                        <p:tgtEl>
                                          <p:spTgt spid="3881"/>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3938"/>
                                        </p:tgtEl>
                                        <p:attrNameLst>
                                          <p:attrName>style.visibility</p:attrName>
                                        </p:attrNameLst>
                                      </p:cBhvr>
                                      <p:to>
                                        <p:strVal val="visible"/>
                                      </p:to>
                                    </p:set>
                                    <p:animEffect transition="in" filter="fade">
                                      <p:cBhvr>
                                        <p:cTn id="98" dur="1"/>
                                        <p:tgtEl>
                                          <p:spTgt spid="3938"/>
                                        </p:tgtEl>
                                      </p:cBhvr>
                                    </p:animEffect>
                                  </p:childTnLst>
                                </p:cTn>
                              </p:par>
                              <p:par>
                                <p:cTn id="99" presetID="10" presetClass="entr" presetSubtype="0" fill="hold" nodeType="withEffect">
                                  <p:stCondLst>
                                    <p:cond delay="0"/>
                                  </p:stCondLst>
                                  <p:childTnLst>
                                    <p:set>
                                      <p:cBhvr>
                                        <p:cTn id="100" dur="1" fill="hold">
                                          <p:stCondLst>
                                            <p:cond delay="0"/>
                                          </p:stCondLst>
                                        </p:cTn>
                                        <p:tgtEl>
                                          <p:spTgt spid="3936"/>
                                        </p:tgtEl>
                                        <p:attrNameLst>
                                          <p:attrName>style.visibility</p:attrName>
                                        </p:attrNameLst>
                                      </p:cBhvr>
                                      <p:to>
                                        <p:strVal val="visible"/>
                                      </p:to>
                                    </p:set>
                                    <p:animEffect transition="in" filter="fade">
                                      <p:cBhvr>
                                        <p:cTn id="101" dur="1"/>
                                        <p:tgtEl>
                                          <p:spTgt spid="3936"/>
                                        </p:tgtEl>
                                      </p:cBhvr>
                                    </p:animEffect>
                                  </p:childTnLst>
                                </p:cTn>
                              </p:par>
                              <p:par>
                                <p:cTn id="102" presetID="10" presetClass="entr" presetSubtype="0" fill="hold" nodeType="withEffect">
                                  <p:stCondLst>
                                    <p:cond delay="0"/>
                                  </p:stCondLst>
                                  <p:childTnLst>
                                    <p:set>
                                      <p:cBhvr>
                                        <p:cTn id="103" dur="1" fill="hold">
                                          <p:stCondLst>
                                            <p:cond delay="0"/>
                                          </p:stCondLst>
                                        </p:cTn>
                                        <p:tgtEl>
                                          <p:spTgt spid="3937"/>
                                        </p:tgtEl>
                                        <p:attrNameLst>
                                          <p:attrName>style.visibility</p:attrName>
                                        </p:attrNameLst>
                                      </p:cBhvr>
                                      <p:to>
                                        <p:strVal val="visible"/>
                                      </p:to>
                                    </p:set>
                                    <p:animEffect transition="in" filter="fade">
                                      <p:cBhvr>
                                        <p:cTn id="104" dur="1"/>
                                        <p:tgtEl>
                                          <p:spTgt spid="3937"/>
                                        </p:tgtEl>
                                      </p:cBhvr>
                                    </p:animEffect>
                                  </p:childTnLst>
                                </p:cTn>
                              </p:par>
                              <p:par>
                                <p:cTn id="105" presetID="10" presetClass="entr" presetSubtype="0" fill="hold" nodeType="withEffect">
                                  <p:stCondLst>
                                    <p:cond delay="0"/>
                                  </p:stCondLst>
                                  <p:childTnLst>
                                    <p:set>
                                      <p:cBhvr>
                                        <p:cTn id="106" dur="1" fill="hold">
                                          <p:stCondLst>
                                            <p:cond delay="0"/>
                                          </p:stCondLst>
                                        </p:cTn>
                                        <p:tgtEl>
                                          <p:spTgt spid="3944"/>
                                        </p:tgtEl>
                                        <p:attrNameLst>
                                          <p:attrName>style.visibility</p:attrName>
                                        </p:attrNameLst>
                                      </p:cBhvr>
                                      <p:to>
                                        <p:strVal val="visible"/>
                                      </p:to>
                                    </p:set>
                                    <p:animEffect transition="in" filter="fade">
                                      <p:cBhvr>
                                        <p:cTn id="107" dur="1"/>
                                        <p:tgtEl>
                                          <p:spTgt spid="3944"/>
                                        </p:tgtEl>
                                      </p:cBhvr>
                                    </p:animEffect>
                                  </p:childTnLst>
                                </p:cTn>
                              </p:par>
                              <p:par>
                                <p:cTn id="108" presetID="10" presetClass="entr" presetSubtype="0" fill="hold" nodeType="withEffect">
                                  <p:stCondLst>
                                    <p:cond delay="0"/>
                                  </p:stCondLst>
                                  <p:childTnLst>
                                    <p:set>
                                      <p:cBhvr>
                                        <p:cTn id="109" dur="1" fill="hold">
                                          <p:stCondLst>
                                            <p:cond delay="0"/>
                                          </p:stCondLst>
                                        </p:cTn>
                                        <p:tgtEl>
                                          <p:spTgt spid="3872"/>
                                        </p:tgtEl>
                                        <p:attrNameLst>
                                          <p:attrName>style.visibility</p:attrName>
                                        </p:attrNameLst>
                                      </p:cBhvr>
                                      <p:to>
                                        <p:strVal val="visible"/>
                                      </p:to>
                                    </p:set>
                                    <p:animEffect transition="in" filter="fade">
                                      <p:cBhvr>
                                        <p:cTn id="110" dur="1"/>
                                        <p:tgtEl>
                                          <p:spTgt spid="3872"/>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3871"/>
                                        </p:tgtEl>
                                        <p:attrNameLst>
                                          <p:attrName>style.visibility</p:attrName>
                                        </p:attrNameLst>
                                      </p:cBhvr>
                                      <p:to>
                                        <p:strVal val="visible"/>
                                      </p:to>
                                    </p:set>
                                    <p:animEffect transition="in" filter="fade">
                                      <p:cBhvr>
                                        <p:cTn id="115" dur="1"/>
                                        <p:tgtEl>
                                          <p:spTgt spid="3871"/>
                                        </p:tgtEl>
                                      </p:cBhvr>
                                    </p:animEffect>
                                  </p:childTnLst>
                                </p:cTn>
                              </p:par>
                              <p:par>
                                <p:cTn id="116" presetID="10" presetClass="entr" presetSubtype="0" fill="hold" nodeType="withEffect">
                                  <p:stCondLst>
                                    <p:cond delay="0"/>
                                  </p:stCondLst>
                                  <p:childTnLst>
                                    <p:set>
                                      <p:cBhvr>
                                        <p:cTn id="117" dur="1" fill="hold">
                                          <p:stCondLst>
                                            <p:cond delay="0"/>
                                          </p:stCondLst>
                                        </p:cTn>
                                        <p:tgtEl>
                                          <p:spTgt spid="3895"/>
                                        </p:tgtEl>
                                        <p:attrNameLst>
                                          <p:attrName>style.visibility</p:attrName>
                                        </p:attrNameLst>
                                      </p:cBhvr>
                                      <p:to>
                                        <p:strVal val="visible"/>
                                      </p:to>
                                    </p:set>
                                    <p:animEffect transition="in" filter="fade">
                                      <p:cBhvr>
                                        <p:cTn id="118" dur="1"/>
                                        <p:tgtEl>
                                          <p:spTgt spid="3895"/>
                                        </p:tgtEl>
                                      </p:cBhvr>
                                    </p:animEffect>
                                  </p:childTnLst>
                                </p:cTn>
                              </p:par>
                              <p:par>
                                <p:cTn id="119" presetID="10" presetClass="entr" presetSubtype="0" fill="hold" nodeType="withEffect">
                                  <p:stCondLst>
                                    <p:cond delay="0"/>
                                  </p:stCondLst>
                                  <p:childTnLst>
                                    <p:set>
                                      <p:cBhvr>
                                        <p:cTn id="120" dur="1" fill="hold">
                                          <p:stCondLst>
                                            <p:cond delay="0"/>
                                          </p:stCondLst>
                                        </p:cTn>
                                        <p:tgtEl>
                                          <p:spTgt spid="3894"/>
                                        </p:tgtEl>
                                        <p:attrNameLst>
                                          <p:attrName>style.visibility</p:attrName>
                                        </p:attrNameLst>
                                      </p:cBhvr>
                                      <p:to>
                                        <p:strVal val="visible"/>
                                      </p:to>
                                    </p:set>
                                    <p:animEffect transition="in" filter="fade">
                                      <p:cBhvr>
                                        <p:cTn id="121" dur="1"/>
                                        <p:tgtEl>
                                          <p:spTgt spid="3894"/>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3948"/>
                                        </p:tgtEl>
                                        <p:attrNameLst>
                                          <p:attrName>style.visibility</p:attrName>
                                        </p:attrNameLst>
                                      </p:cBhvr>
                                      <p:to>
                                        <p:strVal val="visible"/>
                                      </p:to>
                                    </p:set>
                                    <p:animEffect transition="in" filter="fade">
                                      <p:cBhvr>
                                        <p:cTn id="126" dur="1"/>
                                        <p:tgtEl>
                                          <p:spTgt spid="3948"/>
                                        </p:tgtEl>
                                      </p:cBhvr>
                                    </p:animEffect>
                                  </p:childTnLst>
                                </p:cTn>
                              </p:par>
                              <p:par>
                                <p:cTn id="127" presetID="10" presetClass="entr" presetSubtype="0" fill="hold" nodeType="withEffect">
                                  <p:stCondLst>
                                    <p:cond delay="0"/>
                                  </p:stCondLst>
                                  <p:childTnLst>
                                    <p:set>
                                      <p:cBhvr>
                                        <p:cTn id="128" dur="1" fill="hold">
                                          <p:stCondLst>
                                            <p:cond delay="0"/>
                                          </p:stCondLst>
                                        </p:cTn>
                                        <p:tgtEl>
                                          <p:spTgt spid="3946"/>
                                        </p:tgtEl>
                                        <p:attrNameLst>
                                          <p:attrName>style.visibility</p:attrName>
                                        </p:attrNameLst>
                                      </p:cBhvr>
                                      <p:to>
                                        <p:strVal val="visible"/>
                                      </p:to>
                                    </p:set>
                                    <p:animEffect transition="in" filter="fade">
                                      <p:cBhvr>
                                        <p:cTn id="129" dur="1"/>
                                        <p:tgtEl>
                                          <p:spTgt spid="3946"/>
                                        </p:tgtEl>
                                      </p:cBhvr>
                                    </p:animEffect>
                                  </p:childTnLst>
                                </p:cTn>
                              </p:par>
                              <p:par>
                                <p:cTn id="130" presetID="10" presetClass="entr" presetSubtype="0" fill="hold" nodeType="withEffect">
                                  <p:stCondLst>
                                    <p:cond delay="0"/>
                                  </p:stCondLst>
                                  <p:childTnLst>
                                    <p:set>
                                      <p:cBhvr>
                                        <p:cTn id="131" dur="1" fill="hold">
                                          <p:stCondLst>
                                            <p:cond delay="0"/>
                                          </p:stCondLst>
                                        </p:cTn>
                                        <p:tgtEl>
                                          <p:spTgt spid="3947"/>
                                        </p:tgtEl>
                                        <p:attrNameLst>
                                          <p:attrName>style.visibility</p:attrName>
                                        </p:attrNameLst>
                                      </p:cBhvr>
                                      <p:to>
                                        <p:strVal val="visible"/>
                                      </p:to>
                                    </p:set>
                                    <p:animEffect transition="in" filter="fade">
                                      <p:cBhvr>
                                        <p:cTn id="132" dur="1"/>
                                        <p:tgtEl>
                                          <p:spTgt spid="3947"/>
                                        </p:tgtEl>
                                      </p:cBhvr>
                                    </p:animEffect>
                                  </p:childTnLst>
                                </p:cTn>
                              </p:par>
                              <p:par>
                                <p:cTn id="133" presetID="10" presetClass="entr" presetSubtype="0" fill="hold" nodeType="withEffect">
                                  <p:stCondLst>
                                    <p:cond delay="0"/>
                                  </p:stCondLst>
                                  <p:childTnLst>
                                    <p:set>
                                      <p:cBhvr>
                                        <p:cTn id="134" dur="1" fill="hold">
                                          <p:stCondLst>
                                            <p:cond delay="0"/>
                                          </p:stCondLst>
                                        </p:cTn>
                                        <p:tgtEl>
                                          <p:spTgt spid="3949"/>
                                        </p:tgtEl>
                                        <p:attrNameLst>
                                          <p:attrName>style.visibility</p:attrName>
                                        </p:attrNameLst>
                                      </p:cBhvr>
                                      <p:to>
                                        <p:strVal val="visible"/>
                                      </p:to>
                                    </p:set>
                                    <p:animEffect transition="in" filter="fade">
                                      <p:cBhvr>
                                        <p:cTn id="135" dur="1"/>
                                        <p:tgtEl>
                                          <p:spTgt spid="3949"/>
                                        </p:tgtEl>
                                      </p:cBhvr>
                                    </p:animEffect>
                                  </p:childTnLst>
                                </p:cTn>
                              </p:par>
                              <p:par>
                                <p:cTn id="136" presetID="10" presetClass="entr" presetSubtype="0" fill="hold" nodeType="withEffect">
                                  <p:stCondLst>
                                    <p:cond delay="0"/>
                                  </p:stCondLst>
                                  <p:childTnLst>
                                    <p:set>
                                      <p:cBhvr>
                                        <p:cTn id="137" dur="1" fill="hold">
                                          <p:stCondLst>
                                            <p:cond delay="0"/>
                                          </p:stCondLst>
                                        </p:cTn>
                                        <p:tgtEl>
                                          <p:spTgt spid="3945"/>
                                        </p:tgtEl>
                                        <p:attrNameLst>
                                          <p:attrName>style.visibility</p:attrName>
                                        </p:attrNameLst>
                                      </p:cBhvr>
                                      <p:to>
                                        <p:strVal val="visible"/>
                                      </p:to>
                                    </p:set>
                                    <p:animEffect transition="in" filter="fade">
                                      <p:cBhvr>
                                        <p:cTn id="138" dur="1"/>
                                        <p:tgtEl>
                                          <p:spTgt spid="3945"/>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3883"/>
                                        </p:tgtEl>
                                        <p:attrNameLst>
                                          <p:attrName>style.visibility</p:attrName>
                                        </p:attrNameLst>
                                      </p:cBhvr>
                                      <p:to>
                                        <p:strVal val="visible"/>
                                      </p:to>
                                    </p:set>
                                    <p:animEffect transition="in" filter="fade">
                                      <p:cBhvr>
                                        <p:cTn id="143" dur="500"/>
                                        <p:tgtEl>
                                          <p:spTgt spid="3883"/>
                                        </p:tgtEl>
                                      </p:cBhvr>
                                    </p:animEffect>
                                  </p:childTnLst>
                                </p:cTn>
                              </p:par>
                              <p:par>
                                <p:cTn id="144" presetID="10" presetClass="entr" presetSubtype="0" fill="hold" nodeType="withEffect">
                                  <p:stCondLst>
                                    <p:cond delay="0"/>
                                  </p:stCondLst>
                                  <p:childTnLst>
                                    <p:set>
                                      <p:cBhvr>
                                        <p:cTn id="145" dur="1" fill="hold">
                                          <p:stCondLst>
                                            <p:cond delay="0"/>
                                          </p:stCondLst>
                                        </p:cTn>
                                        <p:tgtEl>
                                          <p:spTgt spid="3886"/>
                                        </p:tgtEl>
                                        <p:attrNameLst>
                                          <p:attrName>style.visibility</p:attrName>
                                        </p:attrNameLst>
                                      </p:cBhvr>
                                      <p:to>
                                        <p:strVal val="visible"/>
                                      </p:to>
                                    </p:set>
                                    <p:animEffect transition="in" filter="fade">
                                      <p:cBhvr>
                                        <p:cTn id="146" dur="500"/>
                                        <p:tgtEl>
                                          <p:spTgt spid="3886"/>
                                        </p:tgtEl>
                                      </p:cBhvr>
                                    </p:animEffect>
                                  </p:childTnLst>
                                </p:cTn>
                              </p:par>
                              <p:par>
                                <p:cTn id="147" presetID="10" presetClass="entr" presetSubtype="0" fill="hold" nodeType="withEffect">
                                  <p:stCondLst>
                                    <p:cond delay="0"/>
                                  </p:stCondLst>
                                  <p:childTnLst>
                                    <p:set>
                                      <p:cBhvr>
                                        <p:cTn id="148" dur="1" fill="hold">
                                          <p:stCondLst>
                                            <p:cond delay="0"/>
                                          </p:stCondLst>
                                        </p:cTn>
                                        <p:tgtEl>
                                          <p:spTgt spid="3882"/>
                                        </p:tgtEl>
                                        <p:attrNameLst>
                                          <p:attrName>style.visibility</p:attrName>
                                        </p:attrNameLst>
                                      </p:cBhvr>
                                      <p:to>
                                        <p:strVal val="visible"/>
                                      </p:to>
                                    </p:set>
                                    <p:animEffect transition="in" filter="fade">
                                      <p:cBhvr>
                                        <p:cTn id="149" dur="500"/>
                                        <p:tgtEl>
                                          <p:spTgt spid="3882"/>
                                        </p:tgtEl>
                                      </p:cBhvr>
                                    </p:animEffect>
                                  </p:childTnLst>
                                </p:cTn>
                              </p:par>
                              <p:par>
                                <p:cTn id="150" presetID="10" presetClass="entr" presetSubtype="0" fill="hold" nodeType="withEffect">
                                  <p:stCondLst>
                                    <p:cond delay="0"/>
                                  </p:stCondLst>
                                  <p:childTnLst>
                                    <p:set>
                                      <p:cBhvr>
                                        <p:cTn id="151" dur="1" fill="hold">
                                          <p:stCondLst>
                                            <p:cond delay="0"/>
                                          </p:stCondLst>
                                        </p:cTn>
                                        <p:tgtEl>
                                          <p:spTgt spid="3885"/>
                                        </p:tgtEl>
                                        <p:attrNameLst>
                                          <p:attrName>style.visibility</p:attrName>
                                        </p:attrNameLst>
                                      </p:cBhvr>
                                      <p:to>
                                        <p:strVal val="visible"/>
                                      </p:to>
                                    </p:set>
                                    <p:animEffect transition="in" filter="fade">
                                      <p:cBhvr>
                                        <p:cTn id="152" dur="500"/>
                                        <p:tgtEl>
                                          <p:spTgt spid="3885"/>
                                        </p:tgtEl>
                                      </p:cBhvr>
                                    </p:animEffect>
                                  </p:childTnLst>
                                </p:cTn>
                              </p:par>
                              <p:par>
                                <p:cTn id="153" presetID="10" presetClass="entr" presetSubtype="0" fill="hold" nodeType="withEffect">
                                  <p:stCondLst>
                                    <p:cond delay="0"/>
                                  </p:stCondLst>
                                  <p:childTnLst>
                                    <p:set>
                                      <p:cBhvr>
                                        <p:cTn id="154" dur="1" fill="hold">
                                          <p:stCondLst>
                                            <p:cond delay="0"/>
                                          </p:stCondLst>
                                        </p:cTn>
                                        <p:tgtEl>
                                          <p:spTgt spid="3884"/>
                                        </p:tgtEl>
                                        <p:attrNameLst>
                                          <p:attrName>style.visibility</p:attrName>
                                        </p:attrNameLst>
                                      </p:cBhvr>
                                      <p:to>
                                        <p:strVal val="visible"/>
                                      </p:to>
                                    </p:set>
                                    <p:animEffect transition="in" filter="fade">
                                      <p:cBhvr>
                                        <p:cTn id="155" dur="500"/>
                                        <p:tgtEl>
                                          <p:spTgt spid="3884"/>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nodeType="clickEffect">
                                  <p:stCondLst>
                                    <p:cond delay="0"/>
                                  </p:stCondLst>
                                  <p:childTnLst>
                                    <p:set>
                                      <p:cBhvr>
                                        <p:cTn id="159" dur="1" fill="hold">
                                          <p:stCondLst>
                                            <p:cond delay="0"/>
                                          </p:stCondLst>
                                        </p:cTn>
                                        <p:tgtEl>
                                          <p:spTgt spid="3887"/>
                                        </p:tgtEl>
                                        <p:attrNameLst>
                                          <p:attrName>style.visibility</p:attrName>
                                        </p:attrNameLst>
                                      </p:cBhvr>
                                      <p:to>
                                        <p:strVal val="visible"/>
                                      </p:to>
                                    </p:set>
                                    <p:animEffect transition="in" filter="fade">
                                      <p:cBhvr>
                                        <p:cTn id="160" dur="500"/>
                                        <p:tgtEl>
                                          <p:spTgt spid="3887"/>
                                        </p:tgtEl>
                                      </p:cBhvr>
                                    </p:animEffect>
                                  </p:childTnLst>
                                </p:cTn>
                              </p:par>
                              <p:par>
                                <p:cTn id="161" presetID="10" presetClass="entr" presetSubtype="0" fill="hold" nodeType="withEffect">
                                  <p:stCondLst>
                                    <p:cond delay="0"/>
                                  </p:stCondLst>
                                  <p:childTnLst>
                                    <p:set>
                                      <p:cBhvr>
                                        <p:cTn id="162" dur="1" fill="hold">
                                          <p:stCondLst>
                                            <p:cond delay="0"/>
                                          </p:stCondLst>
                                        </p:cTn>
                                        <p:tgtEl>
                                          <p:spTgt spid="3888"/>
                                        </p:tgtEl>
                                        <p:attrNameLst>
                                          <p:attrName>style.visibility</p:attrName>
                                        </p:attrNameLst>
                                      </p:cBhvr>
                                      <p:to>
                                        <p:strVal val="visible"/>
                                      </p:to>
                                    </p:set>
                                    <p:animEffect transition="in" filter="fade">
                                      <p:cBhvr>
                                        <p:cTn id="163" dur="500"/>
                                        <p:tgtEl>
                                          <p:spTgt spid="3888"/>
                                        </p:tgtEl>
                                      </p:cBhvr>
                                    </p:animEffect>
                                  </p:childTnLst>
                                </p:cTn>
                              </p:par>
                              <p:par>
                                <p:cTn id="164" presetID="10" presetClass="entr" presetSubtype="0" fill="hold" nodeType="withEffect">
                                  <p:stCondLst>
                                    <p:cond delay="0"/>
                                  </p:stCondLst>
                                  <p:childTnLst>
                                    <p:set>
                                      <p:cBhvr>
                                        <p:cTn id="165" dur="1" fill="hold">
                                          <p:stCondLst>
                                            <p:cond delay="0"/>
                                          </p:stCondLst>
                                        </p:cTn>
                                        <p:tgtEl>
                                          <p:spTgt spid="3889"/>
                                        </p:tgtEl>
                                        <p:attrNameLst>
                                          <p:attrName>style.visibility</p:attrName>
                                        </p:attrNameLst>
                                      </p:cBhvr>
                                      <p:to>
                                        <p:strVal val="visible"/>
                                      </p:to>
                                    </p:set>
                                    <p:animEffect transition="in" filter="fade">
                                      <p:cBhvr>
                                        <p:cTn id="166" dur="500"/>
                                        <p:tgtEl>
                                          <p:spTgt spid="3889"/>
                                        </p:tgtEl>
                                      </p:cBhvr>
                                    </p:animEffect>
                                  </p:childTnLst>
                                </p:cTn>
                              </p:par>
                              <p:par>
                                <p:cTn id="167" presetID="10" presetClass="entr" presetSubtype="0" fill="hold" nodeType="withEffect">
                                  <p:stCondLst>
                                    <p:cond delay="0"/>
                                  </p:stCondLst>
                                  <p:childTnLst>
                                    <p:set>
                                      <p:cBhvr>
                                        <p:cTn id="168" dur="1" fill="hold">
                                          <p:stCondLst>
                                            <p:cond delay="0"/>
                                          </p:stCondLst>
                                        </p:cTn>
                                        <p:tgtEl>
                                          <p:spTgt spid="3890"/>
                                        </p:tgtEl>
                                        <p:attrNameLst>
                                          <p:attrName>style.visibility</p:attrName>
                                        </p:attrNameLst>
                                      </p:cBhvr>
                                      <p:to>
                                        <p:strVal val="visible"/>
                                      </p:to>
                                    </p:set>
                                    <p:animEffect transition="in" filter="fade">
                                      <p:cBhvr>
                                        <p:cTn id="169" dur="500"/>
                                        <p:tgtEl>
                                          <p:spTgt spid="3890"/>
                                        </p:tgtEl>
                                      </p:cBhvr>
                                    </p:animEffect>
                                  </p:childTnLst>
                                </p:cTn>
                              </p:par>
                              <p:par>
                                <p:cTn id="170" presetID="10" presetClass="entr" presetSubtype="0" fill="hold" nodeType="withEffect">
                                  <p:stCondLst>
                                    <p:cond delay="0"/>
                                  </p:stCondLst>
                                  <p:childTnLst>
                                    <p:set>
                                      <p:cBhvr>
                                        <p:cTn id="171" dur="1" fill="hold">
                                          <p:stCondLst>
                                            <p:cond delay="0"/>
                                          </p:stCondLst>
                                        </p:cTn>
                                        <p:tgtEl>
                                          <p:spTgt spid="3891"/>
                                        </p:tgtEl>
                                        <p:attrNameLst>
                                          <p:attrName>style.visibility</p:attrName>
                                        </p:attrNameLst>
                                      </p:cBhvr>
                                      <p:to>
                                        <p:strVal val="visible"/>
                                      </p:to>
                                    </p:set>
                                    <p:animEffect transition="in" filter="fade">
                                      <p:cBhvr>
                                        <p:cTn id="172" dur="500"/>
                                        <p:tgtEl>
                                          <p:spTgt spid="3891"/>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nodeType="clickEffect">
                                  <p:stCondLst>
                                    <p:cond delay="0"/>
                                  </p:stCondLst>
                                  <p:childTnLst>
                                    <p:set>
                                      <p:cBhvr>
                                        <p:cTn id="176" dur="1" fill="hold">
                                          <p:stCondLst>
                                            <p:cond delay="0"/>
                                          </p:stCondLst>
                                        </p:cTn>
                                        <p:tgtEl>
                                          <p:spTgt spid="3920"/>
                                        </p:tgtEl>
                                        <p:attrNameLst>
                                          <p:attrName>style.visibility</p:attrName>
                                        </p:attrNameLst>
                                      </p:cBhvr>
                                      <p:to>
                                        <p:strVal val="visible"/>
                                      </p:to>
                                    </p:set>
                                    <p:animEffect transition="in" filter="fade">
                                      <p:cBhvr>
                                        <p:cTn id="177" dur="1"/>
                                        <p:tgtEl>
                                          <p:spTgt spid="3920"/>
                                        </p:tgtEl>
                                      </p:cBhvr>
                                    </p:animEffect>
                                  </p:childTnLst>
                                </p:cTn>
                              </p:par>
                              <p:par>
                                <p:cTn id="178" presetID="10" presetClass="entr" presetSubtype="0" fill="hold" nodeType="withEffect">
                                  <p:stCondLst>
                                    <p:cond delay="0"/>
                                  </p:stCondLst>
                                  <p:childTnLst>
                                    <p:set>
                                      <p:cBhvr>
                                        <p:cTn id="179" dur="1" fill="hold">
                                          <p:stCondLst>
                                            <p:cond delay="0"/>
                                          </p:stCondLst>
                                        </p:cTn>
                                        <p:tgtEl>
                                          <p:spTgt spid="3921"/>
                                        </p:tgtEl>
                                        <p:attrNameLst>
                                          <p:attrName>style.visibility</p:attrName>
                                        </p:attrNameLst>
                                      </p:cBhvr>
                                      <p:to>
                                        <p:strVal val="visible"/>
                                      </p:to>
                                    </p:set>
                                    <p:animEffect transition="in" filter="fade">
                                      <p:cBhvr>
                                        <p:cTn id="180" dur="1"/>
                                        <p:tgtEl>
                                          <p:spTgt spid="3921"/>
                                        </p:tgtEl>
                                      </p:cBhvr>
                                    </p:animEffect>
                                  </p:childTnLst>
                                </p:cTn>
                              </p:par>
                              <p:par>
                                <p:cTn id="181" presetID="10" presetClass="entr" presetSubtype="0" fill="hold" nodeType="withEffect">
                                  <p:stCondLst>
                                    <p:cond delay="0"/>
                                  </p:stCondLst>
                                  <p:childTnLst>
                                    <p:set>
                                      <p:cBhvr>
                                        <p:cTn id="182" dur="1" fill="hold">
                                          <p:stCondLst>
                                            <p:cond delay="0"/>
                                          </p:stCondLst>
                                        </p:cTn>
                                        <p:tgtEl>
                                          <p:spTgt spid="3922"/>
                                        </p:tgtEl>
                                        <p:attrNameLst>
                                          <p:attrName>style.visibility</p:attrName>
                                        </p:attrNameLst>
                                      </p:cBhvr>
                                      <p:to>
                                        <p:strVal val="visible"/>
                                      </p:to>
                                    </p:set>
                                    <p:animEffect transition="in" filter="fade">
                                      <p:cBhvr>
                                        <p:cTn id="183" dur="1"/>
                                        <p:tgtEl>
                                          <p:spTgt spid="3922"/>
                                        </p:tgtEl>
                                      </p:cBhvr>
                                    </p:animEffect>
                                  </p:childTnLst>
                                </p:cTn>
                              </p:par>
                              <p:par>
                                <p:cTn id="184" presetID="10" presetClass="entr" presetSubtype="0" fill="hold" nodeType="withEffect">
                                  <p:stCondLst>
                                    <p:cond delay="0"/>
                                  </p:stCondLst>
                                  <p:childTnLst>
                                    <p:set>
                                      <p:cBhvr>
                                        <p:cTn id="185" dur="1" fill="hold">
                                          <p:stCondLst>
                                            <p:cond delay="0"/>
                                          </p:stCondLst>
                                        </p:cTn>
                                        <p:tgtEl>
                                          <p:spTgt spid="3923"/>
                                        </p:tgtEl>
                                        <p:attrNameLst>
                                          <p:attrName>style.visibility</p:attrName>
                                        </p:attrNameLst>
                                      </p:cBhvr>
                                      <p:to>
                                        <p:strVal val="visible"/>
                                      </p:to>
                                    </p:set>
                                    <p:animEffect transition="in" filter="fade">
                                      <p:cBhvr>
                                        <p:cTn id="186" dur="1"/>
                                        <p:tgtEl>
                                          <p:spTgt spid="3923"/>
                                        </p:tgtEl>
                                      </p:cBhvr>
                                    </p:animEffect>
                                  </p:childTnLst>
                                </p:cTn>
                              </p:par>
                              <p:par>
                                <p:cTn id="187" presetID="10" presetClass="entr" presetSubtype="0" fill="hold" nodeType="withEffect">
                                  <p:stCondLst>
                                    <p:cond delay="0"/>
                                  </p:stCondLst>
                                  <p:childTnLst>
                                    <p:set>
                                      <p:cBhvr>
                                        <p:cTn id="188" dur="1" fill="hold">
                                          <p:stCondLst>
                                            <p:cond delay="0"/>
                                          </p:stCondLst>
                                        </p:cTn>
                                        <p:tgtEl>
                                          <p:spTgt spid="3924"/>
                                        </p:tgtEl>
                                        <p:attrNameLst>
                                          <p:attrName>style.visibility</p:attrName>
                                        </p:attrNameLst>
                                      </p:cBhvr>
                                      <p:to>
                                        <p:strVal val="visible"/>
                                      </p:to>
                                    </p:set>
                                    <p:animEffect transition="in" filter="fade">
                                      <p:cBhvr>
                                        <p:cTn id="189" dur="1"/>
                                        <p:tgtEl>
                                          <p:spTgt spid="3924"/>
                                        </p:tgtEl>
                                      </p:cBhvr>
                                    </p:animEffect>
                                  </p:childTnLst>
                                </p:cTn>
                              </p:par>
                              <p:par>
                                <p:cTn id="190" presetID="10" presetClass="entr" presetSubtype="0" fill="hold" nodeType="withEffect">
                                  <p:stCondLst>
                                    <p:cond delay="0"/>
                                  </p:stCondLst>
                                  <p:childTnLst>
                                    <p:set>
                                      <p:cBhvr>
                                        <p:cTn id="191" dur="1" fill="hold">
                                          <p:stCondLst>
                                            <p:cond delay="0"/>
                                          </p:stCondLst>
                                        </p:cTn>
                                        <p:tgtEl>
                                          <p:spTgt spid="3925"/>
                                        </p:tgtEl>
                                        <p:attrNameLst>
                                          <p:attrName>style.visibility</p:attrName>
                                        </p:attrNameLst>
                                      </p:cBhvr>
                                      <p:to>
                                        <p:strVal val="visible"/>
                                      </p:to>
                                    </p:set>
                                    <p:animEffect transition="in" filter="fade">
                                      <p:cBhvr>
                                        <p:cTn id="192" dur="1"/>
                                        <p:tgtEl>
                                          <p:spTgt spid="3925"/>
                                        </p:tgtEl>
                                      </p:cBhvr>
                                    </p:animEffect>
                                  </p:childTnLst>
                                </p:cTn>
                              </p:par>
                              <p:par>
                                <p:cTn id="193" presetID="10" presetClass="entr" presetSubtype="0" fill="hold" nodeType="withEffect">
                                  <p:stCondLst>
                                    <p:cond delay="0"/>
                                  </p:stCondLst>
                                  <p:childTnLst>
                                    <p:set>
                                      <p:cBhvr>
                                        <p:cTn id="194" dur="1" fill="hold">
                                          <p:stCondLst>
                                            <p:cond delay="0"/>
                                          </p:stCondLst>
                                        </p:cTn>
                                        <p:tgtEl>
                                          <p:spTgt spid="3926"/>
                                        </p:tgtEl>
                                        <p:attrNameLst>
                                          <p:attrName>style.visibility</p:attrName>
                                        </p:attrNameLst>
                                      </p:cBhvr>
                                      <p:to>
                                        <p:strVal val="visible"/>
                                      </p:to>
                                    </p:set>
                                    <p:animEffect transition="in" filter="fade">
                                      <p:cBhvr>
                                        <p:cTn id="195" dur="1"/>
                                        <p:tgtEl>
                                          <p:spTgt spid="3926"/>
                                        </p:tgtEl>
                                      </p:cBhvr>
                                    </p:animEffect>
                                  </p:childTnLst>
                                </p:cTn>
                              </p:par>
                              <p:par>
                                <p:cTn id="196" presetID="10" presetClass="entr" presetSubtype="0" fill="hold" nodeType="withEffect">
                                  <p:stCondLst>
                                    <p:cond delay="0"/>
                                  </p:stCondLst>
                                  <p:childTnLst>
                                    <p:set>
                                      <p:cBhvr>
                                        <p:cTn id="197" dur="1" fill="hold">
                                          <p:stCondLst>
                                            <p:cond delay="0"/>
                                          </p:stCondLst>
                                        </p:cTn>
                                        <p:tgtEl>
                                          <p:spTgt spid="3927"/>
                                        </p:tgtEl>
                                        <p:attrNameLst>
                                          <p:attrName>style.visibility</p:attrName>
                                        </p:attrNameLst>
                                      </p:cBhvr>
                                      <p:to>
                                        <p:strVal val="visible"/>
                                      </p:to>
                                    </p:set>
                                    <p:animEffect transition="in" filter="fade">
                                      <p:cBhvr>
                                        <p:cTn id="198" dur="1"/>
                                        <p:tgtEl>
                                          <p:spTgt spid="3927"/>
                                        </p:tgtEl>
                                      </p:cBhvr>
                                    </p:animEffect>
                                  </p:childTnLst>
                                </p:cTn>
                              </p:par>
                            </p:childTnLst>
                          </p:cTn>
                        </p:par>
                      </p:childTnLst>
                    </p:cTn>
                  </p:par>
                  <p:par>
                    <p:cTn id="199" fill="hold">
                      <p:stCondLst>
                        <p:cond delay="indefinite"/>
                      </p:stCondLst>
                      <p:childTnLst>
                        <p:par>
                          <p:cTn id="200" fill="hold">
                            <p:stCondLst>
                              <p:cond delay="0"/>
                            </p:stCondLst>
                            <p:childTnLst>
                              <p:par>
                                <p:cTn id="201" presetID="10" presetClass="entr" presetSubtype="0" fill="hold" nodeType="clickEffect">
                                  <p:stCondLst>
                                    <p:cond delay="0"/>
                                  </p:stCondLst>
                                  <p:childTnLst>
                                    <p:set>
                                      <p:cBhvr>
                                        <p:cTn id="202" dur="1" fill="hold">
                                          <p:stCondLst>
                                            <p:cond delay="0"/>
                                          </p:stCondLst>
                                        </p:cTn>
                                        <p:tgtEl>
                                          <p:spTgt spid="3892"/>
                                        </p:tgtEl>
                                        <p:attrNameLst>
                                          <p:attrName>style.visibility</p:attrName>
                                        </p:attrNameLst>
                                      </p:cBhvr>
                                      <p:to>
                                        <p:strVal val="visible"/>
                                      </p:to>
                                    </p:set>
                                    <p:animEffect transition="in" filter="fade">
                                      <p:cBhvr>
                                        <p:cTn id="203" dur="1"/>
                                        <p:tgtEl>
                                          <p:spTgt spid="3892"/>
                                        </p:tgtEl>
                                      </p:cBhvr>
                                    </p:animEffec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nodeType="clickEffect">
                                  <p:stCondLst>
                                    <p:cond delay="0"/>
                                  </p:stCondLst>
                                  <p:childTnLst>
                                    <p:set>
                                      <p:cBhvr>
                                        <p:cTn id="207" dur="1" fill="hold">
                                          <p:stCondLst>
                                            <p:cond delay="0"/>
                                          </p:stCondLst>
                                        </p:cTn>
                                        <p:tgtEl>
                                          <p:spTgt spid="3901"/>
                                        </p:tgtEl>
                                        <p:attrNameLst>
                                          <p:attrName>style.visibility</p:attrName>
                                        </p:attrNameLst>
                                      </p:cBhvr>
                                      <p:to>
                                        <p:strVal val="visible"/>
                                      </p:to>
                                    </p:set>
                                    <p:animEffect transition="in" filter="fade">
                                      <p:cBhvr>
                                        <p:cTn id="208" dur="1"/>
                                        <p:tgtEl>
                                          <p:spTgt spid="3901"/>
                                        </p:tgtEl>
                                      </p:cBhvr>
                                    </p:animEffect>
                                  </p:childTnLst>
                                </p:cTn>
                              </p:par>
                              <p:par>
                                <p:cTn id="209" presetID="10" presetClass="entr" presetSubtype="0" fill="hold" nodeType="withEffect">
                                  <p:stCondLst>
                                    <p:cond delay="0"/>
                                  </p:stCondLst>
                                  <p:childTnLst>
                                    <p:set>
                                      <p:cBhvr>
                                        <p:cTn id="210" dur="1" fill="hold">
                                          <p:stCondLst>
                                            <p:cond delay="0"/>
                                          </p:stCondLst>
                                        </p:cTn>
                                        <p:tgtEl>
                                          <p:spTgt spid="3928"/>
                                        </p:tgtEl>
                                        <p:attrNameLst>
                                          <p:attrName>style.visibility</p:attrName>
                                        </p:attrNameLst>
                                      </p:cBhvr>
                                      <p:to>
                                        <p:strVal val="visible"/>
                                      </p:to>
                                    </p:set>
                                    <p:animEffect transition="in" filter="fade">
                                      <p:cBhvr>
                                        <p:cTn id="211" dur="1"/>
                                        <p:tgtEl>
                                          <p:spTgt spid="3928"/>
                                        </p:tgtEl>
                                      </p:cBhvr>
                                    </p:animEffect>
                                  </p:childTnLst>
                                </p:cTn>
                              </p:par>
                              <p:par>
                                <p:cTn id="212" presetID="10" presetClass="entr" presetSubtype="0" fill="hold" nodeType="withEffect">
                                  <p:stCondLst>
                                    <p:cond delay="0"/>
                                  </p:stCondLst>
                                  <p:childTnLst>
                                    <p:set>
                                      <p:cBhvr>
                                        <p:cTn id="213" dur="1" fill="hold">
                                          <p:stCondLst>
                                            <p:cond delay="0"/>
                                          </p:stCondLst>
                                        </p:cTn>
                                        <p:tgtEl>
                                          <p:spTgt spid="3929"/>
                                        </p:tgtEl>
                                        <p:attrNameLst>
                                          <p:attrName>style.visibility</p:attrName>
                                        </p:attrNameLst>
                                      </p:cBhvr>
                                      <p:to>
                                        <p:strVal val="visible"/>
                                      </p:to>
                                    </p:set>
                                    <p:animEffect transition="in" filter="fade">
                                      <p:cBhvr>
                                        <p:cTn id="214" dur="1"/>
                                        <p:tgtEl>
                                          <p:spTgt spid="3929"/>
                                        </p:tgtEl>
                                      </p:cBhvr>
                                    </p:animEffect>
                                  </p:childTnLst>
                                </p:cTn>
                              </p:par>
                              <p:par>
                                <p:cTn id="215" presetID="10" presetClass="entr" presetSubtype="0" fill="hold" nodeType="withEffect">
                                  <p:stCondLst>
                                    <p:cond delay="0"/>
                                  </p:stCondLst>
                                  <p:childTnLst>
                                    <p:set>
                                      <p:cBhvr>
                                        <p:cTn id="216" dur="1" fill="hold">
                                          <p:stCondLst>
                                            <p:cond delay="0"/>
                                          </p:stCondLst>
                                        </p:cTn>
                                        <p:tgtEl>
                                          <p:spTgt spid="3930"/>
                                        </p:tgtEl>
                                        <p:attrNameLst>
                                          <p:attrName>style.visibility</p:attrName>
                                        </p:attrNameLst>
                                      </p:cBhvr>
                                      <p:to>
                                        <p:strVal val="visible"/>
                                      </p:to>
                                    </p:set>
                                    <p:animEffect transition="in" filter="fade">
                                      <p:cBhvr>
                                        <p:cTn id="217" dur="1"/>
                                        <p:tgtEl>
                                          <p:spTgt spid="3930"/>
                                        </p:tgtEl>
                                      </p:cBhvr>
                                    </p:animEffect>
                                  </p:childTnLst>
                                </p:cTn>
                              </p:par>
                              <p:par>
                                <p:cTn id="218" presetID="10" presetClass="entr" presetSubtype="0" fill="hold" nodeType="withEffect">
                                  <p:stCondLst>
                                    <p:cond delay="0"/>
                                  </p:stCondLst>
                                  <p:childTnLst>
                                    <p:set>
                                      <p:cBhvr>
                                        <p:cTn id="219" dur="1" fill="hold">
                                          <p:stCondLst>
                                            <p:cond delay="0"/>
                                          </p:stCondLst>
                                        </p:cTn>
                                        <p:tgtEl>
                                          <p:spTgt spid="3931"/>
                                        </p:tgtEl>
                                        <p:attrNameLst>
                                          <p:attrName>style.visibility</p:attrName>
                                        </p:attrNameLst>
                                      </p:cBhvr>
                                      <p:to>
                                        <p:strVal val="visible"/>
                                      </p:to>
                                    </p:set>
                                    <p:animEffect transition="in" filter="fade">
                                      <p:cBhvr>
                                        <p:cTn id="220" dur="1"/>
                                        <p:tgtEl>
                                          <p:spTgt spid="3931"/>
                                        </p:tgtEl>
                                      </p:cBhvr>
                                    </p:animEffect>
                                  </p:childTnLst>
                                </p:cTn>
                              </p:par>
                              <p:par>
                                <p:cTn id="221" presetID="10" presetClass="entr" presetSubtype="0" fill="hold" nodeType="withEffect">
                                  <p:stCondLst>
                                    <p:cond delay="0"/>
                                  </p:stCondLst>
                                  <p:childTnLst>
                                    <p:set>
                                      <p:cBhvr>
                                        <p:cTn id="222" dur="1" fill="hold">
                                          <p:stCondLst>
                                            <p:cond delay="0"/>
                                          </p:stCondLst>
                                        </p:cTn>
                                        <p:tgtEl>
                                          <p:spTgt spid="3932"/>
                                        </p:tgtEl>
                                        <p:attrNameLst>
                                          <p:attrName>style.visibility</p:attrName>
                                        </p:attrNameLst>
                                      </p:cBhvr>
                                      <p:to>
                                        <p:strVal val="visible"/>
                                      </p:to>
                                    </p:set>
                                    <p:animEffect transition="in" filter="fade">
                                      <p:cBhvr>
                                        <p:cTn id="223" dur="1"/>
                                        <p:tgtEl>
                                          <p:spTgt spid="3932"/>
                                        </p:tgtEl>
                                      </p:cBhvr>
                                    </p:animEffect>
                                  </p:childTnLst>
                                </p:cTn>
                              </p:par>
                              <p:par>
                                <p:cTn id="224" presetID="10" presetClass="entr" presetSubtype="0" fill="hold" nodeType="withEffect">
                                  <p:stCondLst>
                                    <p:cond delay="0"/>
                                  </p:stCondLst>
                                  <p:childTnLst>
                                    <p:set>
                                      <p:cBhvr>
                                        <p:cTn id="225" dur="1" fill="hold">
                                          <p:stCondLst>
                                            <p:cond delay="0"/>
                                          </p:stCondLst>
                                        </p:cTn>
                                        <p:tgtEl>
                                          <p:spTgt spid="3933"/>
                                        </p:tgtEl>
                                        <p:attrNameLst>
                                          <p:attrName>style.visibility</p:attrName>
                                        </p:attrNameLst>
                                      </p:cBhvr>
                                      <p:to>
                                        <p:strVal val="visible"/>
                                      </p:to>
                                    </p:set>
                                    <p:animEffect transition="in" filter="fade">
                                      <p:cBhvr>
                                        <p:cTn id="226" dur="1"/>
                                        <p:tgtEl>
                                          <p:spTgt spid="3933"/>
                                        </p:tgtEl>
                                      </p:cBhvr>
                                    </p:animEffect>
                                  </p:childTnLst>
                                </p:cTn>
                              </p:par>
                              <p:par>
                                <p:cTn id="227" presetID="10" presetClass="entr" presetSubtype="0" fill="hold" nodeType="withEffect">
                                  <p:stCondLst>
                                    <p:cond delay="0"/>
                                  </p:stCondLst>
                                  <p:childTnLst>
                                    <p:set>
                                      <p:cBhvr>
                                        <p:cTn id="228" dur="1" fill="hold">
                                          <p:stCondLst>
                                            <p:cond delay="0"/>
                                          </p:stCondLst>
                                        </p:cTn>
                                        <p:tgtEl>
                                          <p:spTgt spid="3934"/>
                                        </p:tgtEl>
                                        <p:attrNameLst>
                                          <p:attrName>style.visibility</p:attrName>
                                        </p:attrNameLst>
                                      </p:cBhvr>
                                      <p:to>
                                        <p:strVal val="visible"/>
                                      </p:to>
                                    </p:set>
                                    <p:animEffect transition="in" filter="fade">
                                      <p:cBhvr>
                                        <p:cTn id="229" dur="1"/>
                                        <p:tgtEl>
                                          <p:spTgt spid="3934"/>
                                        </p:tgtEl>
                                      </p:cBhvr>
                                    </p:animEffect>
                                  </p:childTnLst>
                                </p:cTn>
                              </p:par>
                              <p:par>
                                <p:cTn id="230" presetID="10" presetClass="entr" presetSubtype="0" fill="hold" nodeType="withEffect">
                                  <p:stCondLst>
                                    <p:cond delay="0"/>
                                  </p:stCondLst>
                                  <p:childTnLst>
                                    <p:set>
                                      <p:cBhvr>
                                        <p:cTn id="231" dur="1" fill="hold">
                                          <p:stCondLst>
                                            <p:cond delay="0"/>
                                          </p:stCondLst>
                                        </p:cTn>
                                        <p:tgtEl>
                                          <p:spTgt spid="3935"/>
                                        </p:tgtEl>
                                        <p:attrNameLst>
                                          <p:attrName>style.visibility</p:attrName>
                                        </p:attrNameLst>
                                      </p:cBhvr>
                                      <p:to>
                                        <p:strVal val="visible"/>
                                      </p:to>
                                    </p:set>
                                    <p:animEffect transition="in" filter="fade">
                                      <p:cBhvr>
                                        <p:cTn id="232" dur="1"/>
                                        <p:tgtEl>
                                          <p:spTgt spid="3935"/>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ntr" presetSubtype="0" fill="hold" nodeType="clickEffect">
                                  <p:stCondLst>
                                    <p:cond delay="0"/>
                                  </p:stCondLst>
                                  <p:childTnLst>
                                    <p:set>
                                      <p:cBhvr>
                                        <p:cTn id="236" dur="1" fill="hold">
                                          <p:stCondLst>
                                            <p:cond delay="0"/>
                                          </p:stCondLst>
                                        </p:cTn>
                                        <p:tgtEl>
                                          <p:spTgt spid="3900"/>
                                        </p:tgtEl>
                                        <p:attrNameLst>
                                          <p:attrName>style.visibility</p:attrName>
                                        </p:attrNameLst>
                                      </p:cBhvr>
                                      <p:to>
                                        <p:strVal val="visible"/>
                                      </p:to>
                                    </p:set>
                                    <p:animEffect transition="in" filter="fade">
                                      <p:cBhvr>
                                        <p:cTn id="237" dur="500"/>
                                        <p:tgtEl>
                                          <p:spTgt spid="3900"/>
                                        </p:tgtEl>
                                      </p:cBhvr>
                                    </p:animEffect>
                                  </p:childTnLst>
                                </p:cTn>
                              </p:par>
                              <p:par>
                                <p:cTn id="238" presetID="10" presetClass="entr" presetSubtype="0" fill="hold" nodeType="withEffect">
                                  <p:stCondLst>
                                    <p:cond delay="0"/>
                                  </p:stCondLst>
                                  <p:childTnLst>
                                    <p:set>
                                      <p:cBhvr>
                                        <p:cTn id="239" dur="1" fill="hold">
                                          <p:stCondLst>
                                            <p:cond delay="0"/>
                                          </p:stCondLst>
                                        </p:cTn>
                                        <p:tgtEl>
                                          <p:spTgt spid="3899"/>
                                        </p:tgtEl>
                                        <p:attrNameLst>
                                          <p:attrName>style.visibility</p:attrName>
                                        </p:attrNameLst>
                                      </p:cBhvr>
                                      <p:to>
                                        <p:strVal val="visible"/>
                                      </p:to>
                                    </p:set>
                                    <p:animEffect transition="in" filter="fade">
                                      <p:cBhvr>
                                        <p:cTn id="240" dur="500"/>
                                        <p:tgtEl>
                                          <p:spTgt spid="3899"/>
                                        </p:tgtEl>
                                      </p:cBhvr>
                                    </p:animEffect>
                                  </p:childTnLst>
                                </p:cTn>
                              </p:par>
                              <p:par>
                                <p:cTn id="241" presetID="10" presetClass="entr" presetSubtype="0" fill="hold" nodeType="withEffect">
                                  <p:stCondLst>
                                    <p:cond delay="0"/>
                                  </p:stCondLst>
                                  <p:childTnLst>
                                    <p:set>
                                      <p:cBhvr>
                                        <p:cTn id="242" dur="1" fill="hold">
                                          <p:stCondLst>
                                            <p:cond delay="0"/>
                                          </p:stCondLst>
                                        </p:cTn>
                                        <p:tgtEl>
                                          <p:spTgt spid="3898"/>
                                        </p:tgtEl>
                                        <p:attrNameLst>
                                          <p:attrName>style.visibility</p:attrName>
                                        </p:attrNameLst>
                                      </p:cBhvr>
                                      <p:to>
                                        <p:strVal val="visible"/>
                                      </p:to>
                                    </p:set>
                                    <p:animEffect transition="in" filter="fade">
                                      <p:cBhvr>
                                        <p:cTn id="243" dur="500"/>
                                        <p:tgtEl>
                                          <p:spTgt spid="3898"/>
                                        </p:tgtEl>
                                      </p:cBhvr>
                                    </p:animEffect>
                                  </p:childTnLst>
                                </p:cTn>
                              </p:par>
                              <p:par>
                                <p:cTn id="244" presetID="10" presetClass="entr" presetSubtype="0" fill="hold" nodeType="withEffect">
                                  <p:stCondLst>
                                    <p:cond delay="0"/>
                                  </p:stCondLst>
                                  <p:childTnLst>
                                    <p:set>
                                      <p:cBhvr>
                                        <p:cTn id="245" dur="1" fill="hold">
                                          <p:stCondLst>
                                            <p:cond delay="0"/>
                                          </p:stCondLst>
                                        </p:cTn>
                                        <p:tgtEl>
                                          <p:spTgt spid="3896"/>
                                        </p:tgtEl>
                                        <p:attrNameLst>
                                          <p:attrName>style.visibility</p:attrName>
                                        </p:attrNameLst>
                                      </p:cBhvr>
                                      <p:to>
                                        <p:strVal val="visible"/>
                                      </p:to>
                                    </p:set>
                                    <p:animEffect transition="in" filter="fade">
                                      <p:cBhvr>
                                        <p:cTn id="246" dur="500"/>
                                        <p:tgtEl>
                                          <p:spTgt spid="3896"/>
                                        </p:tgtEl>
                                      </p:cBhvr>
                                    </p:animEffect>
                                  </p:childTnLst>
                                </p:cTn>
                              </p:par>
                              <p:par>
                                <p:cTn id="247" presetID="10" presetClass="entr" presetSubtype="0" fill="hold" nodeType="withEffect">
                                  <p:stCondLst>
                                    <p:cond delay="0"/>
                                  </p:stCondLst>
                                  <p:childTnLst>
                                    <p:set>
                                      <p:cBhvr>
                                        <p:cTn id="248" dur="1" fill="hold">
                                          <p:stCondLst>
                                            <p:cond delay="0"/>
                                          </p:stCondLst>
                                        </p:cTn>
                                        <p:tgtEl>
                                          <p:spTgt spid="3897"/>
                                        </p:tgtEl>
                                        <p:attrNameLst>
                                          <p:attrName>style.visibility</p:attrName>
                                        </p:attrNameLst>
                                      </p:cBhvr>
                                      <p:to>
                                        <p:strVal val="visible"/>
                                      </p:to>
                                    </p:set>
                                    <p:animEffect transition="in" filter="fade">
                                      <p:cBhvr>
                                        <p:cTn id="249" dur="500"/>
                                        <p:tgtEl>
                                          <p:spTgt spid="3897"/>
                                        </p:tgtEl>
                                      </p:cBhvr>
                                    </p:animEffect>
                                  </p:childTnLst>
                                </p:cTn>
                              </p:par>
                            </p:childTnLst>
                          </p:cTn>
                        </p:par>
                      </p:childTnLst>
                    </p:cTn>
                  </p:par>
                  <p:par>
                    <p:cTn id="250" fill="hold">
                      <p:stCondLst>
                        <p:cond delay="indefinite"/>
                      </p:stCondLst>
                      <p:childTnLst>
                        <p:par>
                          <p:cTn id="251" fill="hold">
                            <p:stCondLst>
                              <p:cond delay="0"/>
                            </p:stCondLst>
                            <p:childTnLst>
                              <p:par>
                                <p:cTn id="252" presetID="10" presetClass="entr" presetSubtype="0" fill="hold" nodeType="clickEffect">
                                  <p:stCondLst>
                                    <p:cond delay="0"/>
                                  </p:stCondLst>
                                  <p:childTnLst>
                                    <p:set>
                                      <p:cBhvr>
                                        <p:cTn id="253" dur="1" fill="hold">
                                          <p:stCondLst>
                                            <p:cond delay="0"/>
                                          </p:stCondLst>
                                        </p:cTn>
                                        <p:tgtEl>
                                          <p:spTgt spid="3909"/>
                                        </p:tgtEl>
                                        <p:attrNameLst>
                                          <p:attrName>style.visibility</p:attrName>
                                        </p:attrNameLst>
                                      </p:cBhvr>
                                      <p:to>
                                        <p:strVal val="visible"/>
                                      </p:to>
                                    </p:set>
                                    <p:animEffect transition="in" filter="fade">
                                      <p:cBhvr>
                                        <p:cTn id="254" dur="500"/>
                                        <p:tgtEl>
                                          <p:spTgt spid="3909"/>
                                        </p:tgtEl>
                                      </p:cBhvr>
                                    </p:animEffect>
                                  </p:childTnLst>
                                </p:cTn>
                              </p:par>
                              <p:par>
                                <p:cTn id="255" presetID="10" presetClass="entr" presetSubtype="0" fill="hold" nodeType="withEffect">
                                  <p:stCondLst>
                                    <p:cond delay="0"/>
                                  </p:stCondLst>
                                  <p:childTnLst>
                                    <p:set>
                                      <p:cBhvr>
                                        <p:cTn id="256" dur="1" fill="hold">
                                          <p:stCondLst>
                                            <p:cond delay="0"/>
                                          </p:stCondLst>
                                        </p:cTn>
                                        <p:tgtEl>
                                          <p:spTgt spid="3910"/>
                                        </p:tgtEl>
                                        <p:attrNameLst>
                                          <p:attrName>style.visibility</p:attrName>
                                        </p:attrNameLst>
                                      </p:cBhvr>
                                      <p:to>
                                        <p:strVal val="visible"/>
                                      </p:to>
                                    </p:set>
                                    <p:animEffect transition="in" filter="fade">
                                      <p:cBhvr>
                                        <p:cTn id="257" dur="500"/>
                                        <p:tgtEl>
                                          <p:spTgt spid="3910"/>
                                        </p:tgtEl>
                                      </p:cBhvr>
                                    </p:animEffect>
                                  </p:childTnLst>
                                </p:cTn>
                              </p:par>
                              <p:par>
                                <p:cTn id="258" presetID="10" presetClass="entr" presetSubtype="0" fill="hold" nodeType="withEffect">
                                  <p:stCondLst>
                                    <p:cond delay="0"/>
                                  </p:stCondLst>
                                  <p:childTnLst>
                                    <p:set>
                                      <p:cBhvr>
                                        <p:cTn id="259" dur="1" fill="hold">
                                          <p:stCondLst>
                                            <p:cond delay="0"/>
                                          </p:stCondLst>
                                        </p:cTn>
                                        <p:tgtEl>
                                          <p:spTgt spid="3911"/>
                                        </p:tgtEl>
                                        <p:attrNameLst>
                                          <p:attrName>style.visibility</p:attrName>
                                        </p:attrNameLst>
                                      </p:cBhvr>
                                      <p:to>
                                        <p:strVal val="visible"/>
                                      </p:to>
                                    </p:set>
                                    <p:animEffect transition="in" filter="fade">
                                      <p:cBhvr>
                                        <p:cTn id="260" dur="500"/>
                                        <p:tgtEl>
                                          <p:spTgt spid="3911"/>
                                        </p:tgtEl>
                                      </p:cBhvr>
                                    </p:animEffect>
                                  </p:childTnLst>
                                </p:cTn>
                              </p:par>
                              <p:par>
                                <p:cTn id="261" presetID="10" presetClass="entr" presetSubtype="0" fill="hold" nodeType="withEffect">
                                  <p:stCondLst>
                                    <p:cond delay="0"/>
                                  </p:stCondLst>
                                  <p:childTnLst>
                                    <p:set>
                                      <p:cBhvr>
                                        <p:cTn id="262" dur="1" fill="hold">
                                          <p:stCondLst>
                                            <p:cond delay="0"/>
                                          </p:stCondLst>
                                        </p:cTn>
                                        <p:tgtEl>
                                          <p:spTgt spid="3912"/>
                                        </p:tgtEl>
                                        <p:attrNameLst>
                                          <p:attrName>style.visibility</p:attrName>
                                        </p:attrNameLst>
                                      </p:cBhvr>
                                      <p:to>
                                        <p:strVal val="visible"/>
                                      </p:to>
                                    </p:set>
                                    <p:animEffect transition="in" filter="fade">
                                      <p:cBhvr>
                                        <p:cTn id="263" dur="500"/>
                                        <p:tgtEl>
                                          <p:spTgt spid="3912"/>
                                        </p:tgtEl>
                                      </p:cBhvr>
                                    </p:animEffect>
                                  </p:childTnLst>
                                </p:cTn>
                              </p:par>
                            </p:childTnLst>
                          </p:cTn>
                        </p:par>
                      </p:childTnLst>
                    </p:cTn>
                  </p:par>
                  <p:par>
                    <p:cTn id="264" fill="hold">
                      <p:stCondLst>
                        <p:cond delay="indefinite"/>
                      </p:stCondLst>
                      <p:childTnLst>
                        <p:par>
                          <p:cTn id="265" fill="hold">
                            <p:stCondLst>
                              <p:cond delay="0"/>
                            </p:stCondLst>
                            <p:childTnLst>
                              <p:par>
                                <p:cTn id="266" presetID="10" presetClass="entr" presetSubtype="0" fill="hold" nodeType="clickEffect">
                                  <p:stCondLst>
                                    <p:cond delay="0"/>
                                  </p:stCondLst>
                                  <p:childTnLst>
                                    <p:set>
                                      <p:cBhvr>
                                        <p:cTn id="267" dur="1" fill="hold">
                                          <p:stCondLst>
                                            <p:cond delay="0"/>
                                          </p:stCondLst>
                                        </p:cTn>
                                        <p:tgtEl>
                                          <p:spTgt spid="3939"/>
                                        </p:tgtEl>
                                        <p:attrNameLst>
                                          <p:attrName>style.visibility</p:attrName>
                                        </p:attrNameLst>
                                      </p:cBhvr>
                                      <p:to>
                                        <p:strVal val="visible"/>
                                      </p:to>
                                    </p:set>
                                    <p:animEffect transition="in" filter="fade">
                                      <p:cBhvr>
                                        <p:cTn id="268" dur="1"/>
                                        <p:tgtEl>
                                          <p:spTgt spid="3939"/>
                                        </p:tgtEl>
                                      </p:cBhvr>
                                    </p:animEffect>
                                  </p:childTnLst>
                                </p:cTn>
                              </p:par>
                              <p:par>
                                <p:cTn id="269" presetID="10" presetClass="entr" presetSubtype="0" fill="hold" nodeType="withEffect">
                                  <p:stCondLst>
                                    <p:cond delay="0"/>
                                  </p:stCondLst>
                                  <p:childTnLst>
                                    <p:set>
                                      <p:cBhvr>
                                        <p:cTn id="270" dur="1" fill="hold">
                                          <p:stCondLst>
                                            <p:cond delay="0"/>
                                          </p:stCondLst>
                                        </p:cTn>
                                        <p:tgtEl>
                                          <p:spTgt spid="3940"/>
                                        </p:tgtEl>
                                        <p:attrNameLst>
                                          <p:attrName>style.visibility</p:attrName>
                                        </p:attrNameLst>
                                      </p:cBhvr>
                                      <p:to>
                                        <p:strVal val="visible"/>
                                      </p:to>
                                    </p:set>
                                    <p:animEffect transition="in" filter="fade">
                                      <p:cBhvr>
                                        <p:cTn id="271" dur="1"/>
                                        <p:tgtEl>
                                          <p:spTgt spid="3940"/>
                                        </p:tgtEl>
                                      </p:cBhvr>
                                    </p:animEffect>
                                  </p:childTnLst>
                                </p:cTn>
                              </p:par>
                              <p:par>
                                <p:cTn id="272" presetID="10" presetClass="entr" presetSubtype="0" fill="hold" nodeType="withEffect">
                                  <p:stCondLst>
                                    <p:cond delay="0"/>
                                  </p:stCondLst>
                                  <p:childTnLst>
                                    <p:set>
                                      <p:cBhvr>
                                        <p:cTn id="273" dur="1" fill="hold">
                                          <p:stCondLst>
                                            <p:cond delay="0"/>
                                          </p:stCondLst>
                                        </p:cTn>
                                        <p:tgtEl>
                                          <p:spTgt spid="3941"/>
                                        </p:tgtEl>
                                        <p:attrNameLst>
                                          <p:attrName>style.visibility</p:attrName>
                                        </p:attrNameLst>
                                      </p:cBhvr>
                                      <p:to>
                                        <p:strVal val="visible"/>
                                      </p:to>
                                    </p:set>
                                    <p:animEffect transition="in" filter="fade">
                                      <p:cBhvr>
                                        <p:cTn id="274" dur="1"/>
                                        <p:tgtEl>
                                          <p:spTgt spid="3941"/>
                                        </p:tgtEl>
                                      </p:cBhvr>
                                    </p:animEffect>
                                  </p:childTnLst>
                                </p:cTn>
                              </p:par>
                              <p:par>
                                <p:cTn id="275" presetID="10" presetClass="entr" presetSubtype="0" fill="hold" nodeType="withEffect">
                                  <p:stCondLst>
                                    <p:cond delay="0"/>
                                  </p:stCondLst>
                                  <p:childTnLst>
                                    <p:set>
                                      <p:cBhvr>
                                        <p:cTn id="276" dur="1" fill="hold">
                                          <p:stCondLst>
                                            <p:cond delay="0"/>
                                          </p:stCondLst>
                                        </p:cTn>
                                        <p:tgtEl>
                                          <p:spTgt spid="3942"/>
                                        </p:tgtEl>
                                        <p:attrNameLst>
                                          <p:attrName>style.visibility</p:attrName>
                                        </p:attrNameLst>
                                      </p:cBhvr>
                                      <p:to>
                                        <p:strVal val="visible"/>
                                      </p:to>
                                    </p:set>
                                    <p:animEffect transition="in" filter="fade">
                                      <p:cBhvr>
                                        <p:cTn id="277" dur="1"/>
                                        <p:tgtEl>
                                          <p:spTgt spid="3942"/>
                                        </p:tgtEl>
                                      </p:cBhvr>
                                    </p:animEffect>
                                  </p:childTnLst>
                                </p:cTn>
                              </p:par>
                              <p:par>
                                <p:cTn id="278" presetID="10" presetClass="entr" presetSubtype="0" fill="hold" nodeType="withEffect">
                                  <p:stCondLst>
                                    <p:cond delay="0"/>
                                  </p:stCondLst>
                                  <p:childTnLst>
                                    <p:set>
                                      <p:cBhvr>
                                        <p:cTn id="279" dur="1" fill="hold">
                                          <p:stCondLst>
                                            <p:cond delay="0"/>
                                          </p:stCondLst>
                                        </p:cTn>
                                        <p:tgtEl>
                                          <p:spTgt spid="3943"/>
                                        </p:tgtEl>
                                        <p:attrNameLst>
                                          <p:attrName>style.visibility</p:attrName>
                                        </p:attrNameLst>
                                      </p:cBhvr>
                                      <p:to>
                                        <p:strVal val="visible"/>
                                      </p:to>
                                    </p:set>
                                    <p:animEffect transition="in" filter="fade">
                                      <p:cBhvr>
                                        <p:cTn id="280" dur="1"/>
                                        <p:tgtEl>
                                          <p:spTgt spid="3943"/>
                                        </p:tgtEl>
                                      </p:cBhvr>
                                    </p:animEffect>
                                  </p:childTnLst>
                                </p:cTn>
                              </p:par>
                              <p:par>
                                <p:cTn id="281" presetID="10" presetClass="entr" presetSubtype="0" fill="hold" nodeType="withEffect">
                                  <p:stCondLst>
                                    <p:cond delay="0"/>
                                  </p:stCondLst>
                                  <p:childTnLst>
                                    <p:set>
                                      <p:cBhvr>
                                        <p:cTn id="282" dur="1" fill="hold">
                                          <p:stCondLst>
                                            <p:cond delay="0"/>
                                          </p:stCondLst>
                                        </p:cTn>
                                        <p:tgtEl>
                                          <p:spTgt spid="3952"/>
                                        </p:tgtEl>
                                        <p:attrNameLst>
                                          <p:attrName>style.visibility</p:attrName>
                                        </p:attrNameLst>
                                      </p:cBhvr>
                                      <p:to>
                                        <p:strVal val="visible"/>
                                      </p:to>
                                    </p:set>
                                    <p:animEffect transition="in" filter="fade">
                                      <p:cBhvr>
                                        <p:cTn id="283" dur="1"/>
                                        <p:tgtEl>
                                          <p:spTgt spid="3952"/>
                                        </p:tgtEl>
                                      </p:cBhvr>
                                    </p:animEffect>
                                  </p:childTnLst>
                                </p:cTn>
                              </p:par>
                              <p:par>
                                <p:cTn id="284" presetID="10" presetClass="entr" presetSubtype="0" fill="hold" nodeType="withEffect">
                                  <p:stCondLst>
                                    <p:cond delay="0"/>
                                  </p:stCondLst>
                                  <p:childTnLst>
                                    <p:set>
                                      <p:cBhvr>
                                        <p:cTn id="285" dur="1" fill="hold">
                                          <p:stCondLst>
                                            <p:cond delay="0"/>
                                          </p:stCondLst>
                                        </p:cTn>
                                        <p:tgtEl>
                                          <p:spTgt spid="3951"/>
                                        </p:tgtEl>
                                        <p:attrNameLst>
                                          <p:attrName>style.visibility</p:attrName>
                                        </p:attrNameLst>
                                      </p:cBhvr>
                                      <p:to>
                                        <p:strVal val="visible"/>
                                      </p:to>
                                    </p:set>
                                    <p:animEffect transition="in" filter="fade">
                                      <p:cBhvr>
                                        <p:cTn id="286" dur="1"/>
                                        <p:tgtEl>
                                          <p:spTgt spid="3951"/>
                                        </p:tgtEl>
                                      </p:cBhvr>
                                    </p:animEffect>
                                  </p:childTnLst>
                                </p:cTn>
                              </p:par>
                              <p:par>
                                <p:cTn id="287" presetID="10" presetClass="entr" presetSubtype="0" fill="hold" nodeType="withEffect">
                                  <p:stCondLst>
                                    <p:cond delay="0"/>
                                  </p:stCondLst>
                                  <p:childTnLst>
                                    <p:set>
                                      <p:cBhvr>
                                        <p:cTn id="288" dur="1" fill="hold">
                                          <p:stCondLst>
                                            <p:cond delay="0"/>
                                          </p:stCondLst>
                                        </p:cTn>
                                        <p:tgtEl>
                                          <p:spTgt spid="3950"/>
                                        </p:tgtEl>
                                        <p:attrNameLst>
                                          <p:attrName>style.visibility</p:attrName>
                                        </p:attrNameLst>
                                      </p:cBhvr>
                                      <p:to>
                                        <p:strVal val="visible"/>
                                      </p:to>
                                    </p:set>
                                    <p:animEffect transition="in" filter="fade">
                                      <p:cBhvr>
                                        <p:cTn id="289" dur="1"/>
                                        <p:tgtEl>
                                          <p:spTgt spid="3950"/>
                                        </p:tgtEl>
                                      </p:cBhvr>
                                    </p:animEffect>
                                  </p:childTnLst>
                                </p:cTn>
                              </p:par>
                            </p:childTnLst>
                          </p:cTn>
                        </p:par>
                      </p:childTnLst>
                    </p:cTn>
                  </p:par>
                  <p:par>
                    <p:cTn id="290" fill="hold">
                      <p:stCondLst>
                        <p:cond delay="indefinite"/>
                      </p:stCondLst>
                      <p:childTnLst>
                        <p:par>
                          <p:cTn id="291" fill="hold">
                            <p:stCondLst>
                              <p:cond delay="0"/>
                            </p:stCondLst>
                            <p:childTnLst>
                              <p:par>
                                <p:cTn id="292" presetID="10" presetClass="entr" presetSubtype="0" fill="hold" nodeType="clickEffect">
                                  <p:stCondLst>
                                    <p:cond delay="0"/>
                                  </p:stCondLst>
                                  <p:childTnLst>
                                    <p:set>
                                      <p:cBhvr>
                                        <p:cTn id="293" dur="1" fill="hold">
                                          <p:stCondLst>
                                            <p:cond delay="0"/>
                                          </p:stCondLst>
                                        </p:cTn>
                                        <p:tgtEl>
                                          <p:spTgt spid="3953"/>
                                        </p:tgtEl>
                                        <p:attrNameLst>
                                          <p:attrName>style.visibility</p:attrName>
                                        </p:attrNameLst>
                                      </p:cBhvr>
                                      <p:to>
                                        <p:strVal val="visible"/>
                                      </p:to>
                                    </p:set>
                                    <p:animEffect transition="in" filter="fade">
                                      <p:cBhvr>
                                        <p:cTn id="294" dur="1"/>
                                        <p:tgtEl>
                                          <p:spTgt spid="39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57"/>
        <p:cNvGrpSpPr/>
        <p:nvPr/>
      </p:nvGrpSpPr>
      <p:grpSpPr>
        <a:xfrm>
          <a:off x="0" y="0"/>
          <a:ext cx="0" cy="0"/>
          <a:chOff x="0" y="0"/>
          <a:chExt cx="0" cy="0"/>
        </a:xfrm>
      </p:grpSpPr>
      <p:cxnSp>
        <p:nvCxnSpPr>
          <p:cNvPr id="3958" name="Shape 3958"/>
          <p:cNvCxnSpPr/>
          <p:nvPr/>
        </p:nvCxnSpPr>
        <p:spPr>
          <a:xfrm>
            <a:off x="5379982" y="3433641"/>
            <a:ext cx="2804594" cy="1569815"/>
          </a:xfrm>
          <a:prstGeom prst="straightConnector1">
            <a:avLst/>
          </a:prstGeom>
          <a:noFill/>
          <a:ln w="9525" cap="flat" cmpd="sng">
            <a:solidFill>
              <a:srgbClr val="C4BD97"/>
            </a:solidFill>
            <a:prstDash val="solid"/>
            <a:round/>
            <a:headEnd type="none" w="med" len="med"/>
            <a:tailEnd type="none" w="med" len="med"/>
          </a:ln>
        </p:spPr>
      </p:cxnSp>
      <p:sp>
        <p:nvSpPr>
          <p:cNvPr id="3959" name="Shape 3959"/>
          <p:cNvSpPr/>
          <p:nvPr/>
        </p:nvSpPr>
        <p:spPr>
          <a:xfrm>
            <a:off x="362803" y="448016"/>
            <a:ext cx="8305799" cy="1015662"/>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48"/>
            </a:pPr>
            <a:r>
              <a:rPr lang="en-US" sz="2000" b="1" i="0" u="none" strike="noStrike" cap="none" baseline="0">
                <a:solidFill>
                  <a:schemeClr val="dk1"/>
                </a:solidFill>
                <a:latin typeface="Calibri"/>
                <a:ea typeface="Calibri"/>
                <a:cs typeface="Calibri"/>
                <a:sym typeface="Calibri"/>
              </a:rPr>
              <a:t>A circular lamina of 50mm diameter rests on HP such that one of its diameters is inclined at 30° to VP and 45° to HP. Draw its front and top views in this position.</a:t>
            </a:r>
          </a:p>
        </p:txBody>
      </p:sp>
      <p:cxnSp>
        <p:nvCxnSpPr>
          <p:cNvPr id="3960" name="Shape 3960"/>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3961" name="Shape 3961"/>
          <p:cNvCxnSpPr/>
          <p:nvPr/>
        </p:nvCxnSpPr>
        <p:spPr>
          <a:xfrm rot="10800000">
            <a:off x="381000" y="1523999"/>
            <a:ext cx="8305799" cy="1588"/>
          </a:xfrm>
          <a:prstGeom prst="straightConnector1">
            <a:avLst/>
          </a:prstGeom>
          <a:noFill/>
          <a:ln w="9525" cap="flat" cmpd="sng">
            <a:solidFill>
              <a:srgbClr val="C4BD97"/>
            </a:solidFill>
            <a:prstDash val="solid"/>
            <a:round/>
            <a:headEnd type="none" w="med" len="med"/>
            <a:tailEnd type="none" w="med" len="med"/>
          </a:ln>
        </p:spPr>
      </p:cxnSp>
      <p:sp>
        <p:nvSpPr>
          <p:cNvPr id="3962" name="Shape 3962"/>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3963" name="Shape 3963"/>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3964" name="Shape 3964"/>
          <p:cNvCxnSpPr/>
          <p:nvPr/>
        </p:nvCxnSpPr>
        <p:spPr>
          <a:xfrm rot="10800000">
            <a:off x="685801" y="3438175"/>
            <a:ext cx="7696198" cy="0"/>
          </a:xfrm>
          <a:prstGeom prst="straightConnector1">
            <a:avLst/>
          </a:prstGeom>
          <a:noFill/>
          <a:ln w="9525" cap="flat" cmpd="sng">
            <a:solidFill>
              <a:schemeClr val="dk1"/>
            </a:solidFill>
            <a:prstDash val="solid"/>
            <a:round/>
            <a:headEnd type="none" w="med" len="med"/>
            <a:tailEnd type="none" w="med" len="med"/>
          </a:ln>
        </p:spPr>
      </p:cxnSp>
      <p:sp>
        <p:nvSpPr>
          <p:cNvPr id="3965" name="Shape 3965"/>
          <p:cNvSpPr txBox="1"/>
          <p:nvPr/>
        </p:nvSpPr>
        <p:spPr>
          <a:xfrm>
            <a:off x="362803" y="3266283"/>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3966" name="Shape 3966"/>
          <p:cNvSpPr txBox="1"/>
          <p:nvPr/>
        </p:nvSpPr>
        <p:spPr>
          <a:xfrm>
            <a:off x="8382000" y="3255098"/>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3967" name="Shape 3967"/>
          <p:cNvSpPr txBox="1"/>
          <p:nvPr/>
        </p:nvSpPr>
        <p:spPr>
          <a:xfrm>
            <a:off x="616193" y="3115008"/>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sp>
        <p:nvSpPr>
          <p:cNvPr id="3968" name="Shape 3968"/>
          <p:cNvSpPr txBox="1"/>
          <p:nvPr/>
        </p:nvSpPr>
        <p:spPr>
          <a:xfrm>
            <a:off x="1313799" y="4328085"/>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grpSp>
        <p:nvGrpSpPr>
          <p:cNvPr id="3969" name="Shape 3969"/>
          <p:cNvGrpSpPr/>
          <p:nvPr/>
        </p:nvGrpSpPr>
        <p:grpSpPr>
          <a:xfrm>
            <a:off x="1024695" y="3807571"/>
            <a:ext cx="1244111" cy="1564907"/>
            <a:chOff x="1051041" y="4419600"/>
            <a:chExt cx="532755" cy="942975"/>
          </a:xfrm>
        </p:grpSpPr>
        <p:cxnSp>
          <p:nvCxnSpPr>
            <p:cNvPr id="3970" name="Shape 3970"/>
            <p:cNvCxnSpPr/>
            <p:nvPr/>
          </p:nvCxnSpPr>
          <p:spPr>
            <a:xfrm>
              <a:off x="1102023" y="4419600"/>
              <a:ext cx="0" cy="942975"/>
            </a:xfrm>
            <a:prstGeom prst="straightConnector1">
              <a:avLst/>
            </a:prstGeom>
            <a:noFill/>
            <a:ln w="9525" cap="flat" cmpd="sng">
              <a:solidFill>
                <a:srgbClr val="4A7DBB"/>
              </a:solidFill>
              <a:prstDash val="solid"/>
              <a:round/>
              <a:headEnd type="triangle" w="lg" len="lg"/>
              <a:tailEnd type="triangle" w="lg" len="lg"/>
            </a:ln>
          </p:spPr>
        </p:cxnSp>
        <p:cxnSp>
          <p:nvCxnSpPr>
            <p:cNvPr id="3971" name="Shape 3971"/>
            <p:cNvCxnSpPr/>
            <p:nvPr/>
          </p:nvCxnSpPr>
          <p:spPr>
            <a:xfrm>
              <a:off x="1051041" y="4419600"/>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3972" name="Shape 3972"/>
            <p:cNvCxnSpPr/>
            <p:nvPr/>
          </p:nvCxnSpPr>
          <p:spPr>
            <a:xfrm>
              <a:off x="1051041" y="5362575"/>
              <a:ext cx="532755" cy="0"/>
            </a:xfrm>
            <a:prstGeom prst="straightConnector1">
              <a:avLst/>
            </a:prstGeom>
            <a:noFill/>
            <a:ln w="9525" cap="flat" cmpd="sng">
              <a:solidFill>
                <a:srgbClr val="4A7DBB"/>
              </a:solidFill>
              <a:prstDash val="solid"/>
              <a:round/>
              <a:headEnd type="none" w="med" len="med"/>
              <a:tailEnd type="none" w="med" len="med"/>
            </a:ln>
          </p:spPr>
        </p:cxnSp>
      </p:grpSp>
      <p:sp>
        <p:nvSpPr>
          <p:cNvPr id="3973" name="Shape 3973"/>
          <p:cNvSpPr txBox="1"/>
          <p:nvPr/>
        </p:nvSpPr>
        <p:spPr>
          <a:xfrm>
            <a:off x="650277" y="4397875"/>
            <a:ext cx="5469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500" b="0" i="0" u="none" strike="noStrike" cap="none" baseline="0">
                <a:solidFill>
                  <a:schemeClr val="dk1"/>
                </a:solidFill>
                <a:latin typeface="Calibri"/>
                <a:ea typeface="Calibri"/>
                <a:cs typeface="Calibri"/>
                <a:sym typeface="Calibri"/>
              </a:rPr>
              <a:t>Ø</a:t>
            </a:r>
            <a:r>
              <a:rPr lang="en-US" sz="1800" b="0" i="0" u="none" strike="noStrike" cap="none" baseline="0">
                <a:solidFill>
                  <a:schemeClr val="dk1"/>
                </a:solidFill>
                <a:latin typeface="Calibri"/>
                <a:ea typeface="Calibri"/>
                <a:cs typeface="Calibri"/>
                <a:sym typeface="Calibri"/>
              </a:rPr>
              <a:t>50</a:t>
            </a:r>
          </a:p>
        </p:txBody>
      </p:sp>
      <p:sp>
        <p:nvSpPr>
          <p:cNvPr id="3974" name="Shape 3974"/>
          <p:cNvSpPr/>
          <p:nvPr/>
        </p:nvSpPr>
        <p:spPr>
          <a:xfrm rot="254616">
            <a:off x="3633983" y="3061180"/>
            <a:ext cx="608723" cy="841944"/>
          </a:xfrm>
          <a:prstGeom prst="arc">
            <a:avLst>
              <a:gd name="adj1" fmla="val 17446589"/>
              <a:gd name="adj2" fmla="val 20787649"/>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975" name="Shape 3975"/>
          <p:cNvSpPr txBox="1"/>
          <p:nvPr/>
        </p:nvSpPr>
        <p:spPr>
          <a:xfrm>
            <a:off x="3026691" y="3101209"/>
            <a:ext cx="314509"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e'</a:t>
            </a:r>
          </a:p>
        </p:txBody>
      </p:sp>
      <p:cxnSp>
        <p:nvCxnSpPr>
          <p:cNvPr id="3976" name="Shape 3976"/>
          <p:cNvCxnSpPr/>
          <p:nvPr/>
        </p:nvCxnSpPr>
        <p:spPr>
          <a:xfrm>
            <a:off x="1551500" y="4582544"/>
            <a:ext cx="1600199" cy="0"/>
          </a:xfrm>
          <a:prstGeom prst="straightConnector1">
            <a:avLst/>
          </a:prstGeom>
          <a:noFill/>
          <a:ln w="9525" cap="flat" cmpd="sng">
            <a:solidFill>
              <a:srgbClr val="C4BD97"/>
            </a:solidFill>
            <a:prstDash val="solid"/>
            <a:round/>
            <a:headEnd type="none" w="med" len="med"/>
            <a:tailEnd type="none" w="med" len="med"/>
          </a:ln>
        </p:spPr>
      </p:cxnSp>
      <p:cxnSp>
        <p:nvCxnSpPr>
          <p:cNvPr id="3977" name="Shape 3977"/>
          <p:cNvCxnSpPr/>
          <p:nvPr/>
        </p:nvCxnSpPr>
        <p:spPr>
          <a:xfrm>
            <a:off x="2351600" y="3450948"/>
            <a:ext cx="0" cy="1913328"/>
          </a:xfrm>
          <a:prstGeom prst="straightConnector1">
            <a:avLst/>
          </a:prstGeom>
          <a:noFill/>
          <a:ln w="9525" cap="flat" cmpd="sng">
            <a:solidFill>
              <a:srgbClr val="C4BD97"/>
            </a:solidFill>
            <a:prstDash val="solid"/>
            <a:round/>
            <a:headEnd type="none" w="med" len="med"/>
            <a:tailEnd type="none" w="med" len="med"/>
          </a:ln>
        </p:spPr>
      </p:cxnSp>
      <p:cxnSp>
        <p:nvCxnSpPr>
          <p:cNvPr id="3978" name="Shape 3978"/>
          <p:cNvCxnSpPr/>
          <p:nvPr/>
        </p:nvCxnSpPr>
        <p:spPr>
          <a:xfrm>
            <a:off x="1785844" y="4029773"/>
            <a:ext cx="1131511" cy="1105538"/>
          </a:xfrm>
          <a:prstGeom prst="straightConnector1">
            <a:avLst/>
          </a:prstGeom>
          <a:noFill/>
          <a:ln w="9525" cap="flat" cmpd="sng">
            <a:solidFill>
              <a:srgbClr val="C4BD97"/>
            </a:solidFill>
            <a:prstDash val="solid"/>
            <a:round/>
            <a:headEnd type="none" w="med" len="med"/>
            <a:tailEnd type="none" w="med" len="med"/>
          </a:ln>
        </p:spPr>
      </p:cxnSp>
      <p:cxnSp>
        <p:nvCxnSpPr>
          <p:cNvPr id="3979" name="Shape 3979"/>
          <p:cNvCxnSpPr/>
          <p:nvPr/>
        </p:nvCxnSpPr>
        <p:spPr>
          <a:xfrm rot="10800000" flipH="1">
            <a:off x="1785844" y="4029773"/>
            <a:ext cx="1131511" cy="1105538"/>
          </a:xfrm>
          <a:prstGeom prst="straightConnector1">
            <a:avLst/>
          </a:prstGeom>
          <a:noFill/>
          <a:ln w="9525" cap="flat" cmpd="sng">
            <a:solidFill>
              <a:srgbClr val="C4BD97"/>
            </a:solidFill>
            <a:prstDash val="solid"/>
            <a:round/>
            <a:headEnd type="none" w="med" len="med"/>
            <a:tailEnd type="none" w="med" len="med"/>
          </a:ln>
        </p:spPr>
      </p:cxnSp>
      <p:cxnSp>
        <p:nvCxnSpPr>
          <p:cNvPr id="3980" name="Shape 3980"/>
          <p:cNvCxnSpPr/>
          <p:nvPr/>
        </p:nvCxnSpPr>
        <p:spPr>
          <a:xfrm rot="10800000">
            <a:off x="1551500" y="3450949"/>
            <a:ext cx="0" cy="1131595"/>
          </a:xfrm>
          <a:prstGeom prst="straightConnector1">
            <a:avLst/>
          </a:prstGeom>
          <a:noFill/>
          <a:ln w="9525" cap="flat" cmpd="sng">
            <a:solidFill>
              <a:srgbClr val="C4BD97"/>
            </a:solidFill>
            <a:prstDash val="solid"/>
            <a:round/>
            <a:headEnd type="none" w="med" len="med"/>
            <a:tailEnd type="none" w="med" len="med"/>
          </a:ln>
        </p:spPr>
      </p:cxnSp>
      <p:cxnSp>
        <p:nvCxnSpPr>
          <p:cNvPr id="3981" name="Shape 3981"/>
          <p:cNvCxnSpPr/>
          <p:nvPr/>
        </p:nvCxnSpPr>
        <p:spPr>
          <a:xfrm rot="10800000">
            <a:off x="3151700" y="3450949"/>
            <a:ext cx="0" cy="1131595"/>
          </a:xfrm>
          <a:prstGeom prst="straightConnector1">
            <a:avLst/>
          </a:prstGeom>
          <a:noFill/>
          <a:ln w="9525" cap="flat" cmpd="sng">
            <a:solidFill>
              <a:srgbClr val="C4BD97"/>
            </a:solidFill>
            <a:prstDash val="solid"/>
            <a:round/>
            <a:headEnd type="none" w="med" len="med"/>
            <a:tailEnd type="none" w="med" len="med"/>
          </a:ln>
        </p:spPr>
      </p:cxnSp>
      <p:cxnSp>
        <p:nvCxnSpPr>
          <p:cNvPr id="3982" name="Shape 3982"/>
          <p:cNvCxnSpPr/>
          <p:nvPr/>
        </p:nvCxnSpPr>
        <p:spPr>
          <a:xfrm rot="10800000">
            <a:off x="2917357" y="3438173"/>
            <a:ext cx="0" cy="591600"/>
          </a:xfrm>
          <a:prstGeom prst="straightConnector1">
            <a:avLst/>
          </a:prstGeom>
          <a:noFill/>
          <a:ln w="9525" cap="flat" cmpd="sng">
            <a:solidFill>
              <a:srgbClr val="C4BD97"/>
            </a:solidFill>
            <a:prstDash val="solid"/>
            <a:round/>
            <a:headEnd type="none" w="med" len="med"/>
            <a:tailEnd type="none" w="med" len="med"/>
          </a:ln>
        </p:spPr>
      </p:cxnSp>
      <p:cxnSp>
        <p:nvCxnSpPr>
          <p:cNvPr id="3983" name="Shape 3983"/>
          <p:cNvCxnSpPr/>
          <p:nvPr/>
        </p:nvCxnSpPr>
        <p:spPr>
          <a:xfrm rot="10800000">
            <a:off x="1785844" y="3438173"/>
            <a:ext cx="0" cy="591600"/>
          </a:xfrm>
          <a:prstGeom prst="straightConnector1">
            <a:avLst/>
          </a:prstGeom>
          <a:noFill/>
          <a:ln w="9525" cap="flat" cmpd="sng">
            <a:solidFill>
              <a:srgbClr val="C4BD97"/>
            </a:solidFill>
            <a:prstDash val="solid"/>
            <a:round/>
            <a:headEnd type="none" w="med" len="med"/>
            <a:tailEnd type="none" w="med" len="med"/>
          </a:ln>
        </p:spPr>
      </p:cxnSp>
      <p:cxnSp>
        <p:nvCxnSpPr>
          <p:cNvPr id="3984" name="Shape 3984"/>
          <p:cNvCxnSpPr/>
          <p:nvPr/>
        </p:nvCxnSpPr>
        <p:spPr>
          <a:xfrm flipH="1">
            <a:off x="1551500" y="3438173"/>
            <a:ext cx="1600199" cy="0"/>
          </a:xfrm>
          <a:prstGeom prst="straightConnector1">
            <a:avLst/>
          </a:prstGeom>
          <a:noFill/>
          <a:ln w="28575" cap="flat" cmpd="sng">
            <a:solidFill>
              <a:schemeClr val="dk1"/>
            </a:solidFill>
            <a:prstDash val="solid"/>
            <a:round/>
            <a:headEnd type="none" w="med" len="med"/>
            <a:tailEnd type="none" w="med" len="med"/>
          </a:ln>
        </p:spPr>
      </p:cxnSp>
      <p:cxnSp>
        <p:nvCxnSpPr>
          <p:cNvPr id="3985" name="Shape 3985"/>
          <p:cNvCxnSpPr/>
          <p:nvPr/>
        </p:nvCxnSpPr>
        <p:spPr>
          <a:xfrm flipH="1">
            <a:off x="4339493" y="2857885"/>
            <a:ext cx="9007" cy="2506390"/>
          </a:xfrm>
          <a:prstGeom prst="straightConnector1">
            <a:avLst/>
          </a:prstGeom>
          <a:noFill/>
          <a:ln w="9525" cap="flat" cmpd="sng">
            <a:solidFill>
              <a:srgbClr val="C4BD97"/>
            </a:solidFill>
            <a:prstDash val="solid"/>
            <a:round/>
            <a:headEnd type="none" w="med" len="med"/>
            <a:tailEnd type="none" w="med" len="med"/>
          </a:ln>
        </p:spPr>
      </p:cxnSp>
      <p:cxnSp>
        <p:nvCxnSpPr>
          <p:cNvPr id="3986" name="Shape 3986"/>
          <p:cNvCxnSpPr/>
          <p:nvPr/>
        </p:nvCxnSpPr>
        <p:spPr>
          <a:xfrm rot="10800000">
            <a:off x="3772183" y="3438173"/>
            <a:ext cx="0" cy="1144369"/>
          </a:xfrm>
          <a:prstGeom prst="straightConnector1">
            <a:avLst/>
          </a:prstGeom>
          <a:noFill/>
          <a:ln w="9525" cap="flat" cmpd="sng">
            <a:solidFill>
              <a:srgbClr val="C4BD97"/>
            </a:solidFill>
            <a:prstDash val="solid"/>
            <a:round/>
            <a:headEnd type="none" w="med" len="med"/>
            <a:tailEnd type="none" w="med" len="med"/>
          </a:ln>
        </p:spPr>
      </p:cxnSp>
      <p:cxnSp>
        <p:nvCxnSpPr>
          <p:cNvPr id="3987" name="Shape 3987"/>
          <p:cNvCxnSpPr/>
          <p:nvPr/>
        </p:nvCxnSpPr>
        <p:spPr>
          <a:xfrm rot="10800000">
            <a:off x="4906803" y="2293685"/>
            <a:ext cx="0" cy="2288856"/>
          </a:xfrm>
          <a:prstGeom prst="straightConnector1">
            <a:avLst/>
          </a:prstGeom>
          <a:noFill/>
          <a:ln w="9525" cap="flat" cmpd="sng">
            <a:solidFill>
              <a:srgbClr val="C4BD97"/>
            </a:solidFill>
            <a:prstDash val="solid"/>
            <a:round/>
            <a:headEnd type="none" w="med" len="med"/>
            <a:tailEnd type="none" w="med" len="med"/>
          </a:ln>
        </p:spPr>
      </p:cxnSp>
      <p:cxnSp>
        <p:nvCxnSpPr>
          <p:cNvPr id="3988" name="Shape 3988"/>
          <p:cNvCxnSpPr/>
          <p:nvPr/>
        </p:nvCxnSpPr>
        <p:spPr>
          <a:xfrm rot="10800000">
            <a:off x="4740642" y="2462963"/>
            <a:ext cx="0" cy="2672349"/>
          </a:xfrm>
          <a:prstGeom prst="straightConnector1">
            <a:avLst/>
          </a:prstGeom>
          <a:noFill/>
          <a:ln w="9525" cap="flat" cmpd="sng">
            <a:solidFill>
              <a:srgbClr val="C4BD97"/>
            </a:solidFill>
            <a:prstDash val="solid"/>
            <a:round/>
            <a:headEnd type="none" w="med" len="med"/>
            <a:tailEnd type="none" w="med" len="med"/>
          </a:ln>
        </p:spPr>
      </p:cxnSp>
      <p:cxnSp>
        <p:nvCxnSpPr>
          <p:cNvPr id="3989" name="Shape 3989"/>
          <p:cNvCxnSpPr/>
          <p:nvPr/>
        </p:nvCxnSpPr>
        <p:spPr>
          <a:xfrm rot="10800000" flipH="1">
            <a:off x="3938344" y="3255098"/>
            <a:ext cx="0" cy="1880214"/>
          </a:xfrm>
          <a:prstGeom prst="straightConnector1">
            <a:avLst/>
          </a:prstGeom>
          <a:noFill/>
          <a:ln w="9525" cap="flat" cmpd="sng">
            <a:solidFill>
              <a:srgbClr val="C4BD97"/>
            </a:solidFill>
            <a:prstDash val="solid"/>
            <a:round/>
            <a:headEnd type="none" w="med" len="med"/>
            <a:tailEnd type="none" w="med" len="med"/>
          </a:ln>
        </p:spPr>
      </p:cxnSp>
      <p:cxnSp>
        <p:nvCxnSpPr>
          <p:cNvPr id="3990" name="Shape 3990"/>
          <p:cNvCxnSpPr/>
          <p:nvPr/>
        </p:nvCxnSpPr>
        <p:spPr>
          <a:xfrm rot="10800000" flipH="1">
            <a:off x="2351600" y="3800807"/>
            <a:ext cx="1987892" cy="0"/>
          </a:xfrm>
          <a:prstGeom prst="straightConnector1">
            <a:avLst/>
          </a:prstGeom>
          <a:noFill/>
          <a:ln w="9525" cap="flat" cmpd="sng">
            <a:solidFill>
              <a:srgbClr val="C4BD97"/>
            </a:solidFill>
            <a:prstDash val="solid"/>
            <a:round/>
            <a:headEnd type="none" w="med" len="med"/>
            <a:tailEnd type="none" w="med" len="med"/>
          </a:ln>
        </p:spPr>
      </p:cxnSp>
      <p:cxnSp>
        <p:nvCxnSpPr>
          <p:cNvPr id="3991" name="Shape 3991"/>
          <p:cNvCxnSpPr/>
          <p:nvPr/>
        </p:nvCxnSpPr>
        <p:spPr>
          <a:xfrm rot="10800000" flipH="1">
            <a:off x="1785844" y="4029772"/>
            <a:ext cx="2954797" cy="0"/>
          </a:xfrm>
          <a:prstGeom prst="straightConnector1">
            <a:avLst/>
          </a:prstGeom>
          <a:noFill/>
          <a:ln w="9525" cap="flat" cmpd="sng">
            <a:solidFill>
              <a:srgbClr val="C4BD97"/>
            </a:solidFill>
            <a:prstDash val="solid"/>
            <a:round/>
            <a:headEnd type="none" w="med" len="med"/>
            <a:tailEnd type="none" w="med" len="med"/>
          </a:ln>
        </p:spPr>
      </p:cxnSp>
      <p:cxnSp>
        <p:nvCxnSpPr>
          <p:cNvPr id="3992" name="Shape 3992"/>
          <p:cNvCxnSpPr/>
          <p:nvPr/>
        </p:nvCxnSpPr>
        <p:spPr>
          <a:xfrm rot="10800000" flipH="1">
            <a:off x="3151700" y="4582543"/>
            <a:ext cx="1755102" cy="0"/>
          </a:xfrm>
          <a:prstGeom prst="straightConnector1">
            <a:avLst/>
          </a:prstGeom>
          <a:noFill/>
          <a:ln w="9525" cap="flat" cmpd="sng">
            <a:solidFill>
              <a:srgbClr val="C4BD97"/>
            </a:solidFill>
            <a:prstDash val="solid"/>
            <a:round/>
            <a:headEnd type="none" w="med" len="med"/>
            <a:tailEnd type="none" w="med" len="med"/>
          </a:ln>
        </p:spPr>
      </p:cxnSp>
      <p:cxnSp>
        <p:nvCxnSpPr>
          <p:cNvPr id="3993" name="Shape 3993"/>
          <p:cNvCxnSpPr/>
          <p:nvPr/>
        </p:nvCxnSpPr>
        <p:spPr>
          <a:xfrm rot="10800000" flipH="1">
            <a:off x="1785844" y="5135311"/>
            <a:ext cx="2954797" cy="0"/>
          </a:xfrm>
          <a:prstGeom prst="straightConnector1">
            <a:avLst/>
          </a:prstGeom>
          <a:noFill/>
          <a:ln w="9525" cap="flat" cmpd="sng">
            <a:solidFill>
              <a:srgbClr val="C4BD97"/>
            </a:solidFill>
            <a:prstDash val="solid"/>
            <a:round/>
            <a:headEnd type="none" w="med" len="med"/>
            <a:tailEnd type="none" w="med" len="med"/>
          </a:ln>
        </p:spPr>
      </p:cxnSp>
      <p:cxnSp>
        <p:nvCxnSpPr>
          <p:cNvPr id="3994" name="Shape 3994"/>
          <p:cNvCxnSpPr/>
          <p:nvPr/>
        </p:nvCxnSpPr>
        <p:spPr>
          <a:xfrm rot="10800000" flipH="1">
            <a:off x="2351600" y="5364277"/>
            <a:ext cx="1987892" cy="0"/>
          </a:xfrm>
          <a:prstGeom prst="straightConnector1">
            <a:avLst/>
          </a:prstGeom>
          <a:noFill/>
          <a:ln w="9525" cap="flat" cmpd="sng">
            <a:solidFill>
              <a:srgbClr val="C4BD97"/>
            </a:solidFill>
            <a:prstDash val="solid"/>
            <a:round/>
            <a:headEnd type="none" w="med" len="med"/>
            <a:tailEnd type="none" w="med" len="med"/>
          </a:ln>
        </p:spPr>
      </p:cxnSp>
      <p:sp>
        <p:nvSpPr>
          <p:cNvPr id="3995" name="Shape 3995"/>
          <p:cNvSpPr/>
          <p:nvPr/>
        </p:nvSpPr>
        <p:spPr>
          <a:xfrm>
            <a:off x="3772183" y="3800807"/>
            <a:ext cx="1134620" cy="1563468"/>
          </a:xfrm>
          <a:prstGeom prst="ellipse">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lt1"/>
                </a:solidFill>
                <a:latin typeface="Calibri"/>
                <a:ea typeface="Calibri"/>
                <a:cs typeface="Calibri"/>
                <a:sym typeface="Calibri"/>
              </a:rPr>
              <a:t>c</a:t>
            </a:r>
          </a:p>
        </p:txBody>
      </p:sp>
      <p:sp>
        <p:nvSpPr>
          <p:cNvPr id="3996" name="Shape 3996"/>
          <p:cNvSpPr/>
          <p:nvPr/>
        </p:nvSpPr>
        <p:spPr>
          <a:xfrm>
            <a:off x="1551500" y="3800808"/>
            <a:ext cx="1600199" cy="1563468"/>
          </a:xfrm>
          <a:prstGeom prst="ellipse">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3997" name="Shape 3997"/>
          <p:cNvCxnSpPr/>
          <p:nvPr/>
        </p:nvCxnSpPr>
        <p:spPr>
          <a:xfrm rot="-2690549" flipH="1">
            <a:off x="3543896" y="2857885"/>
            <a:ext cx="1600200" cy="0"/>
          </a:xfrm>
          <a:prstGeom prst="straightConnector1">
            <a:avLst/>
          </a:prstGeom>
          <a:noFill/>
          <a:ln w="28575" cap="flat" cmpd="sng">
            <a:solidFill>
              <a:schemeClr val="dk1"/>
            </a:solidFill>
            <a:prstDash val="solid"/>
            <a:round/>
            <a:headEnd type="none" w="med" len="med"/>
            <a:tailEnd type="none" w="med" len="med"/>
          </a:ln>
        </p:spPr>
      </p:cxnSp>
      <p:sp>
        <p:nvSpPr>
          <p:cNvPr id="3998" name="Shape 3998"/>
          <p:cNvSpPr txBox="1"/>
          <p:nvPr/>
        </p:nvSpPr>
        <p:spPr>
          <a:xfrm>
            <a:off x="4199119" y="3048003"/>
            <a:ext cx="49343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45°</a:t>
            </a:r>
          </a:p>
        </p:txBody>
      </p:sp>
      <p:cxnSp>
        <p:nvCxnSpPr>
          <p:cNvPr id="3999" name="Shape 3999"/>
          <p:cNvCxnSpPr/>
          <p:nvPr/>
        </p:nvCxnSpPr>
        <p:spPr>
          <a:xfrm rot="10800000">
            <a:off x="7211925" y="3275338"/>
            <a:ext cx="0" cy="644104"/>
          </a:xfrm>
          <a:prstGeom prst="straightConnector1">
            <a:avLst/>
          </a:prstGeom>
          <a:noFill/>
          <a:ln w="9525" cap="flat" cmpd="sng">
            <a:solidFill>
              <a:srgbClr val="C4BD97"/>
            </a:solidFill>
            <a:prstDash val="solid"/>
            <a:round/>
            <a:headEnd type="none" w="med" len="med"/>
            <a:tailEnd type="none" w="med" len="med"/>
          </a:ln>
        </p:spPr>
      </p:cxnSp>
      <p:cxnSp>
        <p:nvCxnSpPr>
          <p:cNvPr id="4000" name="Shape 4000"/>
          <p:cNvCxnSpPr/>
          <p:nvPr/>
        </p:nvCxnSpPr>
        <p:spPr>
          <a:xfrm rot="10800000">
            <a:off x="6695585" y="3439764"/>
            <a:ext cx="0" cy="737660"/>
          </a:xfrm>
          <a:prstGeom prst="straightConnector1">
            <a:avLst/>
          </a:prstGeom>
          <a:noFill/>
          <a:ln w="9525" cap="flat" cmpd="sng">
            <a:solidFill>
              <a:srgbClr val="C4BD97"/>
            </a:solidFill>
            <a:prstDash val="solid"/>
            <a:round/>
            <a:headEnd type="none" w="med" len="med"/>
            <a:tailEnd type="none" w="med" len="med"/>
          </a:ln>
        </p:spPr>
      </p:cxnSp>
      <p:cxnSp>
        <p:nvCxnSpPr>
          <p:cNvPr id="4001" name="Shape 4001"/>
          <p:cNvCxnSpPr/>
          <p:nvPr/>
        </p:nvCxnSpPr>
        <p:spPr>
          <a:xfrm rot="10800000">
            <a:off x="9157455" y="2006488"/>
            <a:ext cx="16159" cy="1163026"/>
          </a:xfrm>
          <a:prstGeom prst="straightConnector1">
            <a:avLst/>
          </a:prstGeom>
          <a:noFill/>
          <a:ln w="9525" cap="flat" cmpd="sng">
            <a:solidFill>
              <a:srgbClr val="C4BD97"/>
            </a:solidFill>
            <a:prstDash val="solid"/>
            <a:round/>
            <a:headEnd type="none" w="med" len="med"/>
            <a:tailEnd type="none" w="med" len="med"/>
          </a:ln>
        </p:spPr>
      </p:cxnSp>
      <p:cxnSp>
        <p:nvCxnSpPr>
          <p:cNvPr id="4002" name="Shape 4002"/>
          <p:cNvCxnSpPr/>
          <p:nvPr/>
        </p:nvCxnSpPr>
        <p:spPr>
          <a:xfrm rot="10800000">
            <a:off x="7653627" y="2868724"/>
            <a:ext cx="0" cy="1185797"/>
          </a:xfrm>
          <a:prstGeom prst="straightConnector1">
            <a:avLst/>
          </a:prstGeom>
          <a:noFill/>
          <a:ln w="9525" cap="flat" cmpd="sng">
            <a:solidFill>
              <a:srgbClr val="C4BD97"/>
            </a:solidFill>
            <a:prstDash val="solid"/>
            <a:round/>
            <a:headEnd type="none" w="med" len="med"/>
            <a:tailEnd type="none" w="med" len="med"/>
          </a:ln>
        </p:spPr>
      </p:cxnSp>
      <p:cxnSp>
        <p:nvCxnSpPr>
          <p:cNvPr id="4003" name="Shape 4003"/>
          <p:cNvCxnSpPr/>
          <p:nvPr/>
        </p:nvCxnSpPr>
        <p:spPr>
          <a:xfrm>
            <a:off x="3938344" y="3275338"/>
            <a:ext cx="3273582" cy="0"/>
          </a:xfrm>
          <a:prstGeom prst="straightConnector1">
            <a:avLst/>
          </a:prstGeom>
          <a:noFill/>
          <a:ln w="9525" cap="flat" cmpd="sng">
            <a:solidFill>
              <a:srgbClr val="C4BD97"/>
            </a:solidFill>
            <a:prstDash val="solid"/>
            <a:round/>
            <a:headEnd type="none" w="med" len="med"/>
            <a:tailEnd type="none" w="med" len="med"/>
          </a:ln>
        </p:spPr>
      </p:cxnSp>
      <p:cxnSp>
        <p:nvCxnSpPr>
          <p:cNvPr id="4004" name="Shape 4004"/>
          <p:cNvCxnSpPr/>
          <p:nvPr/>
        </p:nvCxnSpPr>
        <p:spPr>
          <a:xfrm>
            <a:off x="4348501" y="2857885"/>
            <a:ext cx="3303287" cy="8730"/>
          </a:xfrm>
          <a:prstGeom prst="straightConnector1">
            <a:avLst/>
          </a:prstGeom>
          <a:noFill/>
          <a:ln w="9525" cap="flat" cmpd="sng">
            <a:solidFill>
              <a:srgbClr val="C4BD97"/>
            </a:solidFill>
            <a:prstDash val="solid"/>
            <a:round/>
            <a:headEnd type="none" w="med" len="med"/>
            <a:tailEnd type="none" w="med" len="med"/>
          </a:ln>
        </p:spPr>
      </p:cxnSp>
      <p:cxnSp>
        <p:nvCxnSpPr>
          <p:cNvPr id="4005" name="Shape 4005"/>
          <p:cNvCxnSpPr/>
          <p:nvPr/>
        </p:nvCxnSpPr>
        <p:spPr>
          <a:xfrm rot="10800000" flipH="1">
            <a:off x="4740642" y="2462965"/>
            <a:ext cx="3037133" cy="0"/>
          </a:xfrm>
          <a:prstGeom prst="straightConnector1">
            <a:avLst/>
          </a:prstGeom>
          <a:noFill/>
          <a:ln w="9525" cap="flat" cmpd="sng">
            <a:solidFill>
              <a:srgbClr val="C4BD97"/>
            </a:solidFill>
            <a:prstDash val="solid"/>
            <a:round/>
            <a:headEnd type="none" w="med" len="med"/>
            <a:tailEnd type="none" w="med" len="med"/>
          </a:ln>
        </p:spPr>
      </p:cxnSp>
      <p:cxnSp>
        <p:nvCxnSpPr>
          <p:cNvPr id="4006" name="Shape 4006"/>
          <p:cNvCxnSpPr/>
          <p:nvPr/>
        </p:nvCxnSpPr>
        <p:spPr>
          <a:xfrm rot="10800000" flipH="1">
            <a:off x="4906803" y="2293684"/>
            <a:ext cx="2580130" cy="1"/>
          </a:xfrm>
          <a:prstGeom prst="straightConnector1">
            <a:avLst/>
          </a:prstGeom>
          <a:noFill/>
          <a:ln w="9525" cap="flat" cmpd="sng">
            <a:solidFill>
              <a:srgbClr val="C4BD97"/>
            </a:solidFill>
            <a:prstDash val="solid"/>
            <a:round/>
            <a:headEnd type="none" w="med" len="med"/>
            <a:tailEnd type="none" w="med" len="med"/>
          </a:ln>
        </p:spPr>
      </p:cxnSp>
      <p:sp>
        <p:nvSpPr>
          <p:cNvPr id="4007" name="Shape 4007"/>
          <p:cNvSpPr txBox="1"/>
          <p:nvPr/>
        </p:nvSpPr>
        <p:spPr>
          <a:xfrm>
            <a:off x="1566529" y="3730203"/>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4008" name="Shape 4008"/>
          <p:cNvSpPr txBox="1"/>
          <p:nvPr/>
        </p:nvSpPr>
        <p:spPr>
          <a:xfrm>
            <a:off x="2111855" y="3482151"/>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4009" name="Shape 4009"/>
          <p:cNvSpPr txBox="1"/>
          <p:nvPr/>
        </p:nvSpPr>
        <p:spPr>
          <a:xfrm>
            <a:off x="2846900" y="3736276"/>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4010" name="Shape 4010"/>
          <p:cNvSpPr txBox="1"/>
          <p:nvPr/>
        </p:nvSpPr>
        <p:spPr>
          <a:xfrm>
            <a:off x="3126091" y="4278060"/>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sp>
        <p:nvSpPr>
          <p:cNvPr id="4011" name="Shape 4011"/>
          <p:cNvSpPr txBox="1"/>
          <p:nvPr/>
        </p:nvSpPr>
        <p:spPr>
          <a:xfrm>
            <a:off x="2859731" y="5056726"/>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f</a:t>
            </a:r>
          </a:p>
        </p:txBody>
      </p:sp>
      <p:sp>
        <p:nvSpPr>
          <p:cNvPr id="4012" name="Shape 4012"/>
          <p:cNvSpPr txBox="1"/>
          <p:nvPr/>
        </p:nvSpPr>
        <p:spPr>
          <a:xfrm>
            <a:off x="2194650" y="5301964"/>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g</a:t>
            </a:r>
          </a:p>
        </p:txBody>
      </p:sp>
      <p:sp>
        <p:nvSpPr>
          <p:cNvPr id="4013" name="Shape 4013"/>
          <p:cNvSpPr txBox="1"/>
          <p:nvPr/>
        </p:nvSpPr>
        <p:spPr>
          <a:xfrm>
            <a:off x="1524326" y="5020389"/>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a:t>
            </a:r>
          </a:p>
        </p:txBody>
      </p:sp>
      <p:sp>
        <p:nvSpPr>
          <p:cNvPr id="4014" name="Shape 4014"/>
          <p:cNvSpPr txBox="1"/>
          <p:nvPr/>
        </p:nvSpPr>
        <p:spPr>
          <a:xfrm>
            <a:off x="3509064" y="4258008"/>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4015" name="Shape 4015"/>
          <p:cNvSpPr txBox="1"/>
          <p:nvPr/>
        </p:nvSpPr>
        <p:spPr>
          <a:xfrm>
            <a:off x="3705880" y="3750848"/>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4016" name="Shape 4016"/>
          <p:cNvSpPr txBox="1"/>
          <p:nvPr/>
        </p:nvSpPr>
        <p:spPr>
          <a:xfrm>
            <a:off x="4273023" y="3507589"/>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4017" name="Shape 4017"/>
          <p:cNvSpPr txBox="1"/>
          <p:nvPr/>
        </p:nvSpPr>
        <p:spPr>
          <a:xfrm>
            <a:off x="4692555" y="3768639"/>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4018" name="Shape 4018"/>
          <p:cNvSpPr txBox="1"/>
          <p:nvPr/>
        </p:nvSpPr>
        <p:spPr>
          <a:xfrm>
            <a:off x="4861650" y="4335735"/>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sp>
        <p:nvSpPr>
          <p:cNvPr id="4019" name="Shape 4019"/>
          <p:cNvSpPr txBox="1"/>
          <p:nvPr/>
        </p:nvSpPr>
        <p:spPr>
          <a:xfrm>
            <a:off x="4704698" y="5037162"/>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f</a:t>
            </a:r>
          </a:p>
        </p:txBody>
      </p:sp>
      <p:sp>
        <p:nvSpPr>
          <p:cNvPr id="4020" name="Shape 4020"/>
          <p:cNvSpPr txBox="1"/>
          <p:nvPr/>
        </p:nvSpPr>
        <p:spPr>
          <a:xfrm>
            <a:off x="4199119" y="5300371"/>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g</a:t>
            </a:r>
          </a:p>
        </p:txBody>
      </p:sp>
      <p:sp>
        <p:nvSpPr>
          <p:cNvPr id="4021" name="Shape 4021"/>
          <p:cNvSpPr txBox="1"/>
          <p:nvPr/>
        </p:nvSpPr>
        <p:spPr>
          <a:xfrm>
            <a:off x="3711421" y="5056726"/>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a:t>
            </a:r>
          </a:p>
        </p:txBody>
      </p:sp>
      <p:sp>
        <p:nvSpPr>
          <p:cNvPr id="4022" name="Shape 4022"/>
          <p:cNvSpPr txBox="1"/>
          <p:nvPr/>
        </p:nvSpPr>
        <p:spPr>
          <a:xfrm>
            <a:off x="6583439" y="3825692"/>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4023" name="Shape 4023"/>
          <p:cNvSpPr txBox="1"/>
          <p:nvPr/>
        </p:nvSpPr>
        <p:spPr>
          <a:xfrm>
            <a:off x="6983685" y="3628210"/>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4024" name="Shape 4024"/>
          <p:cNvSpPr txBox="1"/>
          <p:nvPr/>
        </p:nvSpPr>
        <p:spPr>
          <a:xfrm>
            <a:off x="7571693" y="3787148"/>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4025" name="Shape 4025"/>
          <p:cNvSpPr txBox="1"/>
          <p:nvPr/>
        </p:nvSpPr>
        <p:spPr>
          <a:xfrm>
            <a:off x="7697363" y="4328085"/>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4026" name="Shape 4026"/>
          <p:cNvSpPr txBox="1"/>
          <p:nvPr/>
        </p:nvSpPr>
        <p:spPr>
          <a:xfrm>
            <a:off x="7392364" y="4904467"/>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sp>
        <p:nvSpPr>
          <p:cNvPr id="4027" name="Shape 4027"/>
          <p:cNvSpPr txBox="1"/>
          <p:nvPr/>
        </p:nvSpPr>
        <p:spPr>
          <a:xfrm>
            <a:off x="6798617" y="5221828"/>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f</a:t>
            </a:r>
          </a:p>
        </p:txBody>
      </p:sp>
      <p:sp>
        <p:nvSpPr>
          <p:cNvPr id="4028" name="Shape 4028"/>
          <p:cNvSpPr txBox="1"/>
          <p:nvPr/>
        </p:nvSpPr>
        <p:spPr>
          <a:xfrm>
            <a:off x="6291512" y="5020389"/>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g</a:t>
            </a:r>
          </a:p>
        </p:txBody>
      </p:sp>
      <p:sp>
        <p:nvSpPr>
          <p:cNvPr id="4029" name="Shape 4029"/>
          <p:cNvSpPr txBox="1"/>
          <p:nvPr/>
        </p:nvSpPr>
        <p:spPr>
          <a:xfrm>
            <a:off x="6145289" y="4442675"/>
            <a:ext cx="3139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a:t>
            </a:r>
          </a:p>
        </p:txBody>
      </p:sp>
      <p:sp>
        <p:nvSpPr>
          <p:cNvPr id="4030" name="Shape 4030"/>
          <p:cNvSpPr txBox="1"/>
          <p:nvPr/>
        </p:nvSpPr>
        <p:spPr>
          <a:xfrm>
            <a:off x="1621625" y="3101209"/>
            <a:ext cx="562975"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h'(b')</a:t>
            </a:r>
          </a:p>
        </p:txBody>
      </p:sp>
      <p:sp>
        <p:nvSpPr>
          <p:cNvPr id="4031" name="Shape 4031"/>
          <p:cNvSpPr txBox="1"/>
          <p:nvPr/>
        </p:nvSpPr>
        <p:spPr>
          <a:xfrm>
            <a:off x="2105978" y="3101209"/>
            <a:ext cx="534121"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g'(c')</a:t>
            </a:r>
          </a:p>
        </p:txBody>
      </p:sp>
      <p:sp>
        <p:nvSpPr>
          <p:cNvPr id="4032" name="Shape 4032"/>
          <p:cNvSpPr txBox="1"/>
          <p:nvPr/>
        </p:nvSpPr>
        <p:spPr>
          <a:xfrm>
            <a:off x="1402862" y="3101209"/>
            <a:ext cx="311303"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a'</a:t>
            </a:r>
          </a:p>
        </p:txBody>
      </p:sp>
      <p:sp>
        <p:nvSpPr>
          <p:cNvPr id="4033" name="Shape 4033"/>
          <p:cNvSpPr txBox="1"/>
          <p:nvPr/>
        </p:nvSpPr>
        <p:spPr>
          <a:xfrm>
            <a:off x="6605414" y="3359598"/>
            <a:ext cx="32733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4034" name="Shape 4034"/>
          <p:cNvSpPr txBox="1"/>
          <p:nvPr/>
        </p:nvSpPr>
        <p:spPr>
          <a:xfrm>
            <a:off x="7149982" y="3169514"/>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4035" name="Shape 4035"/>
          <p:cNvSpPr txBox="1"/>
          <p:nvPr/>
        </p:nvSpPr>
        <p:spPr>
          <a:xfrm>
            <a:off x="7619721" y="2739782"/>
            <a:ext cx="31611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4036" name="Shape 4036"/>
          <p:cNvSpPr txBox="1"/>
          <p:nvPr/>
        </p:nvSpPr>
        <p:spPr>
          <a:xfrm>
            <a:off x="7729750" y="2287251"/>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4037" name="Shape 4037"/>
          <p:cNvSpPr txBox="1"/>
          <p:nvPr/>
        </p:nvSpPr>
        <p:spPr>
          <a:xfrm>
            <a:off x="7341952" y="2027525"/>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4038" name="Shape 4038"/>
          <p:cNvSpPr txBox="1"/>
          <p:nvPr/>
        </p:nvSpPr>
        <p:spPr>
          <a:xfrm>
            <a:off x="2556965" y="3101171"/>
            <a:ext cx="52290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f'(d')</a:t>
            </a:r>
          </a:p>
        </p:txBody>
      </p:sp>
      <p:sp>
        <p:nvSpPr>
          <p:cNvPr id="4039" name="Shape 4039"/>
          <p:cNvSpPr txBox="1"/>
          <p:nvPr/>
        </p:nvSpPr>
        <p:spPr>
          <a:xfrm>
            <a:off x="4740642" y="2016305"/>
            <a:ext cx="314509"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e'</a:t>
            </a:r>
          </a:p>
        </p:txBody>
      </p:sp>
      <p:sp>
        <p:nvSpPr>
          <p:cNvPr id="4040" name="Shape 4040"/>
          <p:cNvSpPr txBox="1"/>
          <p:nvPr/>
        </p:nvSpPr>
        <p:spPr>
          <a:xfrm>
            <a:off x="3514244" y="2924285"/>
            <a:ext cx="562975"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h'(b')</a:t>
            </a:r>
          </a:p>
        </p:txBody>
      </p:sp>
      <p:sp>
        <p:nvSpPr>
          <p:cNvPr id="4041" name="Shape 4041"/>
          <p:cNvSpPr txBox="1"/>
          <p:nvPr/>
        </p:nvSpPr>
        <p:spPr>
          <a:xfrm>
            <a:off x="3868371" y="2591796"/>
            <a:ext cx="534121"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g'(c')</a:t>
            </a:r>
          </a:p>
        </p:txBody>
      </p:sp>
      <p:sp>
        <p:nvSpPr>
          <p:cNvPr id="4042" name="Shape 4042"/>
          <p:cNvSpPr txBox="1"/>
          <p:nvPr/>
        </p:nvSpPr>
        <p:spPr>
          <a:xfrm>
            <a:off x="3514244" y="3161527"/>
            <a:ext cx="311303"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a'</a:t>
            </a:r>
          </a:p>
        </p:txBody>
      </p:sp>
      <p:sp>
        <p:nvSpPr>
          <p:cNvPr id="4043" name="Shape 4043"/>
          <p:cNvSpPr txBox="1"/>
          <p:nvPr/>
        </p:nvSpPr>
        <p:spPr>
          <a:xfrm>
            <a:off x="4251571" y="2211625"/>
            <a:ext cx="52290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f'(d')</a:t>
            </a:r>
          </a:p>
        </p:txBody>
      </p:sp>
      <p:sp>
        <p:nvSpPr>
          <p:cNvPr id="4044" name="Shape 4044"/>
          <p:cNvSpPr txBox="1"/>
          <p:nvPr/>
        </p:nvSpPr>
        <p:spPr>
          <a:xfrm>
            <a:off x="6131714" y="3024161"/>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h'</a:t>
            </a:r>
          </a:p>
        </p:txBody>
      </p:sp>
      <p:sp>
        <p:nvSpPr>
          <p:cNvPr id="4045" name="Shape 4045"/>
          <p:cNvSpPr txBox="1"/>
          <p:nvPr/>
        </p:nvSpPr>
        <p:spPr>
          <a:xfrm>
            <a:off x="6314966" y="2561018"/>
            <a:ext cx="33695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g'</a:t>
            </a:r>
          </a:p>
        </p:txBody>
      </p:sp>
      <p:sp>
        <p:nvSpPr>
          <p:cNvPr id="4046" name="Shape 4046"/>
          <p:cNvSpPr txBox="1"/>
          <p:nvPr/>
        </p:nvSpPr>
        <p:spPr>
          <a:xfrm>
            <a:off x="6834613" y="2182206"/>
            <a:ext cx="292067"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4047" name="Shape 4047"/>
          <p:cNvSpPr txBox="1"/>
          <p:nvPr/>
        </p:nvSpPr>
        <p:spPr>
          <a:xfrm>
            <a:off x="5809612" y="3429076"/>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30°</a:t>
            </a:r>
          </a:p>
        </p:txBody>
      </p:sp>
      <p:sp>
        <p:nvSpPr>
          <p:cNvPr id="4048" name="Shape 4048"/>
          <p:cNvSpPr/>
          <p:nvPr/>
        </p:nvSpPr>
        <p:spPr>
          <a:xfrm rot="2677616">
            <a:off x="5397085" y="3275524"/>
            <a:ext cx="425557" cy="571200"/>
          </a:xfrm>
          <a:prstGeom prst="arc">
            <a:avLst>
              <a:gd name="adj1" fmla="val 17422594"/>
              <a:gd name="adj2" fmla="val 20700143"/>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4049" name="Shape 4049"/>
          <p:cNvCxnSpPr/>
          <p:nvPr/>
        </p:nvCxnSpPr>
        <p:spPr>
          <a:xfrm>
            <a:off x="6007355" y="3439764"/>
            <a:ext cx="1466071" cy="1563691"/>
          </a:xfrm>
          <a:prstGeom prst="straightConnector1">
            <a:avLst/>
          </a:prstGeom>
          <a:noFill/>
          <a:ln w="9525" cap="flat" cmpd="sng">
            <a:solidFill>
              <a:srgbClr val="C4BD97"/>
            </a:solidFill>
            <a:prstDash val="solid"/>
            <a:round/>
            <a:headEnd type="none" w="med" len="med"/>
            <a:tailEnd type="none" w="med" len="med"/>
          </a:ln>
        </p:spPr>
      </p:cxnSp>
      <p:cxnSp>
        <p:nvCxnSpPr>
          <p:cNvPr id="4050" name="Shape 4050"/>
          <p:cNvCxnSpPr/>
          <p:nvPr/>
        </p:nvCxnSpPr>
        <p:spPr>
          <a:xfrm>
            <a:off x="6812635" y="5003455"/>
            <a:ext cx="1874164" cy="0"/>
          </a:xfrm>
          <a:prstGeom prst="straightConnector1">
            <a:avLst/>
          </a:prstGeom>
          <a:noFill/>
          <a:ln w="9525" cap="flat" cmpd="sng">
            <a:solidFill>
              <a:srgbClr val="595959"/>
            </a:solidFill>
            <a:prstDash val="lgDashDot"/>
            <a:round/>
            <a:headEnd type="none" w="med" len="med"/>
            <a:tailEnd type="none" w="med" len="med"/>
          </a:ln>
        </p:spPr>
      </p:cxnSp>
      <p:sp>
        <p:nvSpPr>
          <p:cNvPr id="4051" name="Shape 4051"/>
          <p:cNvSpPr txBox="1"/>
          <p:nvPr/>
        </p:nvSpPr>
        <p:spPr>
          <a:xfrm>
            <a:off x="7777777" y="4969392"/>
            <a:ext cx="912429"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Locus of E</a:t>
            </a:r>
          </a:p>
        </p:txBody>
      </p:sp>
      <p:sp>
        <p:nvSpPr>
          <p:cNvPr id="4052" name="Shape 4052"/>
          <p:cNvSpPr/>
          <p:nvPr/>
        </p:nvSpPr>
        <p:spPr>
          <a:xfrm rot="3553223">
            <a:off x="5850866" y="3204090"/>
            <a:ext cx="425557" cy="571200"/>
          </a:xfrm>
          <a:prstGeom prst="arc">
            <a:avLst>
              <a:gd name="adj1" fmla="val 17422594"/>
              <a:gd name="adj2" fmla="val 2114146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4053" name="Shape 4053"/>
          <p:cNvCxnSpPr/>
          <p:nvPr/>
        </p:nvCxnSpPr>
        <p:spPr>
          <a:xfrm>
            <a:off x="6695585" y="4177425"/>
            <a:ext cx="1490477" cy="823918"/>
          </a:xfrm>
          <a:prstGeom prst="straightConnector1">
            <a:avLst/>
          </a:prstGeom>
          <a:noFill/>
          <a:ln w="9525" cap="flat" cmpd="sng">
            <a:solidFill>
              <a:srgbClr val="595959"/>
            </a:solidFill>
            <a:prstDash val="solid"/>
            <a:round/>
            <a:headEnd type="none" w="med" len="med"/>
            <a:tailEnd type="none" w="med" len="med"/>
          </a:ln>
        </p:spPr>
      </p:cxnSp>
      <p:cxnSp>
        <p:nvCxnSpPr>
          <p:cNvPr id="4054" name="Shape 4054"/>
          <p:cNvCxnSpPr/>
          <p:nvPr/>
        </p:nvCxnSpPr>
        <p:spPr>
          <a:xfrm rot="10800000" flipH="1">
            <a:off x="7761942" y="2462965"/>
            <a:ext cx="15834" cy="2040570"/>
          </a:xfrm>
          <a:prstGeom prst="straightConnector1">
            <a:avLst/>
          </a:prstGeom>
          <a:noFill/>
          <a:ln w="9525" cap="flat" cmpd="sng">
            <a:solidFill>
              <a:srgbClr val="C4BD97"/>
            </a:solidFill>
            <a:prstDash val="solid"/>
            <a:round/>
            <a:headEnd type="none" w="med" len="med"/>
            <a:tailEnd type="none" w="med" len="med"/>
          </a:ln>
        </p:spPr>
      </p:cxnSp>
      <p:cxnSp>
        <p:nvCxnSpPr>
          <p:cNvPr id="4055" name="Shape 4055"/>
          <p:cNvCxnSpPr/>
          <p:nvPr/>
        </p:nvCxnSpPr>
        <p:spPr>
          <a:xfrm rot="10800000" flipH="1">
            <a:off x="7473425" y="2293685"/>
            <a:ext cx="13509" cy="2709769"/>
          </a:xfrm>
          <a:prstGeom prst="straightConnector1">
            <a:avLst/>
          </a:prstGeom>
          <a:noFill/>
          <a:ln w="9525" cap="flat" cmpd="sng">
            <a:solidFill>
              <a:srgbClr val="C4BD97"/>
            </a:solidFill>
            <a:prstDash val="solid"/>
            <a:round/>
            <a:headEnd type="none" w="med" len="med"/>
            <a:tailEnd type="none" w="med" len="med"/>
          </a:ln>
        </p:spPr>
      </p:cxnSp>
      <p:cxnSp>
        <p:nvCxnSpPr>
          <p:cNvPr id="4056" name="Shape 4056"/>
          <p:cNvCxnSpPr>
            <a:stCxn id="4027" idx="0"/>
          </p:cNvCxnSpPr>
          <p:nvPr/>
        </p:nvCxnSpPr>
        <p:spPr>
          <a:xfrm rot="10800000" flipH="1">
            <a:off x="6955568" y="2443528"/>
            <a:ext cx="28200" cy="2778300"/>
          </a:xfrm>
          <a:prstGeom prst="straightConnector1">
            <a:avLst/>
          </a:prstGeom>
          <a:noFill/>
          <a:ln w="9525" cap="flat" cmpd="sng">
            <a:solidFill>
              <a:srgbClr val="C4BD97"/>
            </a:solidFill>
            <a:prstDash val="solid"/>
            <a:round/>
            <a:headEnd type="none" w="med" len="med"/>
            <a:tailEnd type="none" w="med" len="med"/>
          </a:ln>
        </p:spPr>
      </p:cxnSp>
      <p:cxnSp>
        <p:nvCxnSpPr>
          <p:cNvPr id="4057" name="Shape 4057"/>
          <p:cNvCxnSpPr/>
          <p:nvPr/>
        </p:nvCxnSpPr>
        <p:spPr>
          <a:xfrm rot="10800000">
            <a:off x="6515099" y="2868724"/>
            <a:ext cx="283" cy="2257636"/>
          </a:xfrm>
          <a:prstGeom prst="straightConnector1">
            <a:avLst/>
          </a:prstGeom>
          <a:noFill/>
          <a:ln w="9525" cap="flat" cmpd="sng">
            <a:solidFill>
              <a:srgbClr val="C4BD97"/>
            </a:solidFill>
            <a:prstDash val="solid"/>
            <a:round/>
            <a:headEnd type="none" w="med" len="med"/>
            <a:tailEnd type="none" w="med" len="med"/>
          </a:ln>
        </p:spPr>
      </p:cxnSp>
      <p:cxnSp>
        <p:nvCxnSpPr>
          <p:cNvPr id="4058" name="Shape 4058"/>
          <p:cNvCxnSpPr/>
          <p:nvPr/>
        </p:nvCxnSpPr>
        <p:spPr>
          <a:xfrm rot="10800000">
            <a:off x="6407066" y="3266283"/>
            <a:ext cx="0" cy="1411062"/>
          </a:xfrm>
          <a:prstGeom prst="straightConnector1">
            <a:avLst/>
          </a:prstGeom>
          <a:noFill/>
          <a:ln w="9525" cap="flat" cmpd="sng">
            <a:solidFill>
              <a:srgbClr val="C4BD97"/>
            </a:solidFill>
            <a:prstDash val="solid"/>
            <a:round/>
            <a:headEnd type="none" w="med" len="med"/>
            <a:tailEnd type="none" w="med" len="med"/>
          </a:ln>
        </p:spPr>
      </p:cxnSp>
      <p:sp>
        <p:nvSpPr>
          <p:cNvPr id="4059" name="Shape 4059"/>
          <p:cNvSpPr txBox="1"/>
          <p:nvPr/>
        </p:nvSpPr>
        <p:spPr>
          <a:xfrm>
            <a:off x="6271596" y="3402778"/>
            <a:ext cx="35373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β</a:t>
            </a:r>
          </a:p>
        </p:txBody>
      </p:sp>
      <p:sp>
        <p:nvSpPr>
          <p:cNvPr id="4060" name="Shape 4060"/>
          <p:cNvSpPr/>
          <p:nvPr/>
        </p:nvSpPr>
        <p:spPr>
          <a:xfrm>
            <a:off x="6396696" y="2294415"/>
            <a:ext cx="1385673" cy="1138791"/>
          </a:xfrm>
          <a:custGeom>
            <a:avLst/>
            <a:gdLst/>
            <a:ahLst/>
            <a:cxnLst/>
            <a:rect l="0" t="0" r="0" b="0"/>
            <a:pathLst>
              <a:path w="1385674" h="1138792" extrusionOk="0">
                <a:moveTo>
                  <a:pt x="301424" y="1138792"/>
                </a:moveTo>
                <a:cubicBezTo>
                  <a:pt x="435124" y="1138792"/>
                  <a:pt x="652972" y="1076150"/>
                  <a:pt x="811917" y="981718"/>
                </a:cubicBezTo>
                <a:cubicBezTo>
                  <a:pt x="970862" y="887286"/>
                  <a:pt x="1160661" y="707772"/>
                  <a:pt x="1255093" y="572201"/>
                </a:cubicBezTo>
                <a:cubicBezTo>
                  <a:pt x="1349525" y="436630"/>
                  <a:pt x="1406558" y="263661"/>
                  <a:pt x="1378509" y="168294"/>
                </a:cubicBezTo>
                <a:cubicBezTo>
                  <a:pt x="1350460" y="72927"/>
                  <a:pt x="1218629" y="0"/>
                  <a:pt x="1086798" y="0"/>
                </a:cubicBezTo>
                <a:cubicBezTo>
                  <a:pt x="954967" y="0"/>
                  <a:pt x="749275" y="73862"/>
                  <a:pt x="587525" y="168294"/>
                </a:cubicBezTo>
                <a:cubicBezTo>
                  <a:pt x="425775" y="262726"/>
                  <a:pt x="212602" y="431020"/>
                  <a:pt x="116300" y="566591"/>
                </a:cubicBezTo>
                <a:cubicBezTo>
                  <a:pt x="19998" y="702162"/>
                  <a:pt x="-20205" y="890091"/>
                  <a:pt x="9714" y="981718"/>
                </a:cubicBezTo>
                <a:cubicBezTo>
                  <a:pt x="39633" y="1073345"/>
                  <a:pt x="167724" y="1138792"/>
                  <a:pt x="301424" y="1138792"/>
                </a:cubicBezTo>
                <a:close/>
              </a:path>
            </a:pathLst>
          </a:cu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nvGrpSpPr>
          <p:cNvPr id="4061" name="Shape 4061"/>
          <p:cNvGrpSpPr/>
          <p:nvPr/>
        </p:nvGrpSpPr>
        <p:grpSpPr>
          <a:xfrm rot="-7996740">
            <a:off x="6131765" y="3637217"/>
            <a:ext cx="1905697" cy="1906239"/>
            <a:chOff x="6485455" y="3660249"/>
            <a:chExt cx="1905697" cy="1906239"/>
          </a:xfrm>
        </p:grpSpPr>
        <p:cxnSp>
          <p:nvCxnSpPr>
            <p:cNvPr id="4062" name="Shape 4062"/>
            <p:cNvCxnSpPr>
              <a:stCxn id="4063" idx="0"/>
              <a:endCxn id="4063" idx="4"/>
            </p:cNvCxnSpPr>
            <p:nvPr/>
          </p:nvCxnSpPr>
          <p:spPr>
            <a:xfrm rot="-2803172" flipH="1">
              <a:off x="6869215" y="4077259"/>
              <a:ext cx="1138176" cy="1071751"/>
            </a:xfrm>
            <a:prstGeom prst="straightConnector1">
              <a:avLst/>
            </a:prstGeom>
            <a:noFill/>
            <a:ln w="9525" cap="flat" cmpd="sng">
              <a:solidFill>
                <a:srgbClr val="C4BD97"/>
              </a:solidFill>
              <a:prstDash val="solid"/>
              <a:round/>
              <a:headEnd type="none" w="med" len="med"/>
              <a:tailEnd type="none" w="med" len="med"/>
            </a:ln>
          </p:spPr>
        </p:cxnSp>
        <p:cxnSp>
          <p:nvCxnSpPr>
            <p:cNvPr id="4064" name="Shape 4064"/>
            <p:cNvCxnSpPr>
              <a:stCxn id="4063" idx="5"/>
              <a:endCxn id="4063" idx="7"/>
            </p:cNvCxnSpPr>
            <p:nvPr/>
          </p:nvCxnSpPr>
          <p:spPr>
            <a:xfrm rot="7996681" flipH="1">
              <a:off x="7437068" y="4234307"/>
              <a:ext cx="804768" cy="757863"/>
            </a:xfrm>
            <a:prstGeom prst="straightConnector1">
              <a:avLst/>
            </a:prstGeom>
            <a:noFill/>
            <a:ln w="9525" cap="flat" cmpd="sng">
              <a:solidFill>
                <a:srgbClr val="C4BD97"/>
              </a:solidFill>
              <a:prstDash val="solid"/>
              <a:round/>
              <a:headEnd type="none" w="med" len="med"/>
              <a:tailEnd type="none" w="med" len="med"/>
            </a:ln>
          </p:spPr>
        </p:cxnSp>
        <p:cxnSp>
          <p:nvCxnSpPr>
            <p:cNvPr id="4065" name="Shape 4065"/>
            <p:cNvCxnSpPr>
              <a:stCxn id="4063" idx="3"/>
              <a:endCxn id="4063" idx="1"/>
            </p:cNvCxnSpPr>
            <p:nvPr/>
          </p:nvCxnSpPr>
          <p:spPr>
            <a:xfrm rot="7996681" flipH="1">
              <a:off x="6634770" y="4234307"/>
              <a:ext cx="804768" cy="757863"/>
            </a:xfrm>
            <a:prstGeom prst="straightConnector1">
              <a:avLst/>
            </a:prstGeom>
            <a:noFill/>
            <a:ln w="9525" cap="flat" cmpd="sng">
              <a:solidFill>
                <a:srgbClr val="C4BD97"/>
              </a:solidFill>
              <a:prstDash val="solid"/>
              <a:round/>
              <a:headEnd type="none" w="med" len="med"/>
              <a:tailEnd type="none" w="med" len="med"/>
            </a:ln>
          </p:spPr>
        </p:cxnSp>
        <p:cxnSp>
          <p:nvCxnSpPr>
            <p:cNvPr id="4066" name="Shape 4066"/>
            <p:cNvCxnSpPr>
              <a:stCxn id="4063" idx="1"/>
              <a:endCxn id="4063" idx="7"/>
            </p:cNvCxnSpPr>
            <p:nvPr/>
          </p:nvCxnSpPr>
          <p:spPr>
            <a:xfrm rot="-2802134">
              <a:off x="7163316" y="3768576"/>
              <a:ext cx="549876" cy="584046"/>
            </a:xfrm>
            <a:prstGeom prst="straightConnector1">
              <a:avLst/>
            </a:prstGeom>
            <a:noFill/>
            <a:ln w="9525" cap="flat" cmpd="sng">
              <a:solidFill>
                <a:srgbClr val="C4BD97"/>
              </a:solidFill>
              <a:prstDash val="solid"/>
              <a:round/>
              <a:headEnd type="none" w="med" len="med"/>
              <a:tailEnd type="none" w="med" len="med"/>
            </a:ln>
          </p:spPr>
        </p:cxnSp>
        <p:cxnSp>
          <p:nvCxnSpPr>
            <p:cNvPr id="4067" name="Shape 4067"/>
            <p:cNvCxnSpPr>
              <a:stCxn id="4063" idx="2"/>
              <a:endCxn id="4063" idx="6"/>
            </p:cNvCxnSpPr>
            <p:nvPr/>
          </p:nvCxnSpPr>
          <p:spPr>
            <a:xfrm rot="-2803120">
              <a:off x="7049280" y="4200180"/>
              <a:ext cx="778026" cy="825778"/>
            </a:xfrm>
            <a:prstGeom prst="straightConnector1">
              <a:avLst/>
            </a:prstGeom>
            <a:noFill/>
            <a:ln w="9525" cap="flat" cmpd="sng">
              <a:solidFill>
                <a:srgbClr val="C4BD97"/>
              </a:solidFill>
              <a:prstDash val="solid"/>
              <a:round/>
              <a:headEnd type="none" w="med" len="med"/>
              <a:tailEnd type="none" w="med" len="med"/>
            </a:ln>
          </p:spPr>
        </p:cxnSp>
        <p:cxnSp>
          <p:nvCxnSpPr>
            <p:cNvPr id="4068" name="Shape 4068"/>
            <p:cNvCxnSpPr>
              <a:stCxn id="4063" idx="3"/>
              <a:endCxn id="4063" idx="5"/>
            </p:cNvCxnSpPr>
            <p:nvPr/>
          </p:nvCxnSpPr>
          <p:spPr>
            <a:xfrm rot="-2802134">
              <a:off x="7163316" y="4874116"/>
              <a:ext cx="549876" cy="584046"/>
            </a:xfrm>
            <a:prstGeom prst="straightConnector1">
              <a:avLst/>
            </a:prstGeom>
            <a:noFill/>
            <a:ln w="9525" cap="flat" cmpd="sng">
              <a:solidFill>
                <a:srgbClr val="C4BD97"/>
              </a:solidFill>
              <a:prstDash val="solid"/>
              <a:round/>
              <a:headEnd type="none" w="med" len="med"/>
              <a:tailEnd type="none" w="med" len="med"/>
            </a:ln>
          </p:spPr>
        </p:cxnSp>
        <p:sp>
          <p:nvSpPr>
            <p:cNvPr id="4063" name="Shape 4063"/>
            <p:cNvSpPr/>
            <p:nvPr/>
          </p:nvSpPr>
          <p:spPr>
            <a:xfrm>
              <a:off x="6870993" y="3831485"/>
              <a:ext cx="1134620" cy="1563468"/>
            </a:xfrm>
            <a:prstGeom prst="ellipse">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cxnSp>
        <p:nvCxnSpPr>
          <p:cNvPr id="4069" name="Shape 4069"/>
          <p:cNvCxnSpPr>
            <a:stCxn id="4063" idx="2"/>
            <a:endCxn id="4063" idx="6"/>
          </p:cNvCxnSpPr>
          <p:nvPr/>
        </p:nvCxnSpPr>
        <p:spPr>
          <a:xfrm rot="10800000">
            <a:off x="6695525" y="4177555"/>
            <a:ext cx="777900" cy="825900"/>
          </a:xfrm>
          <a:prstGeom prst="straightConnector1">
            <a:avLst/>
          </a:prstGeom>
          <a:noFill/>
          <a:ln w="9525" cap="flat" cmpd="sng">
            <a:solidFill>
              <a:srgbClr val="595959"/>
            </a:solidFill>
            <a:prstDash val="solid"/>
            <a:round/>
            <a:headEnd type="none" w="med" len="med"/>
            <a:tailEnd type="none" w="med" len="med"/>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959"/>
                                        </p:tgtEl>
                                        <p:attrNameLst>
                                          <p:attrName>style.visibility</p:attrName>
                                        </p:attrNameLst>
                                      </p:cBhvr>
                                      <p:to>
                                        <p:strVal val="visible"/>
                                      </p:to>
                                    </p:set>
                                    <p:anim calcmode="lin" valueType="num">
                                      <p:cBhvr additive="base">
                                        <p:cTn id="7" dur="500"/>
                                        <p:tgtEl>
                                          <p:spTgt spid="3959"/>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65"/>
                                        </p:tgtEl>
                                        <p:attrNameLst>
                                          <p:attrName>style.visibility</p:attrName>
                                        </p:attrNameLst>
                                      </p:cBhvr>
                                      <p:to>
                                        <p:strVal val="visible"/>
                                      </p:to>
                                    </p:set>
                                    <p:animEffect transition="in" filter="fade">
                                      <p:cBhvr>
                                        <p:cTn id="12" dur="1"/>
                                        <p:tgtEl>
                                          <p:spTgt spid="3965"/>
                                        </p:tgtEl>
                                      </p:cBhvr>
                                    </p:animEffect>
                                  </p:childTnLst>
                                </p:cTn>
                              </p:par>
                              <p:par>
                                <p:cTn id="13" presetID="10" presetClass="entr" presetSubtype="0" fill="hold" nodeType="withEffect">
                                  <p:stCondLst>
                                    <p:cond delay="0"/>
                                  </p:stCondLst>
                                  <p:childTnLst>
                                    <p:set>
                                      <p:cBhvr>
                                        <p:cTn id="14" dur="1" fill="hold">
                                          <p:stCondLst>
                                            <p:cond delay="0"/>
                                          </p:stCondLst>
                                        </p:cTn>
                                        <p:tgtEl>
                                          <p:spTgt spid="3964"/>
                                        </p:tgtEl>
                                        <p:attrNameLst>
                                          <p:attrName>style.visibility</p:attrName>
                                        </p:attrNameLst>
                                      </p:cBhvr>
                                      <p:to>
                                        <p:strVal val="visible"/>
                                      </p:to>
                                    </p:set>
                                    <p:animEffect transition="in" filter="fade">
                                      <p:cBhvr>
                                        <p:cTn id="15" dur="1"/>
                                        <p:tgtEl>
                                          <p:spTgt spid="3964"/>
                                        </p:tgtEl>
                                      </p:cBhvr>
                                    </p:animEffect>
                                  </p:childTnLst>
                                </p:cTn>
                              </p:par>
                              <p:par>
                                <p:cTn id="16" presetID="10" presetClass="entr" presetSubtype="0" fill="hold" nodeType="withEffect">
                                  <p:stCondLst>
                                    <p:cond delay="0"/>
                                  </p:stCondLst>
                                  <p:childTnLst>
                                    <p:set>
                                      <p:cBhvr>
                                        <p:cTn id="17" dur="1" fill="hold">
                                          <p:stCondLst>
                                            <p:cond delay="0"/>
                                          </p:stCondLst>
                                        </p:cTn>
                                        <p:tgtEl>
                                          <p:spTgt spid="3966"/>
                                        </p:tgtEl>
                                        <p:attrNameLst>
                                          <p:attrName>style.visibility</p:attrName>
                                        </p:attrNameLst>
                                      </p:cBhvr>
                                      <p:to>
                                        <p:strVal val="visible"/>
                                      </p:to>
                                    </p:set>
                                    <p:animEffect transition="in" filter="fade">
                                      <p:cBhvr>
                                        <p:cTn id="18" dur="1"/>
                                        <p:tgtEl>
                                          <p:spTgt spid="3966"/>
                                        </p:tgtEl>
                                      </p:cBhvr>
                                    </p:animEffect>
                                  </p:childTnLst>
                                </p:cTn>
                              </p:par>
                              <p:par>
                                <p:cTn id="19" presetID="10" presetClass="entr" presetSubtype="0" fill="hold" nodeType="withEffect">
                                  <p:stCondLst>
                                    <p:cond delay="0"/>
                                  </p:stCondLst>
                                  <p:childTnLst>
                                    <p:set>
                                      <p:cBhvr>
                                        <p:cTn id="20" dur="1" fill="hold">
                                          <p:stCondLst>
                                            <p:cond delay="0"/>
                                          </p:stCondLst>
                                        </p:cTn>
                                        <p:tgtEl>
                                          <p:spTgt spid="3967"/>
                                        </p:tgtEl>
                                        <p:attrNameLst>
                                          <p:attrName>style.visibility</p:attrName>
                                        </p:attrNameLst>
                                      </p:cBhvr>
                                      <p:to>
                                        <p:strVal val="visible"/>
                                      </p:to>
                                    </p:set>
                                    <p:animEffect transition="in" filter="fade">
                                      <p:cBhvr>
                                        <p:cTn id="21" dur="1"/>
                                        <p:tgtEl>
                                          <p:spTgt spid="396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996"/>
                                        </p:tgtEl>
                                        <p:attrNameLst>
                                          <p:attrName>style.visibility</p:attrName>
                                        </p:attrNameLst>
                                      </p:cBhvr>
                                      <p:to>
                                        <p:strVal val="visible"/>
                                      </p:to>
                                    </p:set>
                                    <p:animEffect transition="in" filter="fade">
                                      <p:cBhvr>
                                        <p:cTn id="26" dur="1"/>
                                        <p:tgtEl>
                                          <p:spTgt spid="399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969"/>
                                        </p:tgtEl>
                                        <p:attrNameLst>
                                          <p:attrName>style.visibility</p:attrName>
                                        </p:attrNameLst>
                                      </p:cBhvr>
                                      <p:to>
                                        <p:strVal val="visible"/>
                                      </p:to>
                                    </p:set>
                                    <p:animEffect transition="in" filter="fade">
                                      <p:cBhvr>
                                        <p:cTn id="31" dur="1"/>
                                        <p:tgtEl>
                                          <p:spTgt spid="3969"/>
                                        </p:tgtEl>
                                      </p:cBhvr>
                                    </p:animEffect>
                                  </p:childTnLst>
                                </p:cTn>
                              </p:par>
                              <p:par>
                                <p:cTn id="32" presetID="10" presetClass="entr" presetSubtype="0" fill="hold" nodeType="withEffect">
                                  <p:stCondLst>
                                    <p:cond delay="0"/>
                                  </p:stCondLst>
                                  <p:childTnLst>
                                    <p:set>
                                      <p:cBhvr>
                                        <p:cTn id="33" dur="1" fill="hold">
                                          <p:stCondLst>
                                            <p:cond delay="0"/>
                                          </p:stCondLst>
                                        </p:cTn>
                                        <p:tgtEl>
                                          <p:spTgt spid="3973"/>
                                        </p:tgtEl>
                                        <p:attrNameLst>
                                          <p:attrName>style.visibility</p:attrName>
                                        </p:attrNameLst>
                                      </p:cBhvr>
                                      <p:to>
                                        <p:strVal val="visible"/>
                                      </p:to>
                                    </p:set>
                                    <p:animEffect transition="in" filter="fade">
                                      <p:cBhvr>
                                        <p:cTn id="34" dur="1"/>
                                        <p:tgtEl>
                                          <p:spTgt spid="397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978"/>
                                        </p:tgtEl>
                                        <p:attrNameLst>
                                          <p:attrName>style.visibility</p:attrName>
                                        </p:attrNameLst>
                                      </p:cBhvr>
                                      <p:to>
                                        <p:strVal val="visible"/>
                                      </p:to>
                                    </p:set>
                                    <p:animEffect transition="in" filter="fade">
                                      <p:cBhvr>
                                        <p:cTn id="39" dur="1"/>
                                        <p:tgtEl>
                                          <p:spTgt spid="3978"/>
                                        </p:tgtEl>
                                      </p:cBhvr>
                                    </p:animEffect>
                                  </p:childTnLst>
                                </p:cTn>
                              </p:par>
                              <p:par>
                                <p:cTn id="40" presetID="10" presetClass="entr" presetSubtype="0" fill="hold" nodeType="withEffect">
                                  <p:stCondLst>
                                    <p:cond delay="0"/>
                                  </p:stCondLst>
                                  <p:childTnLst>
                                    <p:set>
                                      <p:cBhvr>
                                        <p:cTn id="41" dur="1" fill="hold">
                                          <p:stCondLst>
                                            <p:cond delay="0"/>
                                          </p:stCondLst>
                                        </p:cTn>
                                        <p:tgtEl>
                                          <p:spTgt spid="3977"/>
                                        </p:tgtEl>
                                        <p:attrNameLst>
                                          <p:attrName>style.visibility</p:attrName>
                                        </p:attrNameLst>
                                      </p:cBhvr>
                                      <p:to>
                                        <p:strVal val="visible"/>
                                      </p:to>
                                    </p:set>
                                    <p:animEffect transition="in" filter="fade">
                                      <p:cBhvr>
                                        <p:cTn id="42" dur="1"/>
                                        <p:tgtEl>
                                          <p:spTgt spid="3977"/>
                                        </p:tgtEl>
                                      </p:cBhvr>
                                    </p:animEffect>
                                  </p:childTnLst>
                                </p:cTn>
                              </p:par>
                              <p:par>
                                <p:cTn id="43" presetID="10" presetClass="entr" presetSubtype="0" fill="hold" nodeType="withEffect">
                                  <p:stCondLst>
                                    <p:cond delay="0"/>
                                  </p:stCondLst>
                                  <p:childTnLst>
                                    <p:set>
                                      <p:cBhvr>
                                        <p:cTn id="44" dur="1" fill="hold">
                                          <p:stCondLst>
                                            <p:cond delay="0"/>
                                          </p:stCondLst>
                                        </p:cTn>
                                        <p:tgtEl>
                                          <p:spTgt spid="3979"/>
                                        </p:tgtEl>
                                        <p:attrNameLst>
                                          <p:attrName>style.visibility</p:attrName>
                                        </p:attrNameLst>
                                      </p:cBhvr>
                                      <p:to>
                                        <p:strVal val="visible"/>
                                      </p:to>
                                    </p:set>
                                    <p:animEffect transition="in" filter="fade">
                                      <p:cBhvr>
                                        <p:cTn id="45" dur="1"/>
                                        <p:tgtEl>
                                          <p:spTgt spid="3979"/>
                                        </p:tgtEl>
                                      </p:cBhvr>
                                    </p:animEffect>
                                  </p:childTnLst>
                                </p:cTn>
                              </p:par>
                              <p:par>
                                <p:cTn id="46" presetID="10" presetClass="entr" presetSubtype="0" fill="hold" nodeType="withEffect">
                                  <p:stCondLst>
                                    <p:cond delay="0"/>
                                  </p:stCondLst>
                                  <p:childTnLst>
                                    <p:set>
                                      <p:cBhvr>
                                        <p:cTn id="47" dur="1" fill="hold">
                                          <p:stCondLst>
                                            <p:cond delay="0"/>
                                          </p:stCondLst>
                                        </p:cTn>
                                        <p:tgtEl>
                                          <p:spTgt spid="3976"/>
                                        </p:tgtEl>
                                        <p:attrNameLst>
                                          <p:attrName>style.visibility</p:attrName>
                                        </p:attrNameLst>
                                      </p:cBhvr>
                                      <p:to>
                                        <p:strVal val="visible"/>
                                      </p:to>
                                    </p:set>
                                    <p:animEffect transition="in" filter="fade">
                                      <p:cBhvr>
                                        <p:cTn id="48" dur="1"/>
                                        <p:tgtEl>
                                          <p:spTgt spid="397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968"/>
                                        </p:tgtEl>
                                        <p:attrNameLst>
                                          <p:attrName>style.visibility</p:attrName>
                                        </p:attrNameLst>
                                      </p:cBhvr>
                                      <p:to>
                                        <p:strVal val="visible"/>
                                      </p:to>
                                    </p:set>
                                    <p:animEffect transition="in" filter="fade">
                                      <p:cBhvr>
                                        <p:cTn id="53" dur="1"/>
                                        <p:tgtEl>
                                          <p:spTgt spid="3968"/>
                                        </p:tgtEl>
                                      </p:cBhvr>
                                    </p:animEffect>
                                  </p:childTnLst>
                                </p:cTn>
                              </p:par>
                              <p:par>
                                <p:cTn id="54" presetID="10" presetClass="entr" presetSubtype="0" fill="hold" nodeType="withEffect">
                                  <p:stCondLst>
                                    <p:cond delay="0"/>
                                  </p:stCondLst>
                                  <p:childTnLst>
                                    <p:set>
                                      <p:cBhvr>
                                        <p:cTn id="55" dur="1" fill="hold">
                                          <p:stCondLst>
                                            <p:cond delay="0"/>
                                          </p:stCondLst>
                                        </p:cTn>
                                        <p:tgtEl>
                                          <p:spTgt spid="4007"/>
                                        </p:tgtEl>
                                        <p:attrNameLst>
                                          <p:attrName>style.visibility</p:attrName>
                                        </p:attrNameLst>
                                      </p:cBhvr>
                                      <p:to>
                                        <p:strVal val="visible"/>
                                      </p:to>
                                    </p:set>
                                    <p:animEffect transition="in" filter="fade">
                                      <p:cBhvr>
                                        <p:cTn id="56" dur="1"/>
                                        <p:tgtEl>
                                          <p:spTgt spid="4007"/>
                                        </p:tgtEl>
                                      </p:cBhvr>
                                    </p:animEffect>
                                  </p:childTnLst>
                                </p:cTn>
                              </p:par>
                              <p:par>
                                <p:cTn id="57" presetID="10" presetClass="entr" presetSubtype="0" fill="hold" nodeType="withEffect">
                                  <p:stCondLst>
                                    <p:cond delay="0"/>
                                  </p:stCondLst>
                                  <p:childTnLst>
                                    <p:set>
                                      <p:cBhvr>
                                        <p:cTn id="58" dur="1" fill="hold">
                                          <p:stCondLst>
                                            <p:cond delay="0"/>
                                          </p:stCondLst>
                                        </p:cTn>
                                        <p:tgtEl>
                                          <p:spTgt spid="4008"/>
                                        </p:tgtEl>
                                        <p:attrNameLst>
                                          <p:attrName>style.visibility</p:attrName>
                                        </p:attrNameLst>
                                      </p:cBhvr>
                                      <p:to>
                                        <p:strVal val="visible"/>
                                      </p:to>
                                    </p:set>
                                    <p:animEffect transition="in" filter="fade">
                                      <p:cBhvr>
                                        <p:cTn id="59" dur="1"/>
                                        <p:tgtEl>
                                          <p:spTgt spid="4008"/>
                                        </p:tgtEl>
                                      </p:cBhvr>
                                    </p:animEffect>
                                  </p:childTnLst>
                                </p:cTn>
                              </p:par>
                              <p:par>
                                <p:cTn id="60" presetID="10" presetClass="entr" presetSubtype="0" fill="hold" nodeType="withEffect">
                                  <p:stCondLst>
                                    <p:cond delay="0"/>
                                  </p:stCondLst>
                                  <p:childTnLst>
                                    <p:set>
                                      <p:cBhvr>
                                        <p:cTn id="61" dur="1" fill="hold">
                                          <p:stCondLst>
                                            <p:cond delay="0"/>
                                          </p:stCondLst>
                                        </p:cTn>
                                        <p:tgtEl>
                                          <p:spTgt spid="4009"/>
                                        </p:tgtEl>
                                        <p:attrNameLst>
                                          <p:attrName>style.visibility</p:attrName>
                                        </p:attrNameLst>
                                      </p:cBhvr>
                                      <p:to>
                                        <p:strVal val="visible"/>
                                      </p:to>
                                    </p:set>
                                    <p:animEffect transition="in" filter="fade">
                                      <p:cBhvr>
                                        <p:cTn id="62" dur="1"/>
                                        <p:tgtEl>
                                          <p:spTgt spid="4009"/>
                                        </p:tgtEl>
                                      </p:cBhvr>
                                    </p:animEffect>
                                  </p:childTnLst>
                                </p:cTn>
                              </p:par>
                              <p:par>
                                <p:cTn id="63" presetID="10" presetClass="entr" presetSubtype="0" fill="hold" nodeType="withEffect">
                                  <p:stCondLst>
                                    <p:cond delay="0"/>
                                  </p:stCondLst>
                                  <p:childTnLst>
                                    <p:set>
                                      <p:cBhvr>
                                        <p:cTn id="64" dur="1" fill="hold">
                                          <p:stCondLst>
                                            <p:cond delay="0"/>
                                          </p:stCondLst>
                                        </p:cTn>
                                        <p:tgtEl>
                                          <p:spTgt spid="4010"/>
                                        </p:tgtEl>
                                        <p:attrNameLst>
                                          <p:attrName>style.visibility</p:attrName>
                                        </p:attrNameLst>
                                      </p:cBhvr>
                                      <p:to>
                                        <p:strVal val="visible"/>
                                      </p:to>
                                    </p:set>
                                    <p:animEffect transition="in" filter="fade">
                                      <p:cBhvr>
                                        <p:cTn id="65" dur="1"/>
                                        <p:tgtEl>
                                          <p:spTgt spid="4010"/>
                                        </p:tgtEl>
                                      </p:cBhvr>
                                    </p:animEffect>
                                  </p:childTnLst>
                                </p:cTn>
                              </p:par>
                              <p:par>
                                <p:cTn id="66" presetID="10" presetClass="entr" presetSubtype="0" fill="hold" nodeType="withEffect">
                                  <p:stCondLst>
                                    <p:cond delay="0"/>
                                  </p:stCondLst>
                                  <p:childTnLst>
                                    <p:set>
                                      <p:cBhvr>
                                        <p:cTn id="67" dur="1" fill="hold">
                                          <p:stCondLst>
                                            <p:cond delay="0"/>
                                          </p:stCondLst>
                                        </p:cTn>
                                        <p:tgtEl>
                                          <p:spTgt spid="4011"/>
                                        </p:tgtEl>
                                        <p:attrNameLst>
                                          <p:attrName>style.visibility</p:attrName>
                                        </p:attrNameLst>
                                      </p:cBhvr>
                                      <p:to>
                                        <p:strVal val="visible"/>
                                      </p:to>
                                    </p:set>
                                    <p:animEffect transition="in" filter="fade">
                                      <p:cBhvr>
                                        <p:cTn id="68" dur="1"/>
                                        <p:tgtEl>
                                          <p:spTgt spid="4011"/>
                                        </p:tgtEl>
                                      </p:cBhvr>
                                    </p:animEffect>
                                  </p:childTnLst>
                                </p:cTn>
                              </p:par>
                              <p:par>
                                <p:cTn id="69" presetID="10" presetClass="entr" presetSubtype="0" fill="hold" nodeType="withEffect">
                                  <p:stCondLst>
                                    <p:cond delay="0"/>
                                  </p:stCondLst>
                                  <p:childTnLst>
                                    <p:set>
                                      <p:cBhvr>
                                        <p:cTn id="70" dur="1" fill="hold">
                                          <p:stCondLst>
                                            <p:cond delay="0"/>
                                          </p:stCondLst>
                                        </p:cTn>
                                        <p:tgtEl>
                                          <p:spTgt spid="4012"/>
                                        </p:tgtEl>
                                        <p:attrNameLst>
                                          <p:attrName>style.visibility</p:attrName>
                                        </p:attrNameLst>
                                      </p:cBhvr>
                                      <p:to>
                                        <p:strVal val="visible"/>
                                      </p:to>
                                    </p:set>
                                    <p:animEffect transition="in" filter="fade">
                                      <p:cBhvr>
                                        <p:cTn id="71" dur="1"/>
                                        <p:tgtEl>
                                          <p:spTgt spid="4012"/>
                                        </p:tgtEl>
                                      </p:cBhvr>
                                    </p:animEffect>
                                  </p:childTnLst>
                                </p:cTn>
                              </p:par>
                              <p:par>
                                <p:cTn id="72" presetID="10" presetClass="entr" presetSubtype="0" fill="hold" nodeType="withEffect">
                                  <p:stCondLst>
                                    <p:cond delay="0"/>
                                  </p:stCondLst>
                                  <p:childTnLst>
                                    <p:set>
                                      <p:cBhvr>
                                        <p:cTn id="73" dur="1" fill="hold">
                                          <p:stCondLst>
                                            <p:cond delay="0"/>
                                          </p:stCondLst>
                                        </p:cTn>
                                        <p:tgtEl>
                                          <p:spTgt spid="4013"/>
                                        </p:tgtEl>
                                        <p:attrNameLst>
                                          <p:attrName>style.visibility</p:attrName>
                                        </p:attrNameLst>
                                      </p:cBhvr>
                                      <p:to>
                                        <p:strVal val="visible"/>
                                      </p:to>
                                    </p:set>
                                    <p:animEffect transition="in" filter="fade">
                                      <p:cBhvr>
                                        <p:cTn id="74" dur="1"/>
                                        <p:tgtEl>
                                          <p:spTgt spid="4013"/>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983"/>
                                        </p:tgtEl>
                                        <p:attrNameLst>
                                          <p:attrName>style.visibility</p:attrName>
                                        </p:attrNameLst>
                                      </p:cBhvr>
                                      <p:to>
                                        <p:strVal val="visible"/>
                                      </p:to>
                                    </p:set>
                                    <p:animEffect transition="in" filter="fade">
                                      <p:cBhvr>
                                        <p:cTn id="79" dur="500"/>
                                        <p:tgtEl>
                                          <p:spTgt spid="3983"/>
                                        </p:tgtEl>
                                      </p:cBhvr>
                                    </p:animEffect>
                                  </p:childTnLst>
                                </p:cTn>
                              </p:par>
                              <p:par>
                                <p:cTn id="80" presetID="10" presetClass="entr" presetSubtype="0" fill="hold" nodeType="withEffect">
                                  <p:stCondLst>
                                    <p:cond delay="0"/>
                                  </p:stCondLst>
                                  <p:childTnLst>
                                    <p:set>
                                      <p:cBhvr>
                                        <p:cTn id="81" dur="1" fill="hold">
                                          <p:stCondLst>
                                            <p:cond delay="0"/>
                                          </p:stCondLst>
                                        </p:cTn>
                                        <p:tgtEl>
                                          <p:spTgt spid="3980"/>
                                        </p:tgtEl>
                                        <p:attrNameLst>
                                          <p:attrName>style.visibility</p:attrName>
                                        </p:attrNameLst>
                                      </p:cBhvr>
                                      <p:to>
                                        <p:strVal val="visible"/>
                                      </p:to>
                                    </p:set>
                                    <p:animEffect transition="in" filter="fade">
                                      <p:cBhvr>
                                        <p:cTn id="82" dur="500"/>
                                        <p:tgtEl>
                                          <p:spTgt spid="3980"/>
                                        </p:tgtEl>
                                      </p:cBhvr>
                                    </p:animEffect>
                                  </p:childTnLst>
                                </p:cTn>
                              </p:par>
                              <p:par>
                                <p:cTn id="83" presetID="10" presetClass="entr" presetSubtype="0" fill="hold" nodeType="withEffect">
                                  <p:stCondLst>
                                    <p:cond delay="0"/>
                                  </p:stCondLst>
                                  <p:childTnLst>
                                    <p:set>
                                      <p:cBhvr>
                                        <p:cTn id="84" dur="1" fill="hold">
                                          <p:stCondLst>
                                            <p:cond delay="0"/>
                                          </p:stCondLst>
                                        </p:cTn>
                                        <p:tgtEl>
                                          <p:spTgt spid="3982"/>
                                        </p:tgtEl>
                                        <p:attrNameLst>
                                          <p:attrName>style.visibility</p:attrName>
                                        </p:attrNameLst>
                                      </p:cBhvr>
                                      <p:to>
                                        <p:strVal val="visible"/>
                                      </p:to>
                                    </p:set>
                                    <p:animEffect transition="in" filter="fade">
                                      <p:cBhvr>
                                        <p:cTn id="85" dur="500"/>
                                        <p:tgtEl>
                                          <p:spTgt spid="3982"/>
                                        </p:tgtEl>
                                      </p:cBhvr>
                                    </p:animEffect>
                                  </p:childTnLst>
                                </p:cTn>
                              </p:par>
                              <p:par>
                                <p:cTn id="86" presetID="10" presetClass="entr" presetSubtype="0" fill="hold" nodeType="withEffect">
                                  <p:stCondLst>
                                    <p:cond delay="0"/>
                                  </p:stCondLst>
                                  <p:childTnLst>
                                    <p:set>
                                      <p:cBhvr>
                                        <p:cTn id="87" dur="1" fill="hold">
                                          <p:stCondLst>
                                            <p:cond delay="0"/>
                                          </p:stCondLst>
                                        </p:cTn>
                                        <p:tgtEl>
                                          <p:spTgt spid="3981"/>
                                        </p:tgtEl>
                                        <p:attrNameLst>
                                          <p:attrName>style.visibility</p:attrName>
                                        </p:attrNameLst>
                                      </p:cBhvr>
                                      <p:to>
                                        <p:strVal val="visible"/>
                                      </p:to>
                                    </p:set>
                                    <p:animEffect transition="in" filter="fade">
                                      <p:cBhvr>
                                        <p:cTn id="88" dur="500"/>
                                        <p:tgtEl>
                                          <p:spTgt spid="3981"/>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984"/>
                                        </p:tgtEl>
                                        <p:attrNameLst>
                                          <p:attrName>style.visibility</p:attrName>
                                        </p:attrNameLst>
                                      </p:cBhvr>
                                      <p:to>
                                        <p:strVal val="visible"/>
                                      </p:to>
                                    </p:set>
                                    <p:animEffect transition="in" filter="fade">
                                      <p:cBhvr>
                                        <p:cTn id="93" dur="1"/>
                                        <p:tgtEl>
                                          <p:spTgt spid="3984"/>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4032"/>
                                        </p:tgtEl>
                                        <p:attrNameLst>
                                          <p:attrName>style.visibility</p:attrName>
                                        </p:attrNameLst>
                                      </p:cBhvr>
                                      <p:to>
                                        <p:strVal val="visible"/>
                                      </p:to>
                                    </p:set>
                                    <p:animEffect transition="in" filter="fade">
                                      <p:cBhvr>
                                        <p:cTn id="98" dur="1"/>
                                        <p:tgtEl>
                                          <p:spTgt spid="4032"/>
                                        </p:tgtEl>
                                      </p:cBhvr>
                                    </p:animEffect>
                                  </p:childTnLst>
                                </p:cTn>
                              </p:par>
                              <p:par>
                                <p:cTn id="99" presetID="10" presetClass="entr" presetSubtype="0" fill="hold" nodeType="withEffect">
                                  <p:stCondLst>
                                    <p:cond delay="0"/>
                                  </p:stCondLst>
                                  <p:childTnLst>
                                    <p:set>
                                      <p:cBhvr>
                                        <p:cTn id="100" dur="1" fill="hold">
                                          <p:stCondLst>
                                            <p:cond delay="0"/>
                                          </p:stCondLst>
                                        </p:cTn>
                                        <p:tgtEl>
                                          <p:spTgt spid="4030"/>
                                        </p:tgtEl>
                                        <p:attrNameLst>
                                          <p:attrName>style.visibility</p:attrName>
                                        </p:attrNameLst>
                                      </p:cBhvr>
                                      <p:to>
                                        <p:strVal val="visible"/>
                                      </p:to>
                                    </p:set>
                                    <p:animEffect transition="in" filter="fade">
                                      <p:cBhvr>
                                        <p:cTn id="101" dur="1"/>
                                        <p:tgtEl>
                                          <p:spTgt spid="4030"/>
                                        </p:tgtEl>
                                      </p:cBhvr>
                                    </p:animEffect>
                                  </p:childTnLst>
                                </p:cTn>
                              </p:par>
                              <p:par>
                                <p:cTn id="102" presetID="10" presetClass="entr" presetSubtype="0" fill="hold" nodeType="withEffect">
                                  <p:stCondLst>
                                    <p:cond delay="0"/>
                                  </p:stCondLst>
                                  <p:childTnLst>
                                    <p:set>
                                      <p:cBhvr>
                                        <p:cTn id="103" dur="1" fill="hold">
                                          <p:stCondLst>
                                            <p:cond delay="0"/>
                                          </p:stCondLst>
                                        </p:cTn>
                                        <p:tgtEl>
                                          <p:spTgt spid="4031"/>
                                        </p:tgtEl>
                                        <p:attrNameLst>
                                          <p:attrName>style.visibility</p:attrName>
                                        </p:attrNameLst>
                                      </p:cBhvr>
                                      <p:to>
                                        <p:strVal val="visible"/>
                                      </p:to>
                                    </p:set>
                                    <p:animEffect transition="in" filter="fade">
                                      <p:cBhvr>
                                        <p:cTn id="104" dur="1"/>
                                        <p:tgtEl>
                                          <p:spTgt spid="4031"/>
                                        </p:tgtEl>
                                      </p:cBhvr>
                                    </p:animEffect>
                                  </p:childTnLst>
                                </p:cTn>
                              </p:par>
                              <p:par>
                                <p:cTn id="105" presetID="10" presetClass="entr" presetSubtype="0" fill="hold" nodeType="withEffect">
                                  <p:stCondLst>
                                    <p:cond delay="0"/>
                                  </p:stCondLst>
                                  <p:childTnLst>
                                    <p:set>
                                      <p:cBhvr>
                                        <p:cTn id="106" dur="1" fill="hold">
                                          <p:stCondLst>
                                            <p:cond delay="0"/>
                                          </p:stCondLst>
                                        </p:cTn>
                                        <p:tgtEl>
                                          <p:spTgt spid="4038"/>
                                        </p:tgtEl>
                                        <p:attrNameLst>
                                          <p:attrName>style.visibility</p:attrName>
                                        </p:attrNameLst>
                                      </p:cBhvr>
                                      <p:to>
                                        <p:strVal val="visible"/>
                                      </p:to>
                                    </p:set>
                                    <p:animEffect transition="in" filter="fade">
                                      <p:cBhvr>
                                        <p:cTn id="107" dur="1"/>
                                        <p:tgtEl>
                                          <p:spTgt spid="4038"/>
                                        </p:tgtEl>
                                      </p:cBhvr>
                                    </p:animEffect>
                                  </p:childTnLst>
                                </p:cTn>
                              </p:par>
                              <p:par>
                                <p:cTn id="108" presetID="10" presetClass="entr" presetSubtype="0" fill="hold" nodeType="withEffect">
                                  <p:stCondLst>
                                    <p:cond delay="0"/>
                                  </p:stCondLst>
                                  <p:childTnLst>
                                    <p:set>
                                      <p:cBhvr>
                                        <p:cTn id="109" dur="1" fill="hold">
                                          <p:stCondLst>
                                            <p:cond delay="0"/>
                                          </p:stCondLst>
                                        </p:cTn>
                                        <p:tgtEl>
                                          <p:spTgt spid="3975"/>
                                        </p:tgtEl>
                                        <p:attrNameLst>
                                          <p:attrName>style.visibility</p:attrName>
                                        </p:attrNameLst>
                                      </p:cBhvr>
                                      <p:to>
                                        <p:strVal val="visible"/>
                                      </p:to>
                                    </p:set>
                                    <p:animEffect transition="in" filter="fade">
                                      <p:cBhvr>
                                        <p:cTn id="110" dur="1"/>
                                        <p:tgtEl>
                                          <p:spTgt spid="3975"/>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3974"/>
                                        </p:tgtEl>
                                        <p:attrNameLst>
                                          <p:attrName>style.visibility</p:attrName>
                                        </p:attrNameLst>
                                      </p:cBhvr>
                                      <p:to>
                                        <p:strVal val="visible"/>
                                      </p:to>
                                    </p:set>
                                    <p:animEffect transition="in" filter="fade">
                                      <p:cBhvr>
                                        <p:cTn id="115" dur="1"/>
                                        <p:tgtEl>
                                          <p:spTgt spid="3974"/>
                                        </p:tgtEl>
                                      </p:cBhvr>
                                    </p:animEffect>
                                  </p:childTnLst>
                                </p:cTn>
                              </p:par>
                              <p:par>
                                <p:cTn id="116" presetID="10" presetClass="entr" presetSubtype="0" fill="hold" nodeType="withEffect">
                                  <p:stCondLst>
                                    <p:cond delay="0"/>
                                  </p:stCondLst>
                                  <p:childTnLst>
                                    <p:set>
                                      <p:cBhvr>
                                        <p:cTn id="117" dur="1" fill="hold">
                                          <p:stCondLst>
                                            <p:cond delay="0"/>
                                          </p:stCondLst>
                                        </p:cTn>
                                        <p:tgtEl>
                                          <p:spTgt spid="3998"/>
                                        </p:tgtEl>
                                        <p:attrNameLst>
                                          <p:attrName>style.visibility</p:attrName>
                                        </p:attrNameLst>
                                      </p:cBhvr>
                                      <p:to>
                                        <p:strVal val="visible"/>
                                      </p:to>
                                    </p:set>
                                    <p:animEffect transition="in" filter="fade">
                                      <p:cBhvr>
                                        <p:cTn id="118" dur="1"/>
                                        <p:tgtEl>
                                          <p:spTgt spid="3998"/>
                                        </p:tgtEl>
                                      </p:cBhvr>
                                    </p:animEffect>
                                  </p:childTnLst>
                                </p:cTn>
                              </p:par>
                              <p:par>
                                <p:cTn id="119" presetID="10" presetClass="entr" presetSubtype="0" fill="hold" nodeType="withEffect">
                                  <p:stCondLst>
                                    <p:cond delay="0"/>
                                  </p:stCondLst>
                                  <p:childTnLst>
                                    <p:set>
                                      <p:cBhvr>
                                        <p:cTn id="120" dur="1" fill="hold">
                                          <p:stCondLst>
                                            <p:cond delay="0"/>
                                          </p:stCondLst>
                                        </p:cTn>
                                        <p:tgtEl>
                                          <p:spTgt spid="3997"/>
                                        </p:tgtEl>
                                        <p:attrNameLst>
                                          <p:attrName>style.visibility</p:attrName>
                                        </p:attrNameLst>
                                      </p:cBhvr>
                                      <p:to>
                                        <p:strVal val="visible"/>
                                      </p:to>
                                    </p:set>
                                    <p:animEffect transition="in" filter="fade">
                                      <p:cBhvr>
                                        <p:cTn id="121" dur="1"/>
                                        <p:tgtEl>
                                          <p:spTgt spid="3997"/>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4042"/>
                                        </p:tgtEl>
                                        <p:attrNameLst>
                                          <p:attrName>style.visibility</p:attrName>
                                        </p:attrNameLst>
                                      </p:cBhvr>
                                      <p:to>
                                        <p:strVal val="visible"/>
                                      </p:to>
                                    </p:set>
                                    <p:animEffect transition="in" filter="fade">
                                      <p:cBhvr>
                                        <p:cTn id="126" dur="1"/>
                                        <p:tgtEl>
                                          <p:spTgt spid="4042"/>
                                        </p:tgtEl>
                                      </p:cBhvr>
                                    </p:animEffect>
                                  </p:childTnLst>
                                </p:cTn>
                              </p:par>
                              <p:par>
                                <p:cTn id="127" presetID="10" presetClass="entr" presetSubtype="0" fill="hold" nodeType="withEffect">
                                  <p:stCondLst>
                                    <p:cond delay="0"/>
                                  </p:stCondLst>
                                  <p:childTnLst>
                                    <p:set>
                                      <p:cBhvr>
                                        <p:cTn id="128" dur="1" fill="hold">
                                          <p:stCondLst>
                                            <p:cond delay="0"/>
                                          </p:stCondLst>
                                        </p:cTn>
                                        <p:tgtEl>
                                          <p:spTgt spid="4040"/>
                                        </p:tgtEl>
                                        <p:attrNameLst>
                                          <p:attrName>style.visibility</p:attrName>
                                        </p:attrNameLst>
                                      </p:cBhvr>
                                      <p:to>
                                        <p:strVal val="visible"/>
                                      </p:to>
                                    </p:set>
                                    <p:animEffect transition="in" filter="fade">
                                      <p:cBhvr>
                                        <p:cTn id="129" dur="1"/>
                                        <p:tgtEl>
                                          <p:spTgt spid="4040"/>
                                        </p:tgtEl>
                                      </p:cBhvr>
                                    </p:animEffect>
                                  </p:childTnLst>
                                </p:cTn>
                              </p:par>
                              <p:par>
                                <p:cTn id="130" presetID="10" presetClass="entr" presetSubtype="0" fill="hold" nodeType="withEffect">
                                  <p:stCondLst>
                                    <p:cond delay="0"/>
                                  </p:stCondLst>
                                  <p:childTnLst>
                                    <p:set>
                                      <p:cBhvr>
                                        <p:cTn id="131" dur="1" fill="hold">
                                          <p:stCondLst>
                                            <p:cond delay="0"/>
                                          </p:stCondLst>
                                        </p:cTn>
                                        <p:tgtEl>
                                          <p:spTgt spid="4041"/>
                                        </p:tgtEl>
                                        <p:attrNameLst>
                                          <p:attrName>style.visibility</p:attrName>
                                        </p:attrNameLst>
                                      </p:cBhvr>
                                      <p:to>
                                        <p:strVal val="visible"/>
                                      </p:to>
                                    </p:set>
                                    <p:animEffect transition="in" filter="fade">
                                      <p:cBhvr>
                                        <p:cTn id="132" dur="1"/>
                                        <p:tgtEl>
                                          <p:spTgt spid="4041"/>
                                        </p:tgtEl>
                                      </p:cBhvr>
                                    </p:animEffect>
                                  </p:childTnLst>
                                </p:cTn>
                              </p:par>
                              <p:par>
                                <p:cTn id="133" presetID="10" presetClass="entr" presetSubtype="0" fill="hold" nodeType="withEffect">
                                  <p:stCondLst>
                                    <p:cond delay="0"/>
                                  </p:stCondLst>
                                  <p:childTnLst>
                                    <p:set>
                                      <p:cBhvr>
                                        <p:cTn id="134" dur="1" fill="hold">
                                          <p:stCondLst>
                                            <p:cond delay="0"/>
                                          </p:stCondLst>
                                        </p:cTn>
                                        <p:tgtEl>
                                          <p:spTgt spid="4043"/>
                                        </p:tgtEl>
                                        <p:attrNameLst>
                                          <p:attrName>style.visibility</p:attrName>
                                        </p:attrNameLst>
                                      </p:cBhvr>
                                      <p:to>
                                        <p:strVal val="visible"/>
                                      </p:to>
                                    </p:set>
                                    <p:animEffect transition="in" filter="fade">
                                      <p:cBhvr>
                                        <p:cTn id="135" dur="1"/>
                                        <p:tgtEl>
                                          <p:spTgt spid="4043"/>
                                        </p:tgtEl>
                                      </p:cBhvr>
                                    </p:animEffect>
                                  </p:childTnLst>
                                </p:cTn>
                              </p:par>
                              <p:par>
                                <p:cTn id="136" presetID="10" presetClass="entr" presetSubtype="0" fill="hold" nodeType="withEffect">
                                  <p:stCondLst>
                                    <p:cond delay="0"/>
                                  </p:stCondLst>
                                  <p:childTnLst>
                                    <p:set>
                                      <p:cBhvr>
                                        <p:cTn id="137" dur="1" fill="hold">
                                          <p:stCondLst>
                                            <p:cond delay="0"/>
                                          </p:stCondLst>
                                        </p:cTn>
                                        <p:tgtEl>
                                          <p:spTgt spid="4039"/>
                                        </p:tgtEl>
                                        <p:attrNameLst>
                                          <p:attrName>style.visibility</p:attrName>
                                        </p:attrNameLst>
                                      </p:cBhvr>
                                      <p:to>
                                        <p:strVal val="visible"/>
                                      </p:to>
                                    </p:set>
                                    <p:animEffect transition="in" filter="fade">
                                      <p:cBhvr>
                                        <p:cTn id="138" dur="1"/>
                                        <p:tgtEl>
                                          <p:spTgt spid="4039"/>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3986"/>
                                        </p:tgtEl>
                                        <p:attrNameLst>
                                          <p:attrName>style.visibility</p:attrName>
                                        </p:attrNameLst>
                                      </p:cBhvr>
                                      <p:to>
                                        <p:strVal val="visible"/>
                                      </p:to>
                                    </p:set>
                                    <p:animEffect transition="in" filter="fade">
                                      <p:cBhvr>
                                        <p:cTn id="143" dur="500"/>
                                        <p:tgtEl>
                                          <p:spTgt spid="3986"/>
                                        </p:tgtEl>
                                      </p:cBhvr>
                                    </p:animEffect>
                                  </p:childTnLst>
                                </p:cTn>
                              </p:par>
                              <p:par>
                                <p:cTn id="144" presetID="10" presetClass="entr" presetSubtype="0" fill="hold" nodeType="withEffect">
                                  <p:stCondLst>
                                    <p:cond delay="0"/>
                                  </p:stCondLst>
                                  <p:childTnLst>
                                    <p:set>
                                      <p:cBhvr>
                                        <p:cTn id="145" dur="1" fill="hold">
                                          <p:stCondLst>
                                            <p:cond delay="0"/>
                                          </p:stCondLst>
                                        </p:cTn>
                                        <p:tgtEl>
                                          <p:spTgt spid="3989"/>
                                        </p:tgtEl>
                                        <p:attrNameLst>
                                          <p:attrName>style.visibility</p:attrName>
                                        </p:attrNameLst>
                                      </p:cBhvr>
                                      <p:to>
                                        <p:strVal val="visible"/>
                                      </p:to>
                                    </p:set>
                                    <p:animEffect transition="in" filter="fade">
                                      <p:cBhvr>
                                        <p:cTn id="146" dur="500"/>
                                        <p:tgtEl>
                                          <p:spTgt spid="3989"/>
                                        </p:tgtEl>
                                      </p:cBhvr>
                                    </p:animEffect>
                                  </p:childTnLst>
                                </p:cTn>
                              </p:par>
                              <p:par>
                                <p:cTn id="147" presetID="10" presetClass="entr" presetSubtype="0" fill="hold" nodeType="withEffect">
                                  <p:stCondLst>
                                    <p:cond delay="0"/>
                                  </p:stCondLst>
                                  <p:childTnLst>
                                    <p:set>
                                      <p:cBhvr>
                                        <p:cTn id="148" dur="1" fill="hold">
                                          <p:stCondLst>
                                            <p:cond delay="0"/>
                                          </p:stCondLst>
                                        </p:cTn>
                                        <p:tgtEl>
                                          <p:spTgt spid="3985"/>
                                        </p:tgtEl>
                                        <p:attrNameLst>
                                          <p:attrName>style.visibility</p:attrName>
                                        </p:attrNameLst>
                                      </p:cBhvr>
                                      <p:to>
                                        <p:strVal val="visible"/>
                                      </p:to>
                                    </p:set>
                                    <p:animEffect transition="in" filter="fade">
                                      <p:cBhvr>
                                        <p:cTn id="149" dur="500"/>
                                        <p:tgtEl>
                                          <p:spTgt spid="3985"/>
                                        </p:tgtEl>
                                      </p:cBhvr>
                                    </p:animEffect>
                                  </p:childTnLst>
                                </p:cTn>
                              </p:par>
                              <p:par>
                                <p:cTn id="150" presetID="10" presetClass="entr" presetSubtype="0" fill="hold" nodeType="withEffect">
                                  <p:stCondLst>
                                    <p:cond delay="0"/>
                                  </p:stCondLst>
                                  <p:childTnLst>
                                    <p:set>
                                      <p:cBhvr>
                                        <p:cTn id="151" dur="1" fill="hold">
                                          <p:stCondLst>
                                            <p:cond delay="0"/>
                                          </p:stCondLst>
                                        </p:cTn>
                                        <p:tgtEl>
                                          <p:spTgt spid="3988"/>
                                        </p:tgtEl>
                                        <p:attrNameLst>
                                          <p:attrName>style.visibility</p:attrName>
                                        </p:attrNameLst>
                                      </p:cBhvr>
                                      <p:to>
                                        <p:strVal val="visible"/>
                                      </p:to>
                                    </p:set>
                                    <p:animEffect transition="in" filter="fade">
                                      <p:cBhvr>
                                        <p:cTn id="152" dur="500"/>
                                        <p:tgtEl>
                                          <p:spTgt spid="3988"/>
                                        </p:tgtEl>
                                      </p:cBhvr>
                                    </p:animEffect>
                                  </p:childTnLst>
                                </p:cTn>
                              </p:par>
                              <p:par>
                                <p:cTn id="153" presetID="10" presetClass="entr" presetSubtype="0" fill="hold" nodeType="withEffect">
                                  <p:stCondLst>
                                    <p:cond delay="0"/>
                                  </p:stCondLst>
                                  <p:childTnLst>
                                    <p:set>
                                      <p:cBhvr>
                                        <p:cTn id="154" dur="1" fill="hold">
                                          <p:stCondLst>
                                            <p:cond delay="0"/>
                                          </p:stCondLst>
                                        </p:cTn>
                                        <p:tgtEl>
                                          <p:spTgt spid="3987"/>
                                        </p:tgtEl>
                                        <p:attrNameLst>
                                          <p:attrName>style.visibility</p:attrName>
                                        </p:attrNameLst>
                                      </p:cBhvr>
                                      <p:to>
                                        <p:strVal val="visible"/>
                                      </p:to>
                                    </p:set>
                                    <p:animEffect transition="in" filter="fade">
                                      <p:cBhvr>
                                        <p:cTn id="155" dur="500"/>
                                        <p:tgtEl>
                                          <p:spTgt spid="3987"/>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nodeType="clickEffect">
                                  <p:stCondLst>
                                    <p:cond delay="0"/>
                                  </p:stCondLst>
                                  <p:childTnLst>
                                    <p:set>
                                      <p:cBhvr>
                                        <p:cTn id="159" dur="1" fill="hold">
                                          <p:stCondLst>
                                            <p:cond delay="0"/>
                                          </p:stCondLst>
                                        </p:cTn>
                                        <p:tgtEl>
                                          <p:spTgt spid="3990"/>
                                        </p:tgtEl>
                                        <p:attrNameLst>
                                          <p:attrName>style.visibility</p:attrName>
                                        </p:attrNameLst>
                                      </p:cBhvr>
                                      <p:to>
                                        <p:strVal val="visible"/>
                                      </p:to>
                                    </p:set>
                                    <p:animEffect transition="in" filter="fade">
                                      <p:cBhvr>
                                        <p:cTn id="160" dur="500"/>
                                        <p:tgtEl>
                                          <p:spTgt spid="3990"/>
                                        </p:tgtEl>
                                      </p:cBhvr>
                                    </p:animEffect>
                                  </p:childTnLst>
                                </p:cTn>
                              </p:par>
                              <p:par>
                                <p:cTn id="161" presetID="10" presetClass="entr" presetSubtype="0" fill="hold" nodeType="withEffect">
                                  <p:stCondLst>
                                    <p:cond delay="0"/>
                                  </p:stCondLst>
                                  <p:childTnLst>
                                    <p:set>
                                      <p:cBhvr>
                                        <p:cTn id="162" dur="1" fill="hold">
                                          <p:stCondLst>
                                            <p:cond delay="0"/>
                                          </p:stCondLst>
                                        </p:cTn>
                                        <p:tgtEl>
                                          <p:spTgt spid="3991"/>
                                        </p:tgtEl>
                                        <p:attrNameLst>
                                          <p:attrName>style.visibility</p:attrName>
                                        </p:attrNameLst>
                                      </p:cBhvr>
                                      <p:to>
                                        <p:strVal val="visible"/>
                                      </p:to>
                                    </p:set>
                                    <p:animEffect transition="in" filter="fade">
                                      <p:cBhvr>
                                        <p:cTn id="163" dur="500"/>
                                        <p:tgtEl>
                                          <p:spTgt spid="3991"/>
                                        </p:tgtEl>
                                      </p:cBhvr>
                                    </p:animEffect>
                                  </p:childTnLst>
                                </p:cTn>
                              </p:par>
                              <p:par>
                                <p:cTn id="164" presetID="10" presetClass="entr" presetSubtype="0" fill="hold" nodeType="withEffect">
                                  <p:stCondLst>
                                    <p:cond delay="0"/>
                                  </p:stCondLst>
                                  <p:childTnLst>
                                    <p:set>
                                      <p:cBhvr>
                                        <p:cTn id="165" dur="1" fill="hold">
                                          <p:stCondLst>
                                            <p:cond delay="0"/>
                                          </p:stCondLst>
                                        </p:cTn>
                                        <p:tgtEl>
                                          <p:spTgt spid="3992"/>
                                        </p:tgtEl>
                                        <p:attrNameLst>
                                          <p:attrName>style.visibility</p:attrName>
                                        </p:attrNameLst>
                                      </p:cBhvr>
                                      <p:to>
                                        <p:strVal val="visible"/>
                                      </p:to>
                                    </p:set>
                                    <p:animEffect transition="in" filter="fade">
                                      <p:cBhvr>
                                        <p:cTn id="166" dur="500"/>
                                        <p:tgtEl>
                                          <p:spTgt spid="3992"/>
                                        </p:tgtEl>
                                      </p:cBhvr>
                                    </p:animEffect>
                                  </p:childTnLst>
                                </p:cTn>
                              </p:par>
                              <p:par>
                                <p:cTn id="167" presetID="10" presetClass="entr" presetSubtype="0" fill="hold" nodeType="withEffect">
                                  <p:stCondLst>
                                    <p:cond delay="0"/>
                                  </p:stCondLst>
                                  <p:childTnLst>
                                    <p:set>
                                      <p:cBhvr>
                                        <p:cTn id="168" dur="1" fill="hold">
                                          <p:stCondLst>
                                            <p:cond delay="0"/>
                                          </p:stCondLst>
                                        </p:cTn>
                                        <p:tgtEl>
                                          <p:spTgt spid="3993"/>
                                        </p:tgtEl>
                                        <p:attrNameLst>
                                          <p:attrName>style.visibility</p:attrName>
                                        </p:attrNameLst>
                                      </p:cBhvr>
                                      <p:to>
                                        <p:strVal val="visible"/>
                                      </p:to>
                                    </p:set>
                                    <p:animEffect transition="in" filter="fade">
                                      <p:cBhvr>
                                        <p:cTn id="169" dur="500"/>
                                        <p:tgtEl>
                                          <p:spTgt spid="3993"/>
                                        </p:tgtEl>
                                      </p:cBhvr>
                                    </p:animEffect>
                                  </p:childTnLst>
                                </p:cTn>
                              </p:par>
                              <p:par>
                                <p:cTn id="170" presetID="10" presetClass="entr" presetSubtype="0" fill="hold" nodeType="withEffect">
                                  <p:stCondLst>
                                    <p:cond delay="0"/>
                                  </p:stCondLst>
                                  <p:childTnLst>
                                    <p:set>
                                      <p:cBhvr>
                                        <p:cTn id="171" dur="1" fill="hold">
                                          <p:stCondLst>
                                            <p:cond delay="0"/>
                                          </p:stCondLst>
                                        </p:cTn>
                                        <p:tgtEl>
                                          <p:spTgt spid="3994"/>
                                        </p:tgtEl>
                                        <p:attrNameLst>
                                          <p:attrName>style.visibility</p:attrName>
                                        </p:attrNameLst>
                                      </p:cBhvr>
                                      <p:to>
                                        <p:strVal val="visible"/>
                                      </p:to>
                                    </p:set>
                                    <p:animEffect transition="in" filter="fade">
                                      <p:cBhvr>
                                        <p:cTn id="172" dur="500"/>
                                        <p:tgtEl>
                                          <p:spTgt spid="3994"/>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nodeType="clickEffect">
                                  <p:stCondLst>
                                    <p:cond delay="0"/>
                                  </p:stCondLst>
                                  <p:childTnLst>
                                    <p:set>
                                      <p:cBhvr>
                                        <p:cTn id="176" dur="1" fill="hold">
                                          <p:stCondLst>
                                            <p:cond delay="0"/>
                                          </p:stCondLst>
                                        </p:cTn>
                                        <p:tgtEl>
                                          <p:spTgt spid="4014"/>
                                        </p:tgtEl>
                                        <p:attrNameLst>
                                          <p:attrName>style.visibility</p:attrName>
                                        </p:attrNameLst>
                                      </p:cBhvr>
                                      <p:to>
                                        <p:strVal val="visible"/>
                                      </p:to>
                                    </p:set>
                                    <p:animEffect transition="in" filter="fade">
                                      <p:cBhvr>
                                        <p:cTn id="177" dur="1"/>
                                        <p:tgtEl>
                                          <p:spTgt spid="4014"/>
                                        </p:tgtEl>
                                      </p:cBhvr>
                                    </p:animEffect>
                                  </p:childTnLst>
                                </p:cTn>
                              </p:par>
                              <p:par>
                                <p:cTn id="178" presetID="10" presetClass="entr" presetSubtype="0" fill="hold" nodeType="withEffect">
                                  <p:stCondLst>
                                    <p:cond delay="0"/>
                                  </p:stCondLst>
                                  <p:childTnLst>
                                    <p:set>
                                      <p:cBhvr>
                                        <p:cTn id="179" dur="1" fill="hold">
                                          <p:stCondLst>
                                            <p:cond delay="0"/>
                                          </p:stCondLst>
                                        </p:cTn>
                                        <p:tgtEl>
                                          <p:spTgt spid="4015"/>
                                        </p:tgtEl>
                                        <p:attrNameLst>
                                          <p:attrName>style.visibility</p:attrName>
                                        </p:attrNameLst>
                                      </p:cBhvr>
                                      <p:to>
                                        <p:strVal val="visible"/>
                                      </p:to>
                                    </p:set>
                                    <p:animEffect transition="in" filter="fade">
                                      <p:cBhvr>
                                        <p:cTn id="180" dur="1"/>
                                        <p:tgtEl>
                                          <p:spTgt spid="4015"/>
                                        </p:tgtEl>
                                      </p:cBhvr>
                                    </p:animEffect>
                                  </p:childTnLst>
                                </p:cTn>
                              </p:par>
                              <p:par>
                                <p:cTn id="181" presetID="10" presetClass="entr" presetSubtype="0" fill="hold" nodeType="withEffect">
                                  <p:stCondLst>
                                    <p:cond delay="0"/>
                                  </p:stCondLst>
                                  <p:childTnLst>
                                    <p:set>
                                      <p:cBhvr>
                                        <p:cTn id="182" dur="1" fill="hold">
                                          <p:stCondLst>
                                            <p:cond delay="0"/>
                                          </p:stCondLst>
                                        </p:cTn>
                                        <p:tgtEl>
                                          <p:spTgt spid="4016"/>
                                        </p:tgtEl>
                                        <p:attrNameLst>
                                          <p:attrName>style.visibility</p:attrName>
                                        </p:attrNameLst>
                                      </p:cBhvr>
                                      <p:to>
                                        <p:strVal val="visible"/>
                                      </p:to>
                                    </p:set>
                                    <p:animEffect transition="in" filter="fade">
                                      <p:cBhvr>
                                        <p:cTn id="183" dur="1"/>
                                        <p:tgtEl>
                                          <p:spTgt spid="4016"/>
                                        </p:tgtEl>
                                      </p:cBhvr>
                                    </p:animEffect>
                                  </p:childTnLst>
                                </p:cTn>
                              </p:par>
                              <p:par>
                                <p:cTn id="184" presetID="10" presetClass="entr" presetSubtype="0" fill="hold" nodeType="withEffect">
                                  <p:stCondLst>
                                    <p:cond delay="0"/>
                                  </p:stCondLst>
                                  <p:childTnLst>
                                    <p:set>
                                      <p:cBhvr>
                                        <p:cTn id="185" dur="1" fill="hold">
                                          <p:stCondLst>
                                            <p:cond delay="0"/>
                                          </p:stCondLst>
                                        </p:cTn>
                                        <p:tgtEl>
                                          <p:spTgt spid="4017"/>
                                        </p:tgtEl>
                                        <p:attrNameLst>
                                          <p:attrName>style.visibility</p:attrName>
                                        </p:attrNameLst>
                                      </p:cBhvr>
                                      <p:to>
                                        <p:strVal val="visible"/>
                                      </p:to>
                                    </p:set>
                                    <p:animEffect transition="in" filter="fade">
                                      <p:cBhvr>
                                        <p:cTn id="186" dur="1"/>
                                        <p:tgtEl>
                                          <p:spTgt spid="4017"/>
                                        </p:tgtEl>
                                      </p:cBhvr>
                                    </p:animEffect>
                                  </p:childTnLst>
                                </p:cTn>
                              </p:par>
                              <p:par>
                                <p:cTn id="187" presetID="10" presetClass="entr" presetSubtype="0" fill="hold" nodeType="withEffect">
                                  <p:stCondLst>
                                    <p:cond delay="0"/>
                                  </p:stCondLst>
                                  <p:childTnLst>
                                    <p:set>
                                      <p:cBhvr>
                                        <p:cTn id="188" dur="1" fill="hold">
                                          <p:stCondLst>
                                            <p:cond delay="0"/>
                                          </p:stCondLst>
                                        </p:cTn>
                                        <p:tgtEl>
                                          <p:spTgt spid="4018"/>
                                        </p:tgtEl>
                                        <p:attrNameLst>
                                          <p:attrName>style.visibility</p:attrName>
                                        </p:attrNameLst>
                                      </p:cBhvr>
                                      <p:to>
                                        <p:strVal val="visible"/>
                                      </p:to>
                                    </p:set>
                                    <p:animEffect transition="in" filter="fade">
                                      <p:cBhvr>
                                        <p:cTn id="189" dur="1"/>
                                        <p:tgtEl>
                                          <p:spTgt spid="4018"/>
                                        </p:tgtEl>
                                      </p:cBhvr>
                                    </p:animEffect>
                                  </p:childTnLst>
                                </p:cTn>
                              </p:par>
                              <p:par>
                                <p:cTn id="190" presetID="10" presetClass="entr" presetSubtype="0" fill="hold" nodeType="withEffect">
                                  <p:stCondLst>
                                    <p:cond delay="0"/>
                                  </p:stCondLst>
                                  <p:childTnLst>
                                    <p:set>
                                      <p:cBhvr>
                                        <p:cTn id="191" dur="1" fill="hold">
                                          <p:stCondLst>
                                            <p:cond delay="0"/>
                                          </p:stCondLst>
                                        </p:cTn>
                                        <p:tgtEl>
                                          <p:spTgt spid="4019"/>
                                        </p:tgtEl>
                                        <p:attrNameLst>
                                          <p:attrName>style.visibility</p:attrName>
                                        </p:attrNameLst>
                                      </p:cBhvr>
                                      <p:to>
                                        <p:strVal val="visible"/>
                                      </p:to>
                                    </p:set>
                                    <p:animEffect transition="in" filter="fade">
                                      <p:cBhvr>
                                        <p:cTn id="192" dur="1"/>
                                        <p:tgtEl>
                                          <p:spTgt spid="4019"/>
                                        </p:tgtEl>
                                      </p:cBhvr>
                                    </p:animEffect>
                                  </p:childTnLst>
                                </p:cTn>
                              </p:par>
                              <p:par>
                                <p:cTn id="193" presetID="10" presetClass="entr" presetSubtype="0" fill="hold" nodeType="withEffect">
                                  <p:stCondLst>
                                    <p:cond delay="0"/>
                                  </p:stCondLst>
                                  <p:childTnLst>
                                    <p:set>
                                      <p:cBhvr>
                                        <p:cTn id="194" dur="1" fill="hold">
                                          <p:stCondLst>
                                            <p:cond delay="0"/>
                                          </p:stCondLst>
                                        </p:cTn>
                                        <p:tgtEl>
                                          <p:spTgt spid="4020"/>
                                        </p:tgtEl>
                                        <p:attrNameLst>
                                          <p:attrName>style.visibility</p:attrName>
                                        </p:attrNameLst>
                                      </p:cBhvr>
                                      <p:to>
                                        <p:strVal val="visible"/>
                                      </p:to>
                                    </p:set>
                                    <p:animEffect transition="in" filter="fade">
                                      <p:cBhvr>
                                        <p:cTn id="195" dur="1"/>
                                        <p:tgtEl>
                                          <p:spTgt spid="4020"/>
                                        </p:tgtEl>
                                      </p:cBhvr>
                                    </p:animEffect>
                                  </p:childTnLst>
                                </p:cTn>
                              </p:par>
                              <p:par>
                                <p:cTn id="196" presetID="10" presetClass="entr" presetSubtype="0" fill="hold" nodeType="withEffect">
                                  <p:stCondLst>
                                    <p:cond delay="0"/>
                                  </p:stCondLst>
                                  <p:childTnLst>
                                    <p:set>
                                      <p:cBhvr>
                                        <p:cTn id="197" dur="1" fill="hold">
                                          <p:stCondLst>
                                            <p:cond delay="0"/>
                                          </p:stCondLst>
                                        </p:cTn>
                                        <p:tgtEl>
                                          <p:spTgt spid="4021"/>
                                        </p:tgtEl>
                                        <p:attrNameLst>
                                          <p:attrName>style.visibility</p:attrName>
                                        </p:attrNameLst>
                                      </p:cBhvr>
                                      <p:to>
                                        <p:strVal val="visible"/>
                                      </p:to>
                                    </p:set>
                                    <p:animEffect transition="in" filter="fade">
                                      <p:cBhvr>
                                        <p:cTn id="198" dur="1"/>
                                        <p:tgtEl>
                                          <p:spTgt spid="4021"/>
                                        </p:tgtEl>
                                      </p:cBhvr>
                                    </p:animEffect>
                                  </p:childTnLst>
                                </p:cTn>
                              </p:par>
                            </p:childTnLst>
                          </p:cTn>
                        </p:par>
                      </p:childTnLst>
                    </p:cTn>
                  </p:par>
                  <p:par>
                    <p:cTn id="199" fill="hold">
                      <p:stCondLst>
                        <p:cond delay="indefinite"/>
                      </p:stCondLst>
                      <p:childTnLst>
                        <p:par>
                          <p:cTn id="200" fill="hold">
                            <p:stCondLst>
                              <p:cond delay="0"/>
                            </p:stCondLst>
                            <p:childTnLst>
                              <p:par>
                                <p:cTn id="201" presetID="10" presetClass="entr" presetSubtype="0" fill="hold" nodeType="clickEffect">
                                  <p:stCondLst>
                                    <p:cond delay="0"/>
                                  </p:stCondLst>
                                  <p:childTnLst>
                                    <p:set>
                                      <p:cBhvr>
                                        <p:cTn id="202" dur="1" fill="hold">
                                          <p:stCondLst>
                                            <p:cond delay="0"/>
                                          </p:stCondLst>
                                        </p:cTn>
                                        <p:tgtEl>
                                          <p:spTgt spid="3995"/>
                                        </p:tgtEl>
                                        <p:attrNameLst>
                                          <p:attrName>style.visibility</p:attrName>
                                        </p:attrNameLst>
                                      </p:cBhvr>
                                      <p:to>
                                        <p:strVal val="visible"/>
                                      </p:to>
                                    </p:set>
                                    <p:animEffect transition="in" filter="fade">
                                      <p:cBhvr>
                                        <p:cTn id="203" dur="1"/>
                                        <p:tgtEl>
                                          <p:spTgt spid="3995"/>
                                        </p:tgtEl>
                                      </p:cBhvr>
                                    </p:animEffec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nodeType="clickEffect">
                                  <p:stCondLst>
                                    <p:cond delay="0"/>
                                  </p:stCondLst>
                                  <p:childTnLst>
                                    <p:set>
                                      <p:cBhvr>
                                        <p:cTn id="207" dur="1" fill="hold">
                                          <p:stCondLst>
                                            <p:cond delay="0"/>
                                          </p:stCondLst>
                                        </p:cTn>
                                        <p:tgtEl>
                                          <p:spTgt spid="4048"/>
                                        </p:tgtEl>
                                        <p:attrNameLst>
                                          <p:attrName>style.visibility</p:attrName>
                                        </p:attrNameLst>
                                      </p:cBhvr>
                                      <p:to>
                                        <p:strVal val="visible"/>
                                      </p:to>
                                    </p:set>
                                    <p:animEffect transition="in" filter="fade">
                                      <p:cBhvr>
                                        <p:cTn id="208" dur="1"/>
                                        <p:tgtEl>
                                          <p:spTgt spid="4048"/>
                                        </p:tgtEl>
                                      </p:cBhvr>
                                    </p:animEffect>
                                  </p:childTnLst>
                                </p:cTn>
                              </p:par>
                              <p:par>
                                <p:cTn id="209" presetID="10" presetClass="entr" presetSubtype="0" fill="hold" nodeType="withEffect">
                                  <p:stCondLst>
                                    <p:cond delay="0"/>
                                  </p:stCondLst>
                                  <p:childTnLst>
                                    <p:set>
                                      <p:cBhvr>
                                        <p:cTn id="210" dur="1" fill="hold">
                                          <p:stCondLst>
                                            <p:cond delay="0"/>
                                          </p:stCondLst>
                                        </p:cTn>
                                        <p:tgtEl>
                                          <p:spTgt spid="4047"/>
                                        </p:tgtEl>
                                        <p:attrNameLst>
                                          <p:attrName>style.visibility</p:attrName>
                                        </p:attrNameLst>
                                      </p:cBhvr>
                                      <p:to>
                                        <p:strVal val="visible"/>
                                      </p:to>
                                    </p:set>
                                    <p:animEffect transition="in" filter="fade">
                                      <p:cBhvr>
                                        <p:cTn id="211" dur="1"/>
                                        <p:tgtEl>
                                          <p:spTgt spid="4047"/>
                                        </p:tgtEl>
                                      </p:cBhvr>
                                    </p:animEffect>
                                  </p:childTnLst>
                                </p:cTn>
                              </p:par>
                              <p:par>
                                <p:cTn id="212" presetID="10" presetClass="entr" presetSubtype="0" fill="hold" nodeType="withEffect">
                                  <p:stCondLst>
                                    <p:cond delay="0"/>
                                  </p:stCondLst>
                                  <p:childTnLst>
                                    <p:set>
                                      <p:cBhvr>
                                        <p:cTn id="213" dur="1" fill="hold">
                                          <p:stCondLst>
                                            <p:cond delay="0"/>
                                          </p:stCondLst>
                                        </p:cTn>
                                        <p:tgtEl>
                                          <p:spTgt spid="3958"/>
                                        </p:tgtEl>
                                        <p:attrNameLst>
                                          <p:attrName>style.visibility</p:attrName>
                                        </p:attrNameLst>
                                      </p:cBhvr>
                                      <p:to>
                                        <p:strVal val="visible"/>
                                      </p:to>
                                    </p:set>
                                    <p:animEffect transition="in" filter="fade">
                                      <p:cBhvr>
                                        <p:cTn id="214" dur="1"/>
                                        <p:tgtEl>
                                          <p:spTgt spid="3958"/>
                                        </p:tgtEl>
                                      </p:cBhvr>
                                    </p:animEffect>
                                  </p:childTnLst>
                                </p:cTn>
                              </p:par>
                            </p:childTnLst>
                          </p:cTn>
                        </p:par>
                      </p:childTnLst>
                    </p:cTn>
                  </p:par>
                  <p:par>
                    <p:cTn id="215" fill="hold">
                      <p:stCondLst>
                        <p:cond delay="indefinite"/>
                      </p:stCondLst>
                      <p:childTnLst>
                        <p:par>
                          <p:cTn id="216" fill="hold">
                            <p:stCondLst>
                              <p:cond delay="0"/>
                            </p:stCondLst>
                            <p:childTnLst>
                              <p:par>
                                <p:cTn id="217" presetID="10" presetClass="entr" presetSubtype="0" fill="hold" nodeType="clickEffect">
                                  <p:stCondLst>
                                    <p:cond delay="0"/>
                                  </p:stCondLst>
                                  <p:childTnLst>
                                    <p:set>
                                      <p:cBhvr>
                                        <p:cTn id="218" dur="1" fill="hold">
                                          <p:stCondLst>
                                            <p:cond delay="0"/>
                                          </p:stCondLst>
                                        </p:cTn>
                                        <p:tgtEl>
                                          <p:spTgt spid="4053"/>
                                        </p:tgtEl>
                                        <p:attrNameLst>
                                          <p:attrName>style.visibility</p:attrName>
                                        </p:attrNameLst>
                                      </p:cBhvr>
                                      <p:to>
                                        <p:strVal val="visible"/>
                                      </p:to>
                                    </p:set>
                                    <p:animEffect transition="in" filter="fade">
                                      <p:cBhvr>
                                        <p:cTn id="219" dur="1"/>
                                        <p:tgtEl>
                                          <p:spTgt spid="4053"/>
                                        </p:tgtEl>
                                      </p:cBhvr>
                                    </p:animEffect>
                                  </p:childTnLst>
                                </p:cTn>
                              </p:par>
                            </p:childTnLst>
                          </p:cTn>
                        </p:par>
                      </p:childTnLst>
                    </p:cTn>
                  </p:par>
                  <p:par>
                    <p:cTn id="220" fill="hold">
                      <p:stCondLst>
                        <p:cond delay="indefinite"/>
                      </p:stCondLst>
                      <p:childTnLst>
                        <p:par>
                          <p:cTn id="221" fill="hold">
                            <p:stCondLst>
                              <p:cond delay="0"/>
                            </p:stCondLst>
                            <p:childTnLst>
                              <p:par>
                                <p:cTn id="222" presetID="10" presetClass="entr" presetSubtype="0" fill="hold" nodeType="clickEffect">
                                  <p:stCondLst>
                                    <p:cond delay="0"/>
                                  </p:stCondLst>
                                  <p:childTnLst>
                                    <p:set>
                                      <p:cBhvr>
                                        <p:cTn id="223" dur="1" fill="hold">
                                          <p:stCondLst>
                                            <p:cond delay="0"/>
                                          </p:stCondLst>
                                        </p:cTn>
                                        <p:tgtEl>
                                          <p:spTgt spid="4050"/>
                                        </p:tgtEl>
                                        <p:attrNameLst>
                                          <p:attrName>style.visibility</p:attrName>
                                        </p:attrNameLst>
                                      </p:cBhvr>
                                      <p:to>
                                        <p:strVal val="visible"/>
                                      </p:to>
                                    </p:set>
                                    <p:animEffect transition="in" filter="fade">
                                      <p:cBhvr>
                                        <p:cTn id="224" dur="1"/>
                                        <p:tgtEl>
                                          <p:spTgt spid="4050"/>
                                        </p:tgtEl>
                                      </p:cBhvr>
                                    </p:animEffect>
                                  </p:childTnLst>
                                </p:cTn>
                              </p:par>
                              <p:par>
                                <p:cTn id="225" presetID="10" presetClass="entr" presetSubtype="0" fill="hold" nodeType="withEffect">
                                  <p:stCondLst>
                                    <p:cond delay="0"/>
                                  </p:stCondLst>
                                  <p:childTnLst>
                                    <p:set>
                                      <p:cBhvr>
                                        <p:cTn id="226" dur="1" fill="hold">
                                          <p:stCondLst>
                                            <p:cond delay="0"/>
                                          </p:stCondLst>
                                        </p:cTn>
                                        <p:tgtEl>
                                          <p:spTgt spid="4051"/>
                                        </p:tgtEl>
                                        <p:attrNameLst>
                                          <p:attrName>style.visibility</p:attrName>
                                        </p:attrNameLst>
                                      </p:cBhvr>
                                      <p:to>
                                        <p:strVal val="visible"/>
                                      </p:to>
                                    </p:set>
                                    <p:animEffect transition="in" filter="fade">
                                      <p:cBhvr>
                                        <p:cTn id="227" dur="1"/>
                                        <p:tgtEl>
                                          <p:spTgt spid="4051"/>
                                        </p:tgtEl>
                                      </p:cBhvr>
                                    </p:animEffect>
                                  </p:childTnLst>
                                </p:cTn>
                              </p:par>
                            </p:childTnLst>
                          </p:cTn>
                        </p:par>
                      </p:childTnLst>
                    </p:cTn>
                  </p:par>
                  <p:par>
                    <p:cTn id="228" fill="hold">
                      <p:stCondLst>
                        <p:cond delay="indefinite"/>
                      </p:stCondLst>
                      <p:childTnLst>
                        <p:par>
                          <p:cTn id="229" fill="hold">
                            <p:stCondLst>
                              <p:cond delay="0"/>
                            </p:stCondLst>
                            <p:childTnLst>
                              <p:par>
                                <p:cTn id="230" presetID="10" presetClass="entr" presetSubtype="0" fill="hold" nodeType="clickEffect">
                                  <p:stCondLst>
                                    <p:cond delay="0"/>
                                  </p:stCondLst>
                                  <p:childTnLst>
                                    <p:set>
                                      <p:cBhvr>
                                        <p:cTn id="231" dur="1" fill="hold">
                                          <p:stCondLst>
                                            <p:cond delay="0"/>
                                          </p:stCondLst>
                                        </p:cTn>
                                        <p:tgtEl>
                                          <p:spTgt spid="4069"/>
                                        </p:tgtEl>
                                        <p:attrNameLst>
                                          <p:attrName>style.visibility</p:attrName>
                                        </p:attrNameLst>
                                      </p:cBhvr>
                                      <p:to>
                                        <p:strVal val="visible"/>
                                      </p:to>
                                    </p:set>
                                    <p:animEffect transition="in" filter="fade">
                                      <p:cBhvr>
                                        <p:cTn id="232" dur="1"/>
                                        <p:tgtEl>
                                          <p:spTgt spid="4069"/>
                                        </p:tgtEl>
                                      </p:cBhvr>
                                    </p:animEffect>
                                  </p:childTnLst>
                                </p:cTn>
                              </p:par>
                              <p:par>
                                <p:cTn id="233" presetID="10" presetClass="entr" presetSubtype="0" fill="hold" nodeType="withEffect">
                                  <p:stCondLst>
                                    <p:cond delay="0"/>
                                  </p:stCondLst>
                                  <p:childTnLst>
                                    <p:set>
                                      <p:cBhvr>
                                        <p:cTn id="234" dur="1" fill="hold">
                                          <p:stCondLst>
                                            <p:cond delay="0"/>
                                          </p:stCondLst>
                                        </p:cTn>
                                        <p:tgtEl>
                                          <p:spTgt spid="4022"/>
                                        </p:tgtEl>
                                        <p:attrNameLst>
                                          <p:attrName>style.visibility</p:attrName>
                                        </p:attrNameLst>
                                      </p:cBhvr>
                                      <p:to>
                                        <p:strVal val="visible"/>
                                      </p:to>
                                    </p:set>
                                    <p:animEffect transition="in" filter="fade">
                                      <p:cBhvr>
                                        <p:cTn id="235" dur="1"/>
                                        <p:tgtEl>
                                          <p:spTgt spid="4022"/>
                                        </p:tgtEl>
                                      </p:cBhvr>
                                    </p:animEffect>
                                  </p:childTnLst>
                                </p:cTn>
                              </p:par>
                              <p:par>
                                <p:cTn id="236" presetID="10" presetClass="entr" presetSubtype="0" fill="hold" nodeType="withEffect">
                                  <p:stCondLst>
                                    <p:cond delay="0"/>
                                  </p:stCondLst>
                                  <p:childTnLst>
                                    <p:set>
                                      <p:cBhvr>
                                        <p:cTn id="237" dur="1" fill="hold">
                                          <p:stCondLst>
                                            <p:cond delay="0"/>
                                          </p:stCondLst>
                                        </p:cTn>
                                        <p:tgtEl>
                                          <p:spTgt spid="4026"/>
                                        </p:tgtEl>
                                        <p:attrNameLst>
                                          <p:attrName>style.visibility</p:attrName>
                                        </p:attrNameLst>
                                      </p:cBhvr>
                                      <p:to>
                                        <p:strVal val="visible"/>
                                      </p:to>
                                    </p:set>
                                    <p:animEffect transition="in" filter="fade">
                                      <p:cBhvr>
                                        <p:cTn id="238" dur="1"/>
                                        <p:tgtEl>
                                          <p:spTgt spid="4026"/>
                                        </p:tgtEl>
                                      </p:cBhvr>
                                    </p:animEffect>
                                  </p:childTnLst>
                                </p:cTn>
                              </p:par>
                            </p:childTnLst>
                          </p:cTn>
                        </p:par>
                      </p:childTnLst>
                    </p:cTn>
                  </p:par>
                  <p:par>
                    <p:cTn id="239" fill="hold">
                      <p:stCondLst>
                        <p:cond delay="indefinite"/>
                      </p:stCondLst>
                      <p:childTnLst>
                        <p:par>
                          <p:cTn id="240" fill="hold">
                            <p:stCondLst>
                              <p:cond delay="0"/>
                            </p:stCondLst>
                            <p:childTnLst>
                              <p:par>
                                <p:cTn id="241" presetID="10" presetClass="entr" presetSubtype="0" fill="hold" nodeType="clickEffect">
                                  <p:stCondLst>
                                    <p:cond delay="0"/>
                                  </p:stCondLst>
                                  <p:childTnLst>
                                    <p:set>
                                      <p:cBhvr>
                                        <p:cTn id="242" dur="1" fill="hold">
                                          <p:stCondLst>
                                            <p:cond delay="0"/>
                                          </p:stCondLst>
                                        </p:cTn>
                                        <p:tgtEl>
                                          <p:spTgt spid="4061"/>
                                        </p:tgtEl>
                                        <p:attrNameLst>
                                          <p:attrName>style.visibility</p:attrName>
                                        </p:attrNameLst>
                                      </p:cBhvr>
                                      <p:to>
                                        <p:strVal val="visible"/>
                                      </p:to>
                                    </p:set>
                                    <p:animEffect transition="in" filter="fade">
                                      <p:cBhvr>
                                        <p:cTn id="243" dur="1"/>
                                        <p:tgtEl>
                                          <p:spTgt spid="4061"/>
                                        </p:tgtEl>
                                      </p:cBhvr>
                                    </p:animEffect>
                                  </p:childTnLst>
                                </p:cTn>
                              </p:par>
                              <p:par>
                                <p:cTn id="244" presetID="10" presetClass="entr" presetSubtype="0" fill="hold" nodeType="withEffect">
                                  <p:stCondLst>
                                    <p:cond delay="0"/>
                                  </p:stCondLst>
                                  <p:childTnLst>
                                    <p:set>
                                      <p:cBhvr>
                                        <p:cTn id="245" dur="1" fill="hold">
                                          <p:stCondLst>
                                            <p:cond delay="0"/>
                                          </p:stCondLst>
                                        </p:cTn>
                                        <p:tgtEl>
                                          <p:spTgt spid="4029"/>
                                        </p:tgtEl>
                                        <p:attrNameLst>
                                          <p:attrName>style.visibility</p:attrName>
                                        </p:attrNameLst>
                                      </p:cBhvr>
                                      <p:to>
                                        <p:strVal val="visible"/>
                                      </p:to>
                                    </p:set>
                                    <p:animEffect transition="in" filter="fade">
                                      <p:cBhvr>
                                        <p:cTn id="246" dur="1"/>
                                        <p:tgtEl>
                                          <p:spTgt spid="4029"/>
                                        </p:tgtEl>
                                      </p:cBhvr>
                                    </p:animEffect>
                                  </p:childTnLst>
                                </p:cTn>
                              </p:par>
                              <p:par>
                                <p:cTn id="247" presetID="10" presetClass="entr" presetSubtype="0" fill="hold" nodeType="withEffect">
                                  <p:stCondLst>
                                    <p:cond delay="0"/>
                                  </p:stCondLst>
                                  <p:childTnLst>
                                    <p:set>
                                      <p:cBhvr>
                                        <p:cTn id="248" dur="1" fill="hold">
                                          <p:stCondLst>
                                            <p:cond delay="0"/>
                                          </p:stCondLst>
                                        </p:cTn>
                                        <p:tgtEl>
                                          <p:spTgt spid="4028"/>
                                        </p:tgtEl>
                                        <p:attrNameLst>
                                          <p:attrName>style.visibility</p:attrName>
                                        </p:attrNameLst>
                                      </p:cBhvr>
                                      <p:to>
                                        <p:strVal val="visible"/>
                                      </p:to>
                                    </p:set>
                                    <p:animEffect transition="in" filter="fade">
                                      <p:cBhvr>
                                        <p:cTn id="249" dur="1"/>
                                        <p:tgtEl>
                                          <p:spTgt spid="4028"/>
                                        </p:tgtEl>
                                      </p:cBhvr>
                                    </p:animEffect>
                                  </p:childTnLst>
                                </p:cTn>
                              </p:par>
                              <p:par>
                                <p:cTn id="250" presetID="10" presetClass="entr" presetSubtype="0" fill="hold" nodeType="withEffect">
                                  <p:stCondLst>
                                    <p:cond delay="0"/>
                                  </p:stCondLst>
                                  <p:childTnLst>
                                    <p:set>
                                      <p:cBhvr>
                                        <p:cTn id="251" dur="1" fill="hold">
                                          <p:stCondLst>
                                            <p:cond delay="0"/>
                                          </p:stCondLst>
                                        </p:cTn>
                                        <p:tgtEl>
                                          <p:spTgt spid="4027"/>
                                        </p:tgtEl>
                                        <p:attrNameLst>
                                          <p:attrName>style.visibility</p:attrName>
                                        </p:attrNameLst>
                                      </p:cBhvr>
                                      <p:to>
                                        <p:strVal val="visible"/>
                                      </p:to>
                                    </p:set>
                                    <p:animEffect transition="in" filter="fade">
                                      <p:cBhvr>
                                        <p:cTn id="252" dur="1"/>
                                        <p:tgtEl>
                                          <p:spTgt spid="4027"/>
                                        </p:tgtEl>
                                      </p:cBhvr>
                                    </p:animEffect>
                                  </p:childTnLst>
                                </p:cTn>
                              </p:par>
                              <p:par>
                                <p:cTn id="253" presetID="10" presetClass="entr" presetSubtype="0" fill="hold" nodeType="withEffect">
                                  <p:stCondLst>
                                    <p:cond delay="0"/>
                                  </p:stCondLst>
                                  <p:childTnLst>
                                    <p:set>
                                      <p:cBhvr>
                                        <p:cTn id="254" dur="1" fill="hold">
                                          <p:stCondLst>
                                            <p:cond delay="0"/>
                                          </p:stCondLst>
                                        </p:cTn>
                                        <p:tgtEl>
                                          <p:spTgt spid="4025"/>
                                        </p:tgtEl>
                                        <p:attrNameLst>
                                          <p:attrName>style.visibility</p:attrName>
                                        </p:attrNameLst>
                                      </p:cBhvr>
                                      <p:to>
                                        <p:strVal val="visible"/>
                                      </p:to>
                                    </p:set>
                                    <p:animEffect transition="in" filter="fade">
                                      <p:cBhvr>
                                        <p:cTn id="255" dur="1"/>
                                        <p:tgtEl>
                                          <p:spTgt spid="4025"/>
                                        </p:tgtEl>
                                      </p:cBhvr>
                                    </p:animEffect>
                                  </p:childTnLst>
                                </p:cTn>
                              </p:par>
                              <p:par>
                                <p:cTn id="256" presetID="10" presetClass="entr" presetSubtype="0" fill="hold" nodeType="withEffect">
                                  <p:stCondLst>
                                    <p:cond delay="0"/>
                                  </p:stCondLst>
                                  <p:childTnLst>
                                    <p:set>
                                      <p:cBhvr>
                                        <p:cTn id="257" dur="1" fill="hold">
                                          <p:stCondLst>
                                            <p:cond delay="0"/>
                                          </p:stCondLst>
                                        </p:cTn>
                                        <p:tgtEl>
                                          <p:spTgt spid="4024"/>
                                        </p:tgtEl>
                                        <p:attrNameLst>
                                          <p:attrName>style.visibility</p:attrName>
                                        </p:attrNameLst>
                                      </p:cBhvr>
                                      <p:to>
                                        <p:strVal val="visible"/>
                                      </p:to>
                                    </p:set>
                                    <p:animEffect transition="in" filter="fade">
                                      <p:cBhvr>
                                        <p:cTn id="258" dur="1"/>
                                        <p:tgtEl>
                                          <p:spTgt spid="4024"/>
                                        </p:tgtEl>
                                      </p:cBhvr>
                                    </p:animEffect>
                                  </p:childTnLst>
                                </p:cTn>
                              </p:par>
                              <p:par>
                                <p:cTn id="259" presetID="10" presetClass="entr" presetSubtype="0" fill="hold" nodeType="withEffect">
                                  <p:stCondLst>
                                    <p:cond delay="0"/>
                                  </p:stCondLst>
                                  <p:childTnLst>
                                    <p:set>
                                      <p:cBhvr>
                                        <p:cTn id="260" dur="1" fill="hold">
                                          <p:stCondLst>
                                            <p:cond delay="0"/>
                                          </p:stCondLst>
                                        </p:cTn>
                                        <p:tgtEl>
                                          <p:spTgt spid="4023"/>
                                        </p:tgtEl>
                                        <p:attrNameLst>
                                          <p:attrName>style.visibility</p:attrName>
                                        </p:attrNameLst>
                                      </p:cBhvr>
                                      <p:to>
                                        <p:strVal val="visible"/>
                                      </p:to>
                                    </p:set>
                                    <p:animEffect transition="in" filter="fade">
                                      <p:cBhvr>
                                        <p:cTn id="261" dur="1"/>
                                        <p:tgtEl>
                                          <p:spTgt spid="4023"/>
                                        </p:tgtEl>
                                      </p:cBhvr>
                                    </p:animEffect>
                                  </p:childTnLst>
                                </p:cTn>
                              </p:par>
                            </p:childTnLst>
                          </p:cTn>
                        </p:par>
                      </p:childTnLst>
                    </p:cTn>
                  </p:par>
                  <p:par>
                    <p:cTn id="262" fill="hold">
                      <p:stCondLst>
                        <p:cond delay="indefinite"/>
                      </p:stCondLst>
                      <p:childTnLst>
                        <p:par>
                          <p:cTn id="263" fill="hold">
                            <p:stCondLst>
                              <p:cond delay="0"/>
                            </p:stCondLst>
                            <p:childTnLst>
                              <p:par>
                                <p:cTn id="264" presetID="10" presetClass="entr" presetSubtype="0" fill="hold" nodeType="clickEffect">
                                  <p:stCondLst>
                                    <p:cond delay="0"/>
                                  </p:stCondLst>
                                  <p:childTnLst>
                                    <p:set>
                                      <p:cBhvr>
                                        <p:cTn id="265" dur="1" fill="hold">
                                          <p:stCondLst>
                                            <p:cond delay="0"/>
                                          </p:stCondLst>
                                        </p:cTn>
                                        <p:tgtEl>
                                          <p:spTgt spid="4052"/>
                                        </p:tgtEl>
                                        <p:attrNameLst>
                                          <p:attrName>style.visibility</p:attrName>
                                        </p:attrNameLst>
                                      </p:cBhvr>
                                      <p:to>
                                        <p:strVal val="visible"/>
                                      </p:to>
                                    </p:set>
                                    <p:animEffect transition="in" filter="fade">
                                      <p:cBhvr>
                                        <p:cTn id="266" dur="1"/>
                                        <p:tgtEl>
                                          <p:spTgt spid="4052"/>
                                        </p:tgtEl>
                                      </p:cBhvr>
                                    </p:animEffect>
                                  </p:childTnLst>
                                </p:cTn>
                              </p:par>
                              <p:par>
                                <p:cTn id="267" presetID="10" presetClass="entr" presetSubtype="0" fill="hold" nodeType="withEffect">
                                  <p:stCondLst>
                                    <p:cond delay="0"/>
                                  </p:stCondLst>
                                  <p:childTnLst>
                                    <p:set>
                                      <p:cBhvr>
                                        <p:cTn id="268" dur="1" fill="hold">
                                          <p:stCondLst>
                                            <p:cond delay="0"/>
                                          </p:stCondLst>
                                        </p:cTn>
                                        <p:tgtEl>
                                          <p:spTgt spid="4059"/>
                                        </p:tgtEl>
                                        <p:attrNameLst>
                                          <p:attrName>style.visibility</p:attrName>
                                        </p:attrNameLst>
                                      </p:cBhvr>
                                      <p:to>
                                        <p:strVal val="visible"/>
                                      </p:to>
                                    </p:set>
                                    <p:animEffect transition="in" filter="fade">
                                      <p:cBhvr>
                                        <p:cTn id="269" dur="1"/>
                                        <p:tgtEl>
                                          <p:spTgt spid="4059"/>
                                        </p:tgtEl>
                                      </p:cBhvr>
                                    </p:animEffect>
                                  </p:childTnLst>
                                </p:cTn>
                              </p:par>
                              <p:par>
                                <p:cTn id="270" presetID="10" presetClass="entr" presetSubtype="0" fill="hold" nodeType="withEffect">
                                  <p:stCondLst>
                                    <p:cond delay="0"/>
                                  </p:stCondLst>
                                  <p:childTnLst>
                                    <p:set>
                                      <p:cBhvr>
                                        <p:cTn id="271" dur="1" fill="hold">
                                          <p:stCondLst>
                                            <p:cond delay="0"/>
                                          </p:stCondLst>
                                        </p:cTn>
                                        <p:tgtEl>
                                          <p:spTgt spid="4049"/>
                                        </p:tgtEl>
                                        <p:attrNameLst>
                                          <p:attrName>style.visibility</p:attrName>
                                        </p:attrNameLst>
                                      </p:cBhvr>
                                      <p:to>
                                        <p:strVal val="visible"/>
                                      </p:to>
                                    </p:set>
                                    <p:animEffect transition="in" filter="fade">
                                      <p:cBhvr>
                                        <p:cTn id="272" dur="1"/>
                                        <p:tgtEl>
                                          <p:spTgt spid="4049"/>
                                        </p:tgtEl>
                                      </p:cBhvr>
                                    </p:animEffect>
                                  </p:childTnLst>
                                </p:cTn>
                              </p:par>
                            </p:childTnLst>
                          </p:cTn>
                        </p:par>
                      </p:childTnLst>
                    </p:cTn>
                  </p:par>
                  <p:par>
                    <p:cTn id="273" fill="hold">
                      <p:stCondLst>
                        <p:cond delay="indefinite"/>
                      </p:stCondLst>
                      <p:childTnLst>
                        <p:par>
                          <p:cTn id="274" fill="hold">
                            <p:stCondLst>
                              <p:cond delay="0"/>
                            </p:stCondLst>
                            <p:childTnLst>
                              <p:par>
                                <p:cTn id="275" presetID="10" presetClass="entr" presetSubtype="0" fill="hold" nodeType="clickEffect">
                                  <p:stCondLst>
                                    <p:cond delay="0"/>
                                  </p:stCondLst>
                                  <p:childTnLst>
                                    <p:set>
                                      <p:cBhvr>
                                        <p:cTn id="276" dur="1" fill="hold">
                                          <p:stCondLst>
                                            <p:cond delay="0"/>
                                          </p:stCondLst>
                                        </p:cTn>
                                        <p:tgtEl>
                                          <p:spTgt spid="4000"/>
                                        </p:tgtEl>
                                        <p:attrNameLst>
                                          <p:attrName>style.visibility</p:attrName>
                                        </p:attrNameLst>
                                      </p:cBhvr>
                                      <p:to>
                                        <p:strVal val="visible"/>
                                      </p:to>
                                    </p:set>
                                    <p:animEffect transition="in" filter="fade">
                                      <p:cBhvr>
                                        <p:cTn id="277" dur="500"/>
                                        <p:tgtEl>
                                          <p:spTgt spid="4000"/>
                                        </p:tgtEl>
                                      </p:cBhvr>
                                    </p:animEffect>
                                  </p:childTnLst>
                                </p:cTn>
                              </p:par>
                              <p:par>
                                <p:cTn id="278" presetID="10" presetClass="entr" presetSubtype="0" fill="hold" nodeType="withEffect">
                                  <p:stCondLst>
                                    <p:cond delay="0"/>
                                  </p:stCondLst>
                                  <p:childTnLst>
                                    <p:set>
                                      <p:cBhvr>
                                        <p:cTn id="279" dur="1" fill="hold">
                                          <p:stCondLst>
                                            <p:cond delay="0"/>
                                          </p:stCondLst>
                                        </p:cTn>
                                        <p:tgtEl>
                                          <p:spTgt spid="3999"/>
                                        </p:tgtEl>
                                        <p:attrNameLst>
                                          <p:attrName>style.visibility</p:attrName>
                                        </p:attrNameLst>
                                      </p:cBhvr>
                                      <p:to>
                                        <p:strVal val="visible"/>
                                      </p:to>
                                    </p:set>
                                    <p:animEffect transition="in" filter="fade">
                                      <p:cBhvr>
                                        <p:cTn id="280" dur="500"/>
                                        <p:tgtEl>
                                          <p:spTgt spid="3999"/>
                                        </p:tgtEl>
                                      </p:cBhvr>
                                    </p:animEffect>
                                  </p:childTnLst>
                                </p:cTn>
                              </p:par>
                              <p:par>
                                <p:cTn id="281" presetID="10" presetClass="entr" presetSubtype="0" fill="hold" nodeType="withEffect">
                                  <p:stCondLst>
                                    <p:cond delay="0"/>
                                  </p:stCondLst>
                                  <p:childTnLst>
                                    <p:set>
                                      <p:cBhvr>
                                        <p:cTn id="282" dur="1" fill="hold">
                                          <p:stCondLst>
                                            <p:cond delay="0"/>
                                          </p:stCondLst>
                                        </p:cTn>
                                        <p:tgtEl>
                                          <p:spTgt spid="4056"/>
                                        </p:tgtEl>
                                        <p:attrNameLst>
                                          <p:attrName>style.visibility</p:attrName>
                                        </p:attrNameLst>
                                      </p:cBhvr>
                                      <p:to>
                                        <p:strVal val="visible"/>
                                      </p:to>
                                    </p:set>
                                    <p:animEffect transition="in" filter="fade">
                                      <p:cBhvr>
                                        <p:cTn id="283" dur="500"/>
                                        <p:tgtEl>
                                          <p:spTgt spid="4056"/>
                                        </p:tgtEl>
                                      </p:cBhvr>
                                    </p:animEffect>
                                  </p:childTnLst>
                                </p:cTn>
                              </p:par>
                              <p:par>
                                <p:cTn id="284" presetID="10" presetClass="entr" presetSubtype="0" fill="hold" nodeType="withEffect">
                                  <p:stCondLst>
                                    <p:cond delay="0"/>
                                  </p:stCondLst>
                                  <p:childTnLst>
                                    <p:set>
                                      <p:cBhvr>
                                        <p:cTn id="285" dur="1" fill="hold">
                                          <p:stCondLst>
                                            <p:cond delay="0"/>
                                          </p:stCondLst>
                                        </p:cTn>
                                        <p:tgtEl>
                                          <p:spTgt spid="4057"/>
                                        </p:tgtEl>
                                        <p:attrNameLst>
                                          <p:attrName>style.visibility</p:attrName>
                                        </p:attrNameLst>
                                      </p:cBhvr>
                                      <p:to>
                                        <p:strVal val="visible"/>
                                      </p:to>
                                    </p:set>
                                    <p:animEffect transition="in" filter="fade">
                                      <p:cBhvr>
                                        <p:cTn id="286" dur="500"/>
                                        <p:tgtEl>
                                          <p:spTgt spid="4057"/>
                                        </p:tgtEl>
                                      </p:cBhvr>
                                    </p:animEffect>
                                  </p:childTnLst>
                                </p:cTn>
                              </p:par>
                              <p:par>
                                <p:cTn id="287" presetID="10" presetClass="entr" presetSubtype="0" fill="hold" nodeType="withEffect">
                                  <p:stCondLst>
                                    <p:cond delay="0"/>
                                  </p:stCondLst>
                                  <p:childTnLst>
                                    <p:set>
                                      <p:cBhvr>
                                        <p:cTn id="288" dur="1" fill="hold">
                                          <p:stCondLst>
                                            <p:cond delay="0"/>
                                          </p:stCondLst>
                                        </p:cTn>
                                        <p:tgtEl>
                                          <p:spTgt spid="4058"/>
                                        </p:tgtEl>
                                        <p:attrNameLst>
                                          <p:attrName>style.visibility</p:attrName>
                                        </p:attrNameLst>
                                      </p:cBhvr>
                                      <p:to>
                                        <p:strVal val="visible"/>
                                      </p:to>
                                    </p:set>
                                    <p:animEffect transition="in" filter="fade">
                                      <p:cBhvr>
                                        <p:cTn id="289" dur="500"/>
                                        <p:tgtEl>
                                          <p:spTgt spid="4058"/>
                                        </p:tgtEl>
                                      </p:cBhvr>
                                    </p:animEffect>
                                  </p:childTnLst>
                                </p:cTn>
                              </p:par>
                              <p:par>
                                <p:cTn id="290" presetID="10" presetClass="entr" presetSubtype="0" fill="hold" nodeType="withEffect">
                                  <p:stCondLst>
                                    <p:cond delay="0"/>
                                  </p:stCondLst>
                                  <p:childTnLst>
                                    <p:set>
                                      <p:cBhvr>
                                        <p:cTn id="291" dur="1" fill="hold">
                                          <p:stCondLst>
                                            <p:cond delay="0"/>
                                          </p:stCondLst>
                                        </p:cTn>
                                        <p:tgtEl>
                                          <p:spTgt spid="4055"/>
                                        </p:tgtEl>
                                        <p:attrNameLst>
                                          <p:attrName>style.visibility</p:attrName>
                                        </p:attrNameLst>
                                      </p:cBhvr>
                                      <p:to>
                                        <p:strVal val="visible"/>
                                      </p:to>
                                    </p:set>
                                    <p:animEffect transition="in" filter="fade">
                                      <p:cBhvr>
                                        <p:cTn id="292" dur="500"/>
                                        <p:tgtEl>
                                          <p:spTgt spid="4055"/>
                                        </p:tgtEl>
                                      </p:cBhvr>
                                    </p:animEffect>
                                  </p:childTnLst>
                                </p:cTn>
                              </p:par>
                              <p:par>
                                <p:cTn id="293" presetID="10" presetClass="entr" presetSubtype="0" fill="hold" nodeType="withEffect">
                                  <p:stCondLst>
                                    <p:cond delay="0"/>
                                  </p:stCondLst>
                                  <p:childTnLst>
                                    <p:set>
                                      <p:cBhvr>
                                        <p:cTn id="294" dur="1" fill="hold">
                                          <p:stCondLst>
                                            <p:cond delay="0"/>
                                          </p:stCondLst>
                                        </p:cTn>
                                        <p:tgtEl>
                                          <p:spTgt spid="4002"/>
                                        </p:tgtEl>
                                        <p:attrNameLst>
                                          <p:attrName>style.visibility</p:attrName>
                                        </p:attrNameLst>
                                      </p:cBhvr>
                                      <p:to>
                                        <p:strVal val="visible"/>
                                      </p:to>
                                    </p:set>
                                    <p:animEffect transition="in" filter="fade">
                                      <p:cBhvr>
                                        <p:cTn id="295" dur="500"/>
                                        <p:tgtEl>
                                          <p:spTgt spid="4002"/>
                                        </p:tgtEl>
                                      </p:cBhvr>
                                    </p:animEffect>
                                  </p:childTnLst>
                                </p:cTn>
                              </p:par>
                              <p:par>
                                <p:cTn id="296" presetID="10" presetClass="entr" presetSubtype="0" fill="hold" nodeType="withEffect">
                                  <p:stCondLst>
                                    <p:cond delay="0"/>
                                  </p:stCondLst>
                                  <p:childTnLst>
                                    <p:set>
                                      <p:cBhvr>
                                        <p:cTn id="297" dur="1" fill="hold">
                                          <p:stCondLst>
                                            <p:cond delay="0"/>
                                          </p:stCondLst>
                                        </p:cTn>
                                        <p:tgtEl>
                                          <p:spTgt spid="4054"/>
                                        </p:tgtEl>
                                        <p:attrNameLst>
                                          <p:attrName>style.visibility</p:attrName>
                                        </p:attrNameLst>
                                      </p:cBhvr>
                                      <p:to>
                                        <p:strVal val="visible"/>
                                      </p:to>
                                    </p:set>
                                    <p:animEffect transition="in" filter="fade">
                                      <p:cBhvr>
                                        <p:cTn id="298" dur="500"/>
                                        <p:tgtEl>
                                          <p:spTgt spid="4054"/>
                                        </p:tgtEl>
                                      </p:cBhvr>
                                    </p:animEffect>
                                  </p:childTnLst>
                                </p:cTn>
                              </p:par>
                            </p:childTnLst>
                          </p:cTn>
                        </p:par>
                      </p:childTnLst>
                    </p:cTn>
                  </p:par>
                  <p:par>
                    <p:cTn id="299" fill="hold">
                      <p:stCondLst>
                        <p:cond delay="indefinite"/>
                      </p:stCondLst>
                      <p:childTnLst>
                        <p:par>
                          <p:cTn id="300" fill="hold">
                            <p:stCondLst>
                              <p:cond delay="0"/>
                            </p:stCondLst>
                            <p:childTnLst>
                              <p:par>
                                <p:cTn id="301" presetID="10" presetClass="entr" presetSubtype="0" fill="hold" nodeType="clickEffect">
                                  <p:stCondLst>
                                    <p:cond delay="0"/>
                                  </p:stCondLst>
                                  <p:childTnLst>
                                    <p:set>
                                      <p:cBhvr>
                                        <p:cTn id="302" dur="1" fill="hold">
                                          <p:stCondLst>
                                            <p:cond delay="0"/>
                                          </p:stCondLst>
                                        </p:cTn>
                                        <p:tgtEl>
                                          <p:spTgt spid="4004"/>
                                        </p:tgtEl>
                                        <p:attrNameLst>
                                          <p:attrName>style.visibility</p:attrName>
                                        </p:attrNameLst>
                                      </p:cBhvr>
                                      <p:to>
                                        <p:strVal val="visible"/>
                                      </p:to>
                                    </p:set>
                                    <p:animEffect transition="in" filter="fade">
                                      <p:cBhvr>
                                        <p:cTn id="303" dur="500"/>
                                        <p:tgtEl>
                                          <p:spTgt spid="4004"/>
                                        </p:tgtEl>
                                      </p:cBhvr>
                                    </p:animEffect>
                                  </p:childTnLst>
                                </p:cTn>
                              </p:par>
                              <p:par>
                                <p:cTn id="304" presetID="10" presetClass="entr" presetSubtype="0" fill="hold" nodeType="withEffect">
                                  <p:stCondLst>
                                    <p:cond delay="0"/>
                                  </p:stCondLst>
                                  <p:childTnLst>
                                    <p:set>
                                      <p:cBhvr>
                                        <p:cTn id="305" dur="1" fill="hold">
                                          <p:stCondLst>
                                            <p:cond delay="0"/>
                                          </p:stCondLst>
                                        </p:cTn>
                                        <p:tgtEl>
                                          <p:spTgt spid="4003"/>
                                        </p:tgtEl>
                                        <p:attrNameLst>
                                          <p:attrName>style.visibility</p:attrName>
                                        </p:attrNameLst>
                                      </p:cBhvr>
                                      <p:to>
                                        <p:strVal val="visible"/>
                                      </p:to>
                                    </p:set>
                                    <p:animEffect transition="in" filter="fade">
                                      <p:cBhvr>
                                        <p:cTn id="306" dur="500"/>
                                        <p:tgtEl>
                                          <p:spTgt spid="4003"/>
                                        </p:tgtEl>
                                      </p:cBhvr>
                                    </p:animEffect>
                                  </p:childTnLst>
                                </p:cTn>
                              </p:par>
                              <p:par>
                                <p:cTn id="307" presetID="10" presetClass="entr" presetSubtype="0" fill="hold" nodeType="withEffect">
                                  <p:stCondLst>
                                    <p:cond delay="0"/>
                                  </p:stCondLst>
                                  <p:childTnLst>
                                    <p:set>
                                      <p:cBhvr>
                                        <p:cTn id="308" dur="1" fill="hold">
                                          <p:stCondLst>
                                            <p:cond delay="0"/>
                                          </p:stCondLst>
                                        </p:cTn>
                                        <p:tgtEl>
                                          <p:spTgt spid="4005"/>
                                        </p:tgtEl>
                                        <p:attrNameLst>
                                          <p:attrName>style.visibility</p:attrName>
                                        </p:attrNameLst>
                                      </p:cBhvr>
                                      <p:to>
                                        <p:strVal val="visible"/>
                                      </p:to>
                                    </p:set>
                                    <p:animEffect transition="in" filter="fade">
                                      <p:cBhvr>
                                        <p:cTn id="309" dur="500"/>
                                        <p:tgtEl>
                                          <p:spTgt spid="4005"/>
                                        </p:tgtEl>
                                      </p:cBhvr>
                                    </p:animEffect>
                                  </p:childTnLst>
                                </p:cTn>
                              </p:par>
                              <p:par>
                                <p:cTn id="310" presetID="10" presetClass="entr" presetSubtype="0" fill="hold" nodeType="withEffect">
                                  <p:stCondLst>
                                    <p:cond delay="0"/>
                                  </p:stCondLst>
                                  <p:childTnLst>
                                    <p:set>
                                      <p:cBhvr>
                                        <p:cTn id="311" dur="1" fill="hold">
                                          <p:stCondLst>
                                            <p:cond delay="0"/>
                                          </p:stCondLst>
                                        </p:cTn>
                                        <p:tgtEl>
                                          <p:spTgt spid="4006"/>
                                        </p:tgtEl>
                                        <p:attrNameLst>
                                          <p:attrName>style.visibility</p:attrName>
                                        </p:attrNameLst>
                                      </p:cBhvr>
                                      <p:to>
                                        <p:strVal val="visible"/>
                                      </p:to>
                                    </p:set>
                                    <p:animEffect transition="in" filter="fade">
                                      <p:cBhvr>
                                        <p:cTn id="312" dur="500"/>
                                        <p:tgtEl>
                                          <p:spTgt spid="4006"/>
                                        </p:tgtEl>
                                      </p:cBhvr>
                                    </p:animEffect>
                                  </p:childTnLst>
                                </p:cTn>
                              </p:par>
                            </p:childTnLst>
                          </p:cTn>
                        </p:par>
                      </p:childTnLst>
                    </p:cTn>
                  </p:par>
                  <p:par>
                    <p:cTn id="313" fill="hold">
                      <p:stCondLst>
                        <p:cond delay="indefinite"/>
                      </p:stCondLst>
                      <p:childTnLst>
                        <p:par>
                          <p:cTn id="314" fill="hold">
                            <p:stCondLst>
                              <p:cond delay="0"/>
                            </p:stCondLst>
                            <p:childTnLst>
                              <p:par>
                                <p:cTn id="315" presetID="10" presetClass="entr" presetSubtype="0" fill="hold" nodeType="clickEffect">
                                  <p:stCondLst>
                                    <p:cond delay="0"/>
                                  </p:stCondLst>
                                  <p:childTnLst>
                                    <p:set>
                                      <p:cBhvr>
                                        <p:cTn id="316" dur="1" fill="hold">
                                          <p:stCondLst>
                                            <p:cond delay="0"/>
                                          </p:stCondLst>
                                        </p:cTn>
                                        <p:tgtEl>
                                          <p:spTgt spid="4033"/>
                                        </p:tgtEl>
                                        <p:attrNameLst>
                                          <p:attrName>style.visibility</p:attrName>
                                        </p:attrNameLst>
                                      </p:cBhvr>
                                      <p:to>
                                        <p:strVal val="visible"/>
                                      </p:to>
                                    </p:set>
                                    <p:animEffect transition="in" filter="fade">
                                      <p:cBhvr>
                                        <p:cTn id="317" dur="1"/>
                                        <p:tgtEl>
                                          <p:spTgt spid="4033"/>
                                        </p:tgtEl>
                                      </p:cBhvr>
                                    </p:animEffect>
                                  </p:childTnLst>
                                </p:cTn>
                              </p:par>
                              <p:par>
                                <p:cTn id="318" presetID="10" presetClass="entr" presetSubtype="0" fill="hold" nodeType="withEffect">
                                  <p:stCondLst>
                                    <p:cond delay="0"/>
                                  </p:stCondLst>
                                  <p:childTnLst>
                                    <p:set>
                                      <p:cBhvr>
                                        <p:cTn id="319" dur="1" fill="hold">
                                          <p:stCondLst>
                                            <p:cond delay="0"/>
                                          </p:stCondLst>
                                        </p:cTn>
                                        <p:tgtEl>
                                          <p:spTgt spid="4034"/>
                                        </p:tgtEl>
                                        <p:attrNameLst>
                                          <p:attrName>style.visibility</p:attrName>
                                        </p:attrNameLst>
                                      </p:cBhvr>
                                      <p:to>
                                        <p:strVal val="visible"/>
                                      </p:to>
                                    </p:set>
                                    <p:animEffect transition="in" filter="fade">
                                      <p:cBhvr>
                                        <p:cTn id="320" dur="1"/>
                                        <p:tgtEl>
                                          <p:spTgt spid="4034"/>
                                        </p:tgtEl>
                                      </p:cBhvr>
                                    </p:animEffect>
                                  </p:childTnLst>
                                </p:cTn>
                              </p:par>
                              <p:par>
                                <p:cTn id="321" presetID="10" presetClass="entr" presetSubtype="0" fill="hold" nodeType="withEffect">
                                  <p:stCondLst>
                                    <p:cond delay="0"/>
                                  </p:stCondLst>
                                  <p:childTnLst>
                                    <p:set>
                                      <p:cBhvr>
                                        <p:cTn id="322" dur="1" fill="hold">
                                          <p:stCondLst>
                                            <p:cond delay="0"/>
                                          </p:stCondLst>
                                        </p:cTn>
                                        <p:tgtEl>
                                          <p:spTgt spid="4035"/>
                                        </p:tgtEl>
                                        <p:attrNameLst>
                                          <p:attrName>style.visibility</p:attrName>
                                        </p:attrNameLst>
                                      </p:cBhvr>
                                      <p:to>
                                        <p:strVal val="visible"/>
                                      </p:to>
                                    </p:set>
                                    <p:animEffect transition="in" filter="fade">
                                      <p:cBhvr>
                                        <p:cTn id="323" dur="1"/>
                                        <p:tgtEl>
                                          <p:spTgt spid="4035"/>
                                        </p:tgtEl>
                                      </p:cBhvr>
                                    </p:animEffect>
                                  </p:childTnLst>
                                </p:cTn>
                              </p:par>
                              <p:par>
                                <p:cTn id="324" presetID="10" presetClass="entr" presetSubtype="0" fill="hold" nodeType="withEffect">
                                  <p:stCondLst>
                                    <p:cond delay="0"/>
                                  </p:stCondLst>
                                  <p:childTnLst>
                                    <p:set>
                                      <p:cBhvr>
                                        <p:cTn id="325" dur="1" fill="hold">
                                          <p:stCondLst>
                                            <p:cond delay="0"/>
                                          </p:stCondLst>
                                        </p:cTn>
                                        <p:tgtEl>
                                          <p:spTgt spid="4036"/>
                                        </p:tgtEl>
                                        <p:attrNameLst>
                                          <p:attrName>style.visibility</p:attrName>
                                        </p:attrNameLst>
                                      </p:cBhvr>
                                      <p:to>
                                        <p:strVal val="visible"/>
                                      </p:to>
                                    </p:set>
                                    <p:animEffect transition="in" filter="fade">
                                      <p:cBhvr>
                                        <p:cTn id="326" dur="1"/>
                                        <p:tgtEl>
                                          <p:spTgt spid="4036"/>
                                        </p:tgtEl>
                                      </p:cBhvr>
                                    </p:animEffect>
                                  </p:childTnLst>
                                </p:cTn>
                              </p:par>
                              <p:par>
                                <p:cTn id="327" presetID="10" presetClass="entr" presetSubtype="0" fill="hold" nodeType="withEffect">
                                  <p:stCondLst>
                                    <p:cond delay="0"/>
                                  </p:stCondLst>
                                  <p:childTnLst>
                                    <p:set>
                                      <p:cBhvr>
                                        <p:cTn id="328" dur="1" fill="hold">
                                          <p:stCondLst>
                                            <p:cond delay="0"/>
                                          </p:stCondLst>
                                        </p:cTn>
                                        <p:tgtEl>
                                          <p:spTgt spid="4037"/>
                                        </p:tgtEl>
                                        <p:attrNameLst>
                                          <p:attrName>style.visibility</p:attrName>
                                        </p:attrNameLst>
                                      </p:cBhvr>
                                      <p:to>
                                        <p:strVal val="visible"/>
                                      </p:to>
                                    </p:set>
                                    <p:animEffect transition="in" filter="fade">
                                      <p:cBhvr>
                                        <p:cTn id="329" dur="1"/>
                                        <p:tgtEl>
                                          <p:spTgt spid="4037"/>
                                        </p:tgtEl>
                                      </p:cBhvr>
                                    </p:animEffect>
                                  </p:childTnLst>
                                </p:cTn>
                              </p:par>
                              <p:par>
                                <p:cTn id="330" presetID="10" presetClass="entr" presetSubtype="0" fill="hold" nodeType="withEffect">
                                  <p:stCondLst>
                                    <p:cond delay="0"/>
                                  </p:stCondLst>
                                  <p:childTnLst>
                                    <p:set>
                                      <p:cBhvr>
                                        <p:cTn id="331" dur="1" fill="hold">
                                          <p:stCondLst>
                                            <p:cond delay="0"/>
                                          </p:stCondLst>
                                        </p:cTn>
                                        <p:tgtEl>
                                          <p:spTgt spid="4046"/>
                                        </p:tgtEl>
                                        <p:attrNameLst>
                                          <p:attrName>style.visibility</p:attrName>
                                        </p:attrNameLst>
                                      </p:cBhvr>
                                      <p:to>
                                        <p:strVal val="visible"/>
                                      </p:to>
                                    </p:set>
                                    <p:animEffect transition="in" filter="fade">
                                      <p:cBhvr>
                                        <p:cTn id="332" dur="1"/>
                                        <p:tgtEl>
                                          <p:spTgt spid="4046"/>
                                        </p:tgtEl>
                                      </p:cBhvr>
                                    </p:animEffect>
                                  </p:childTnLst>
                                </p:cTn>
                              </p:par>
                              <p:par>
                                <p:cTn id="333" presetID="10" presetClass="entr" presetSubtype="0" fill="hold" nodeType="withEffect">
                                  <p:stCondLst>
                                    <p:cond delay="0"/>
                                  </p:stCondLst>
                                  <p:childTnLst>
                                    <p:set>
                                      <p:cBhvr>
                                        <p:cTn id="334" dur="1" fill="hold">
                                          <p:stCondLst>
                                            <p:cond delay="0"/>
                                          </p:stCondLst>
                                        </p:cTn>
                                        <p:tgtEl>
                                          <p:spTgt spid="4045"/>
                                        </p:tgtEl>
                                        <p:attrNameLst>
                                          <p:attrName>style.visibility</p:attrName>
                                        </p:attrNameLst>
                                      </p:cBhvr>
                                      <p:to>
                                        <p:strVal val="visible"/>
                                      </p:to>
                                    </p:set>
                                    <p:animEffect transition="in" filter="fade">
                                      <p:cBhvr>
                                        <p:cTn id="335" dur="1"/>
                                        <p:tgtEl>
                                          <p:spTgt spid="4045"/>
                                        </p:tgtEl>
                                      </p:cBhvr>
                                    </p:animEffect>
                                  </p:childTnLst>
                                </p:cTn>
                              </p:par>
                              <p:par>
                                <p:cTn id="336" presetID="10" presetClass="entr" presetSubtype="0" fill="hold" nodeType="withEffect">
                                  <p:stCondLst>
                                    <p:cond delay="0"/>
                                  </p:stCondLst>
                                  <p:childTnLst>
                                    <p:set>
                                      <p:cBhvr>
                                        <p:cTn id="337" dur="1" fill="hold">
                                          <p:stCondLst>
                                            <p:cond delay="0"/>
                                          </p:stCondLst>
                                        </p:cTn>
                                        <p:tgtEl>
                                          <p:spTgt spid="4044"/>
                                        </p:tgtEl>
                                        <p:attrNameLst>
                                          <p:attrName>style.visibility</p:attrName>
                                        </p:attrNameLst>
                                      </p:cBhvr>
                                      <p:to>
                                        <p:strVal val="visible"/>
                                      </p:to>
                                    </p:set>
                                    <p:animEffect transition="in" filter="fade">
                                      <p:cBhvr>
                                        <p:cTn id="338" dur="1"/>
                                        <p:tgtEl>
                                          <p:spTgt spid="4044"/>
                                        </p:tgtEl>
                                      </p:cBhvr>
                                    </p:animEffect>
                                  </p:childTnLst>
                                </p:cTn>
                              </p:par>
                            </p:childTnLst>
                          </p:cTn>
                        </p:par>
                      </p:childTnLst>
                    </p:cTn>
                  </p:par>
                  <p:par>
                    <p:cTn id="339" fill="hold">
                      <p:stCondLst>
                        <p:cond delay="indefinite"/>
                      </p:stCondLst>
                      <p:childTnLst>
                        <p:par>
                          <p:cTn id="340" fill="hold">
                            <p:stCondLst>
                              <p:cond delay="0"/>
                            </p:stCondLst>
                            <p:childTnLst>
                              <p:par>
                                <p:cTn id="341" presetID="10" presetClass="entr" presetSubtype="0" fill="hold" nodeType="clickEffect">
                                  <p:stCondLst>
                                    <p:cond delay="0"/>
                                  </p:stCondLst>
                                  <p:childTnLst>
                                    <p:set>
                                      <p:cBhvr>
                                        <p:cTn id="342" dur="1" fill="hold">
                                          <p:stCondLst>
                                            <p:cond delay="0"/>
                                          </p:stCondLst>
                                        </p:cTn>
                                        <p:tgtEl>
                                          <p:spTgt spid="4060"/>
                                        </p:tgtEl>
                                        <p:attrNameLst>
                                          <p:attrName>style.visibility</p:attrName>
                                        </p:attrNameLst>
                                      </p:cBhvr>
                                      <p:to>
                                        <p:strVal val="visible"/>
                                      </p:to>
                                    </p:set>
                                    <p:animEffect transition="in" filter="fade">
                                      <p:cBhvr>
                                        <p:cTn id="343" dur="1"/>
                                        <p:tgtEl>
                                          <p:spTgt spid="4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cxnSp>
        <p:nvCxnSpPr>
          <p:cNvPr id="310" name="Shape 310"/>
          <p:cNvCxnSpPr/>
          <p:nvPr/>
        </p:nvCxnSpPr>
        <p:spPr>
          <a:xfrm rot="10800000">
            <a:off x="4550995" y="2771618"/>
            <a:ext cx="978" cy="2432035"/>
          </a:xfrm>
          <a:prstGeom prst="straightConnector1">
            <a:avLst/>
          </a:prstGeom>
          <a:noFill/>
          <a:ln w="9525" cap="flat" cmpd="sng">
            <a:solidFill>
              <a:srgbClr val="C4BD97"/>
            </a:solidFill>
            <a:prstDash val="solid"/>
            <a:round/>
            <a:headEnd type="none" w="med" len="med"/>
            <a:tailEnd type="none" w="med" len="med"/>
          </a:ln>
        </p:spPr>
      </p:cxnSp>
      <p:grpSp>
        <p:nvGrpSpPr>
          <p:cNvPr id="311" name="Shape 311"/>
          <p:cNvGrpSpPr/>
          <p:nvPr/>
        </p:nvGrpSpPr>
        <p:grpSpPr>
          <a:xfrm rot="10800000">
            <a:off x="1450292" y="4190858"/>
            <a:ext cx="914400" cy="1060703"/>
            <a:chOff x="1676400" y="3953780"/>
            <a:chExt cx="914400" cy="1060703"/>
          </a:xfrm>
        </p:grpSpPr>
        <p:cxnSp>
          <p:nvCxnSpPr>
            <p:cNvPr id="312" name="Shape 312"/>
            <p:cNvCxnSpPr/>
            <p:nvPr/>
          </p:nvCxnSpPr>
          <p:spPr>
            <a:xfrm rot="10800000" flipH="1">
              <a:off x="1676400" y="4484132"/>
              <a:ext cx="914400" cy="530351"/>
            </a:xfrm>
            <a:prstGeom prst="straightConnector1">
              <a:avLst/>
            </a:prstGeom>
            <a:noFill/>
            <a:ln w="28575" cap="flat" cmpd="sng">
              <a:solidFill>
                <a:schemeClr val="dk1"/>
              </a:solidFill>
              <a:prstDash val="solid"/>
              <a:round/>
              <a:headEnd type="none" w="med" len="med"/>
              <a:tailEnd type="none" w="med" len="med"/>
            </a:ln>
          </p:spPr>
        </p:cxnSp>
        <p:cxnSp>
          <p:nvCxnSpPr>
            <p:cNvPr id="313" name="Shape 313"/>
            <p:cNvCxnSpPr/>
            <p:nvPr/>
          </p:nvCxnSpPr>
          <p:spPr>
            <a:xfrm>
              <a:off x="1676400" y="3953780"/>
              <a:ext cx="0" cy="1060703"/>
            </a:xfrm>
            <a:prstGeom prst="straightConnector1">
              <a:avLst/>
            </a:prstGeom>
            <a:noFill/>
            <a:ln w="28575" cap="flat" cmpd="sng">
              <a:solidFill>
                <a:schemeClr val="dk1"/>
              </a:solidFill>
              <a:prstDash val="solid"/>
              <a:round/>
              <a:headEnd type="none" w="med" len="med"/>
              <a:tailEnd type="none" w="med" len="med"/>
            </a:ln>
          </p:spPr>
        </p:cxnSp>
        <p:cxnSp>
          <p:nvCxnSpPr>
            <p:cNvPr id="314" name="Shape 314"/>
            <p:cNvCxnSpPr/>
            <p:nvPr/>
          </p:nvCxnSpPr>
          <p:spPr>
            <a:xfrm>
              <a:off x="1676400" y="3953780"/>
              <a:ext cx="914400" cy="530351"/>
            </a:xfrm>
            <a:prstGeom prst="straightConnector1">
              <a:avLst/>
            </a:prstGeom>
            <a:noFill/>
            <a:ln w="28575" cap="flat" cmpd="sng">
              <a:solidFill>
                <a:schemeClr val="dk1"/>
              </a:solidFill>
              <a:prstDash val="solid"/>
              <a:round/>
              <a:headEnd type="none" w="med" len="med"/>
              <a:tailEnd type="none" w="med" len="med"/>
            </a:ln>
          </p:spPr>
        </p:cxnSp>
      </p:grpSp>
      <p:sp>
        <p:nvSpPr>
          <p:cNvPr id="315" name="Shape 315"/>
          <p:cNvSpPr/>
          <p:nvPr/>
        </p:nvSpPr>
        <p:spPr>
          <a:xfrm>
            <a:off x="362803" y="448016"/>
            <a:ext cx="8305799" cy="1323439"/>
          </a:xfrm>
          <a:prstGeom prst="rect">
            <a:avLst/>
          </a:prstGeom>
          <a:noFill/>
          <a:ln>
            <a:noFill/>
          </a:ln>
        </p:spPr>
        <p:txBody>
          <a:bodyPr lIns="91425" tIns="45700" rIns="91425" bIns="45700" anchor="t" anchorCtr="0">
            <a:noAutofit/>
          </a:bodyPr>
          <a:lstStyle/>
          <a:p>
            <a:pPr marL="341313" marR="0" lvl="0" indent="-341313" algn="just" rtl="0">
              <a:spcBef>
                <a:spcPts val="0"/>
              </a:spcBef>
              <a:buClr>
                <a:schemeClr val="dk1"/>
              </a:buClr>
              <a:buSzPct val="100000"/>
              <a:buFont typeface="Calibri"/>
              <a:buAutoNum type="arabicPeriod" startAt="4"/>
            </a:pPr>
            <a:r>
              <a:rPr lang="en-US" sz="2000" b="1" i="0" u="none" strike="noStrike" cap="none" baseline="0">
                <a:solidFill>
                  <a:schemeClr val="dk1"/>
                </a:solidFill>
                <a:latin typeface="Calibri"/>
                <a:ea typeface="Calibri"/>
                <a:cs typeface="Calibri"/>
                <a:sym typeface="Calibri"/>
              </a:rPr>
              <a:t>A triangular lamina of 25mm sides rests on one of its corners on HP such that the surface of the lamina makes an angle of 60° with HP. If the side opposite to the corner on which the lamina rests makes an angle of 30° with VP. Draw its projections. </a:t>
            </a:r>
          </a:p>
        </p:txBody>
      </p:sp>
      <p:cxnSp>
        <p:nvCxnSpPr>
          <p:cNvPr id="316" name="Shape 316"/>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317" name="Shape 317"/>
          <p:cNvCxnSpPr/>
          <p:nvPr/>
        </p:nvCxnSpPr>
        <p:spPr>
          <a:xfrm rot="10800000">
            <a:off x="457200" y="1827211"/>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318" name="Shape 318"/>
          <p:cNvCxnSpPr/>
          <p:nvPr/>
        </p:nvCxnSpPr>
        <p:spPr>
          <a:xfrm rot="10800000">
            <a:off x="685801" y="3493532"/>
            <a:ext cx="7696198" cy="0"/>
          </a:xfrm>
          <a:prstGeom prst="straightConnector1">
            <a:avLst/>
          </a:prstGeom>
          <a:noFill/>
          <a:ln w="9525" cap="flat" cmpd="sng">
            <a:solidFill>
              <a:schemeClr val="dk1"/>
            </a:solidFill>
            <a:prstDash val="solid"/>
            <a:round/>
            <a:headEnd type="none" w="med" len="med"/>
            <a:tailEnd type="none" w="med" len="med"/>
          </a:ln>
        </p:spPr>
      </p:cxnSp>
      <p:sp>
        <p:nvSpPr>
          <p:cNvPr id="319" name="Shape 319"/>
          <p:cNvSpPr txBox="1"/>
          <p:nvPr/>
        </p:nvSpPr>
        <p:spPr>
          <a:xfrm>
            <a:off x="362803" y="3321639"/>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320" name="Shape 320"/>
          <p:cNvSpPr txBox="1"/>
          <p:nvPr/>
        </p:nvSpPr>
        <p:spPr>
          <a:xfrm>
            <a:off x="8382000" y="3310455"/>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321" name="Shape 321"/>
          <p:cNvSpPr txBox="1"/>
          <p:nvPr/>
        </p:nvSpPr>
        <p:spPr>
          <a:xfrm>
            <a:off x="616193" y="3170366"/>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sp>
        <p:nvSpPr>
          <p:cNvPr id="322" name="Shape 322"/>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323" name="Shape 323"/>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324" name="Shape 324"/>
          <p:cNvCxnSpPr/>
          <p:nvPr/>
        </p:nvCxnSpPr>
        <p:spPr>
          <a:xfrm>
            <a:off x="1488654" y="4721210"/>
            <a:ext cx="3080531" cy="0"/>
          </a:xfrm>
          <a:prstGeom prst="straightConnector1">
            <a:avLst/>
          </a:prstGeom>
          <a:noFill/>
          <a:ln w="9525" cap="flat" cmpd="sng">
            <a:solidFill>
              <a:srgbClr val="C4BD97"/>
            </a:solidFill>
            <a:prstDash val="solid"/>
            <a:round/>
            <a:headEnd type="none" w="med" len="med"/>
            <a:tailEnd type="none" w="med" len="med"/>
          </a:ln>
        </p:spPr>
      </p:cxnSp>
      <p:cxnSp>
        <p:nvCxnSpPr>
          <p:cNvPr id="325" name="Shape 325"/>
          <p:cNvCxnSpPr/>
          <p:nvPr/>
        </p:nvCxnSpPr>
        <p:spPr>
          <a:xfrm rot="10800000">
            <a:off x="1092953" y="5203652"/>
            <a:ext cx="932808" cy="530353"/>
          </a:xfrm>
          <a:prstGeom prst="straightConnector1">
            <a:avLst/>
          </a:prstGeom>
          <a:noFill/>
          <a:ln w="9525" cap="flat" cmpd="sng">
            <a:solidFill>
              <a:srgbClr val="4A7DBB"/>
            </a:solidFill>
            <a:prstDash val="solid"/>
            <a:round/>
            <a:headEnd type="triangle" w="lg" len="lg"/>
            <a:tailEnd type="triangle" w="lg" len="lg"/>
          </a:ln>
        </p:spPr>
      </p:cxnSp>
      <p:sp>
        <p:nvSpPr>
          <p:cNvPr id="326" name="Shape 326"/>
          <p:cNvSpPr txBox="1"/>
          <p:nvPr/>
        </p:nvSpPr>
        <p:spPr>
          <a:xfrm>
            <a:off x="1142084" y="4475060"/>
            <a:ext cx="29527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327" name="Shape 327"/>
          <p:cNvSpPr txBox="1"/>
          <p:nvPr/>
        </p:nvSpPr>
        <p:spPr>
          <a:xfrm>
            <a:off x="2274971" y="5193126"/>
            <a:ext cx="4382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328" name="Shape 328"/>
          <p:cNvSpPr txBox="1"/>
          <p:nvPr/>
        </p:nvSpPr>
        <p:spPr>
          <a:xfrm>
            <a:off x="1432632" y="5107316"/>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25</a:t>
            </a:r>
          </a:p>
        </p:txBody>
      </p:sp>
      <p:sp>
        <p:nvSpPr>
          <p:cNvPr id="329" name="Shape 329"/>
          <p:cNvSpPr txBox="1"/>
          <p:nvPr/>
        </p:nvSpPr>
        <p:spPr>
          <a:xfrm>
            <a:off x="2315222" y="388605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cxnSp>
        <p:nvCxnSpPr>
          <p:cNvPr id="330" name="Shape 330"/>
          <p:cNvCxnSpPr/>
          <p:nvPr/>
        </p:nvCxnSpPr>
        <p:spPr>
          <a:xfrm>
            <a:off x="2372264" y="4186683"/>
            <a:ext cx="2161636" cy="4176"/>
          </a:xfrm>
          <a:prstGeom prst="straightConnector1">
            <a:avLst/>
          </a:prstGeom>
          <a:noFill/>
          <a:ln w="9525" cap="flat" cmpd="sng">
            <a:solidFill>
              <a:srgbClr val="C4BD97"/>
            </a:solidFill>
            <a:prstDash val="solid"/>
            <a:round/>
            <a:headEnd type="none" w="med" len="med"/>
            <a:tailEnd type="none" w="med" len="med"/>
          </a:ln>
        </p:spPr>
      </p:cxnSp>
      <p:cxnSp>
        <p:nvCxnSpPr>
          <p:cNvPr id="331" name="Shape 331"/>
          <p:cNvCxnSpPr/>
          <p:nvPr/>
        </p:nvCxnSpPr>
        <p:spPr>
          <a:xfrm>
            <a:off x="2372264" y="5249491"/>
            <a:ext cx="2165728" cy="0"/>
          </a:xfrm>
          <a:prstGeom prst="straightConnector1">
            <a:avLst/>
          </a:prstGeom>
          <a:noFill/>
          <a:ln w="9525" cap="flat" cmpd="sng">
            <a:solidFill>
              <a:srgbClr val="C4BD97"/>
            </a:solidFill>
            <a:prstDash val="solid"/>
            <a:round/>
            <a:headEnd type="none" w="med" len="med"/>
            <a:tailEnd type="none" w="med" len="med"/>
          </a:ln>
        </p:spPr>
      </p:cxnSp>
      <p:cxnSp>
        <p:nvCxnSpPr>
          <p:cNvPr id="332" name="Shape 332"/>
          <p:cNvCxnSpPr/>
          <p:nvPr/>
        </p:nvCxnSpPr>
        <p:spPr>
          <a:xfrm flipH="1">
            <a:off x="1103720" y="4721210"/>
            <a:ext cx="338929" cy="520946"/>
          </a:xfrm>
          <a:prstGeom prst="straightConnector1">
            <a:avLst/>
          </a:prstGeom>
          <a:noFill/>
          <a:ln w="9525" cap="flat" cmpd="sng">
            <a:solidFill>
              <a:srgbClr val="4A7DBB"/>
            </a:solidFill>
            <a:prstDash val="solid"/>
            <a:round/>
            <a:headEnd type="none" w="med" len="med"/>
            <a:tailEnd type="none" w="med" len="med"/>
          </a:ln>
        </p:spPr>
      </p:cxnSp>
      <p:sp>
        <p:nvSpPr>
          <p:cNvPr id="333" name="Shape 333"/>
          <p:cNvSpPr txBox="1"/>
          <p:nvPr/>
        </p:nvSpPr>
        <p:spPr>
          <a:xfrm>
            <a:off x="3799433" y="4659726"/>
            <a:ext cx="29527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334" name="Shape 334"/>
          <p:cNvSpPr txBox="1"/>
          <p:nvPr/>
        </p:nvSpPr>
        <p:spPr>
          <a:xfrm>
            <a:off x="4535725" y="3881355"/>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cxnSp>
        <p:nvCxnSpPr>
          <p:cNvPr id="335" name="Shape 335"/>
          <p:cNvCxnSpPr/>
          <p:nvPr/>
        </p:nvCxnSpPr>
        <p:spPr>
          <a:xfrm flipH="1">
            <a:off x="2025762" y="5193126"/>
            <a:ext cx="338929" cy="520946"/>
          </a:xfrm>
          <a:prstGeom prst="straightConnector1">
            <a:avLst/>
          </a:prstGeom>
          <a:noFill/>
          <a:ln w="9525" cap="flat" cmpd="sng">
            <a:solidFill>
              <a:srgbClr val="4A7DBB"/>
            </a:solidFill>
            <a:prstDash val="solid"/>
            <a:round/>
            <a:headEnd type="none" w="med" len="med"/>
            <a:tailEnd type="none" w="med" len="med"/>
          </a:ln>
        </p:spPr>
      </p:cxnSp>
      <p:cxnSp>
        <p:nvCxnSpPr>
          <p:cNvPr id="336" name="Shape 336"/>
          <p:cNvCxnSpPr/>
          <p:nvPr/>
        </p:nvCxnSpPr>
        <p:spPr>
          <a:xfrm rot="10800000" flipH="1">
            <a:off x="1459084" y="3493532"/>
            <a:ext cx="14784" cy="1229457"/>
          </a:xfrm>
          <a:prstGeom prst="straightConnector1">
            <a:avLst/>
          </a:prstGeom>
          <a:noFill/>
          <a:ln w="9525" cap="flat" cmpd="sng">
            <a:solidFill>
              <a:srgbClr val="C4BD97"/>
            </a:solidFill>
            <a:prstDash val="solid"/>
            <a:round/>
            <a:headEnd type="none" w="med" len="med"/>
            <a:tailEnd type="none" w="med" len="med"/>
          </a:ln>
        </p:spPr>
      </p:cxnSp>
      <p:cxnSp>
        <p:nvCxnSpPr>
          <p:cNvPr id="337" name="Shape 337"/>
          <p:cNvCxnSpPr/>
          <p:nvPr/>
        </p:nvCxnSpPr>
        <p:spPr>
          <a:xfrm>
            <a:off x="1469351" y="3493530"/>
            <a:ext cx="914400" cy="0"/>
          </a:xfrm>
          <a:prstGeom prst="straightConnector1">
            <a:avLst/>
          </a:prstGeom>
          <a:noFill/>
          <a:ln w="28575" cap="flat" cmpd="sng">
            <a:solidFill>
              <a:schemeClr val="dk1"/>
            </a:solidFill>
            <a:prstDash val="solid"/>
            <a:round/>
            <a:headEnd type="none" w="med" len="med"/>
            <a:tailEnd type="none" w="med" len="med"/>
          </a:ln>
        </p:spPr>
      </p:cxnSp>
      <p:sp>
        <p:nvSpPr>
          <p:cNvPr id="338" name="Shape 338"/>
          <p:cNvSpPr txBox="1"/>
          <p:nvPr/>
        </p:nvSpPr>
        <p:spPr>
          <a:xfrm>
            <a:off x="2210150" y="3124199"/>
            <a:ext cx="64793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c'(b')</a:t>
            </a:r>
          </a:p>
        </p:txBody>
      </p:sp>
      <p:sp>
        <p:nvSpPr>
          <p:cNvPr id="339" name="Shape 339"/>
          <p:cNvSpPr txBox="1"/>
          <p:nvPr/>
        </p:nvSpPr>
        <p:spPr>
          <a:xfrm>
            <a:off x="1293191" y="3136974"/>
            <a:ext cx="34656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cxnSp>
        <p:nvCxnSpPr>
          <p:cNvPr id="340" name="Shape 340"/>
          <p:cNvCxnSpPr/>
          <p:nvPr/>
        </p:nvCxnSpPr>
        <p:spPr>
          <a:xfrm rot="10800000" flipH="1">
            <a:off x="2356243" y="3493532"/>
            <a:ext cx="16020" cy="697327"/>
          </a:xfrm>
          <a:prstGeom prst="straightConnector1">
            <a:avLst/>
          </a:prstGeom>
          <a:noFill/>
          <a:ln w="9525" cap="flat" cmpd="sng">
            <a:solidFill>
              <a:srgbClr val="C4BD97"/>
            </a:solidFill>
            <a:prstDash val="solid"/>
            <a:round/>
            <a:headEnd type="none" w="med" len="med"/>
            <a:tailEnd type="none" w="med" len="med"/>
          </a:ln>
        </p:spPr>
      </p:cxnSp>
      <p:cxnSp>
        <p:nvCxnSpPr>
          <p:cNvPr id="341" name="Shape 341"/>
          <p:cNvCxnSpPr/>
          <p:nvPr/>
        </p:nvCxnSpPr>
        <p:spPr>
          <a:xfrm rot="10800000" flipH="1">
            <a:off x="4055698" y="2794791"/>
            <a:ext cx="495299" cy="701447"/>
          </a:xfrm>
          <a:prstGeom prst="straightConnector1">
            <a:avLst/>
          </a:prstGeom>
          <a:noFill/>
          <a:ln w="28575" cap="flat" cmpd="sng">
            <a:solidFill>
              <a:schemeClr val="dk1"/>
            </a:solidFill>
            <a:prstDash val="solid"/>
            <a:round/>
            <a:headEnd type="none" w="med" len="med"/>
            <a:tailEnd type="none" w="med" len="med"/>
          </a:ln>
        </p:spPr>
      </p:cxnSp>
      <p:sp>
        <p:nvSpPr>
          <p:cNvPr id="342" name="Shape 342"/>
          <p:cNvSpPr/>
          <p:nvPr/>
        </p:nvSpPr>
        <p:spPr>
          <a:xfrm>
            <a:off x="3894055" y="3182771"/>
            <a:ext cx="478048" cy="620986"/>
          </a:xfrm>
          <a:prstGeom prst="arc">
            <a:avLst>
              <a:gd name="adj1" fmla="val 17446589"/>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43" name="Shape 343"/>
          <p:cNvSpPr txBox="1"/>
          <p:nvPr/>
        </p:nvSpPr>
        <p:spPr>
          <a:xfrm>
            <a:off x="4303348" y="3112849"/>
            <a:ext cx="49725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60°</a:t>
            </a:r>
          </a:p>
        </p:txBody>
      </p:sp>
      <p:grpSp>
        <p:nvGrpSpPr>
          <p:cNvPr id="344" name="Shape 344"/>
          <p:cNvGrpSpPr/>
          <p:nvPr/>
        </p:nvGrpSpPr>
        <p:grpSpPr>
          <a:xfrm rot="10800000">
            <a:off x="4055696" y="4175357"/>
            <a:ext cx="495300" cy="1066799"/>
            <a:chOff x="4114800" y="3950732"/>
            <a:chExt cx="495300" cy="1066799"/>
          </a:xfrm>
        </p:grpSpPr>
        <p:cxnSp>
          <p:nvCxnSpPr>
            <p:cNvPr id="345" name="Shape 345"/>
            <p:cNvCxnSpPr/>
            <p:nvPr/>
          </p:nvCxnSpPr>
          <p:spPr>
            <a:xfrm>
              <a:off x="4114800" y="3950732"/>
              <a:ext cx="0" cy="1066799"/>
            </a:xfrm>
            <a:prstGeom prst="straightConnector1">
              <a:avLst/>
            </a:prstGeom>
            <a:noFill/>
            <a:ln w="28575" cap="flat" cmpd="sng">
              <a:solidFill>
                <a:schemeClr val="dk1"/>
              </a:solidFill>
              <a:prstDash val="solid"/>
              <a:round/>
              <a:headEnd type="none" w="med" len="med"/>
              <a:tailEnd type="none" w="med" len="med"/>
            </a:ln>
          </p:spPr>
        </p:cxnSp>
        <p:cxnSp>
          <p:nvCxnSpPr>
            <p:cNvPr id="346" name="Shape 346"/>
            <p:cNvCxnSpPr/>
            <p:nvPr/>
          </p:nvCxnSpPr>
          <p:spPr>
            <a:xfrm>
              <a:off x="4114800" y="3953780"/>
              <a:ext cx="495299" cy="530351"/>
            </a:xfrm>
            <a:prstGeom prst="straightConnector1">
              <a:avLst/>
            </a:prstGeom>
            <a:noFill/>
            <a:ln w="28575" cap="flat" cmpd="sng">
              <a:solidFill>
                <a:schemeClr val="dk1"/>
              </a:solidFill>
              <a:prstDash val="solid"/>
              <a:round/>
              <a:headEnd type="none" w="med" len="med"/>
              <a:tailEnd type="none" w="med" len="med"/>
            </a:ln>
          </p:spPr>
        </p:cxnSp>
        <p:cxnSp>
          <p:nvCxnSpPr>
            <p:cNvPr id="347" name="Shape 347"/>
            <p:cNvCxnSpPr/>
            <p:nvPr/>
          </p:nvCxnSpPr>
          <p:spPr>
            <a:xfrm flipH="1">
              <a:off x="4114800" y="4472946"/>
              <a:ext cx="495299" cy="544584"/>
            </a:xfrm>
            <a:prstGeom prst="straightConnector1">
              <a:avLst/>
            </a:prstGeom>
            <a:noFill/>
            <a:ln w="28575" cap="flat" cmpd="sng">
              <a:solidFill>
                <a:schemeClr val="dk1"/>
              </a:solidFill>
              <a:prstDash val="solid"/>
              <a:round/>
              <a:headEnd type="none" w="med" len="med"/>
              <a:tailEnd type="none" w="med" len="med"/>
            </a:ln>
          </p:spPr>
        </p:cxnSp>
      </p:grpSp>
      <p:cxnSp>
        <p:nvCxnSpPr>
          <p:cNvPr id="348" name="Shape 348"/>
          <p:cNvCxnSpPr/>
          <p:nvPr/>
        </p:nvCxnSpPr>
        <p:spPr>
          <a:xfrm rot="10800000">
            <a:off x="4056460" y="3496240"/>
            <a:ext cx="1" cy="1229458"/>
          </a:xfrm>
          <a:prstGeom prst="straightConnector1">
            <a:avLst/>
          </a:prstGeom>
          <a:noFill/>
          <a:ln w="9525" cap="flat" cmpd="sng">
            <a:solidFill>
              <a:srgbClr val="C4BD97"/>
            </a:solidFill>
            <a:prstDash val="solid"/>
            <a:round/>
            <a:headEnd type="none" w="med" len="med"/>
            <a:tailEnd type="none" w="med" len="med"/>
          </a:ln>
        </p:spPr>
      </p:cxnSp>
      <p:sp>
        <p:nvSpPr>
          <p:cNvPr id="349" name="Shape 349"/>
          <p:cNvSpPr txBox="1"/>
          <p:nvPr/>
        </p:nvSpPr>
        <p:spPr>
          <a:xfrm>
            <a:off x="4537992" y="5098980"/>
            <a:ext cx="4382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350" name="Shape 350"/>
          <p:cNvSpPr txBox="1"/>
          <p:nvPr/>
        </p:nvSpPr>
        <p:spPr>
          <a:xfrm>
            <a:off x="4393633" y="2430393"/>
            <a:ext cx="64793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c'(b')</a:t>
            </a:r>
          </a:p>
        </p:txBody>
      </p:sp>
      <p:sp>
        <p:nvSpPr>
          <p:cNvPr id="351" name="Shape 351"/>
          <p:cNvSpPr txBox="1"/>
          <p:nvPr/>
        </p:nvSpPr>
        <p:spPr>
          <a:xfrm>
            <a:off x="3780621" y="3182771"/>
            <a:ext cx="34656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cxnSp>
        <p:nvCxnSpPr>
          <p:cNvPr id="352" name="Shape 352"/>
          <p:cNvCxnSpPr/>
          <p:nvPr/>
        </p:nvCxnSpPr>
        <p:spPr>
          <a:xfrm rot="10800000">
            <a:off x="5476691" y="3493265"/>
            <a:ext cx="2362198" cy="1166460"/>
          </a:xfrm>
          <a:prstGeom prst="straightConnector1">
            <a:avLst/>
          </a:prstGeom>
          <a:noFill/>
          <a:ln w="9525" cap="flat" cmpd="sng">
            <a:solidFill>
              <a:srgbClr val="C4BD97"/>
            </a:solidFill>
            <a:prstDash val="solid"/>
            <a:round/>
            <a:headEnd type="none" w="med" len="med"/>
            <a:tailEnd type="none" w="med" len="med"/>
          </a:ln>
        </p:spPr>
      </p:cxnSp>
      <p:sp>
        <p:nvSpPr>
          <p:cNvPr id="353" name="Shape 353"/>
          <p:cNvSpPr/>
          <p:nvPr/>
        </p:nvSpPr>
        <p:spPr>
          <a:xfrm rot="3165398">
            <a:off x="5626186" y="3367934"/>
            <a:ext cx="362974" cy="375162"/>
          </a:xfrm>
          <a:prstGeom prst="arc">
            <a:avLst>
              <a:gd name="adj1" fmla="val 17446589"/>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54" name="Shape 354"/>
          <p:cNvSpPr txBox="1"/>
          <p:nvPr/>
        </p:nvSpPr>
        <p:spPr>
          <a:xfrm>
            <a:off x="5957496" y="3463001"/>
            <a:ext cx="46198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30°</a:t>
            </a:r>
          </a:p>
        </p:txBody>
      </p:sp>
      <p:cxnSp>
        <p:nvCxnSpPr>
          <p:cNvPr id="355" name="Shape 355"/>
          <p:cNvCxnSpPr/>
          <p:nvPr/>
        </p:nvCxnSpPr>
        <p:spPr>
          <a:xfrm rot="10800000">
            <a:off x="6603665" y="2803901"/>
            <a:ext cx="1" cy="1292066"/>
          </a:xfrm>
          <a:prstGeom prst="straightConnector1">
            <a:avLst/>
          </a:prstGeom>
          <a:noFill/>
          <a:ln w="9525" cap="flat" cmpd="sng">
            <a:solidFill>
              <a:srgbClr val="C4BD97"/>
            </a:solidFill>
            <a:prstDash val="solid"/>
            <a:round/>
            <a:headEnd type="none" w="med" len="med"/>
            <a:tailEnd type="none" w="med" len="med"/>
          </a:ln>
        </p:spPr>
      </p:cxnSp>
      <p:cxnSp>
        <p:nvCxnSpPr>
          <p:cNvPr id="356" name="Shape 356"/>
          <p:cNvCxnSpPr/>
          <p:nvPr/>
        </p:nvCxnSpPr>
        <p:spPr>
          <a:xfrm rot="10800000">
            <a:off x="6864748" y="3493265"/>
            <a:ext cx="1" cy="1229458"/>
          </a:xfrm>
          <a:prstGeom prst="straightConnector1">
            <a:avLst/>
          </a:prstGeom>
          <a:noFill/>
          <a:ln w="9525" cap="flat" cmpd="sng">
            <a:solidFill>
              <a:srgbClr val="C4BD97"/>
            </a:solidFill>
            <a:prstDash val="solid"/>
            <a:round/>
            <a:headEnd type="none" w="med" len="med"/>
            <a:tailEnd type="none" w="med" len="med"/>
          </a:ln>
        </p:spPr>
      </p:cxnSp>
      <p:cxnSp>
        <p:nvCxnSpPr>
          <p:cNvPr id="357" name="Shape 357"/>
          <p:cNvCxnSpPr/>
          <p:nvPr/>
        </p:nvCxnSpPr>
        <p:spPr>
          <a:xfrm rot="10800000">
            <a:off x="7558926" y="2803901"/>
            <a:ext cx="1" cy="1692182"/>
          </a:xfrm>
          <a:prstGeom prst="straightConnector1">
            <a:avLst/>
          </a:prstGeom>
          <a:noFill/>
          <a:ln w="9525" cap="flat" cmpd="sng">
            <a:solidFill>
              <a:srgbClr val="C4BD97"/>
            </a:solidFill>
            <a:prstDash val="solid"/>
            <a:round/>
            <a:headEnd type="none" w="med" len="med"/>
            <a:tailEnd type="none" w="med" len="med"/>
          </a:ln>
        </p:spPr>
      </p:cxnSp>
      <p:cxnSp>
        <p:nvCxnSpPr>
          <p:cNvPr id="358" name="Shape 358"/>
          <p:cNvCxnSpPr/>
          <p:nvPr/>
        </p:nvCxnSpPr>
        <p:spPr>
          <a:xfrm>
            <a:off x="4550996" y="2799725"/>
            <a:ext cx="3010671" cy="4176"/>
          </a:xfrm>
          <a:prstGeom prst="straightConnector1">
            <a:avLst/>
          </a:prstGeom>
          <a:noFill/>
          <a:ln w="9525" cap="flat" cmpd="sng">
            <a:solidFill>
              <a:srgbClr val="C4BD97"/>
            </a:solidFill>
            <a:prstDash val="solid"/>
            <a:round/>
            <a:headEnd type="none" w="med" len="med"/>
            <a:tailEnd type="none" w="med" len="med"/>
          </a:ln>
        </p:spPr>
      </p:cxnSp>
      <p:cxnSp>
        <p:nvCxnSpPr>
          <p:cNvPr id="359" name="Shape 359"/>
          <p:cNvCxnSpPr/>
          <p:nvPr/>
        </p:nvCxnSpPr>
        <p:spPr>
          <a:xfrm rot="10800000" flipH="1">
            <a:off x="6864750" y="2791817"/>
            <a:ext cx="694175" cy="689421"/>
          </a:xfrm>
          <a:prstGeom prst="straightConnector1">
            <a:avLst/>
          </a:prstGeom>
          <a:noFill/>
          <a:ln w="28575" cap="flat" cmpd="sng">
            <a:solidFill>
              <a:schemeClr val="dk1"/>
            </a:solidFill>
            <a:prstDash val="solid"/>
            <a:round/>
            <a:headEnd type="none" w="med" len="med"/>
            <a:tailEnd type="none" w="med" len="med"/>
          </a:ln>
        </p:spPr>
      </p:cxnSp>
      <p:cxnSp>
        <p:nvCxnSpPr>
          <p:cNvPr id="360" name="Shape 360"/>
          <p:cNvCxnSpPr/>
          <p:nvPr/>
        </p:nvCxnSpPr>
        <p:spPr>
          <a:xfrm rot="10800000">
            <a:off x="6603667" y="2799725"/>
            <a:ext cx="261083" cy="682455"/>
          </a:xfrm>
          <a:prstGeom prst="straightConnector1">
            <a:avLst/>
          </a:prstGeom>
          <a:noFill/>
          <a:ln w="28575" cap="flat" cmpd="sng">
            <a:solidFill>
              <a:schemeClr val="dk1"/>
            </a:solidFill>
            <a:prstDash val="solid"/>
            <a:round/>
            <a:headEnd type="none" w="med" len="med"/>
            <a:tailEnd type="none" w="med" len="med"/>
          </a:ln>
        </p:spPr>
      </p:cxnSp>
      <p:cxnSp>
        <p:nvCxnSpPr>
          <p:cNvPr id="361" name="Shape 361"/>
          <p:cNvCxnSpPr/>
          <p:nvPr/>
        </p:nvCxnSpPr>
        <p:spPr>
          <a:xfrm>
            <a:off x="6603667" y="2803901"/>
            <a:ext cx="955258" cy="0"/>
          </a:xfrm>
          <a:prstGeom prst="straightConnector1">
            <a:avLst/>
          </a:prstGeom>
          <a:noFill/>
          <a:ln w="28575" cap="flat" cmpd="sng">
            <a:solidFill>
              <a:schemeClr val="dk1"/>
            </a:solidFill>
            <a:prstDash val="solid"/>
            <a:round/>
            <a:headEnd type="none" w="med" len="med"/>
            <a:tailEnd type="none" w="med" len="med"/>
          </a:ln>
        </p:spPr>
      </p:cxnSp>
      <p:grpSp>
        <p:nvGrpSpPr>
          <p:cNvPr id="362" name="Shape 362"/>
          <p:cNvGrpSpPr/>
          <p:nvPr/>
        </p:nvGrpSpPr>
        <p:grpSpPr>
          <a:xfrm rot="6966124">
            <a:off x="6726058" y="3983459"/>
            <a:ext cx="495299" cy="1066799"/>
            <a:chOff x="4114800" y="3950732"/>
            <a:chExt cx="495300" cy="1066799"/>
          </a:xfrm>
        </p:grpSpPr>
        <p:cxnSp>
          <p:nvCxnSpPr>
            <p:cNvPr id="363" name="Shape 363"/>
            <p:cNvCxnSpPr/>
            <p:nvPr/>
          </p:nvCxnSpPr>
          <p:spPr>
            <a:xfrm>
              <a:off x="4114800" y="3950732"/>
              <a:ext cx="0" cy="1066799"/>
            </a:xfrm>
            <a:prstGeom prst="straightConnector1">
              <a:avLst/>
            </a:prstGeom>
            <a:noFill/>
            <a:ln w="28575" cap="flat" cmpd="sng">
              <a:solidFill>
                <a:schemeClr val="dk1"/>
              </a:solidFill>
              <a:prstDash val="solid"/>
              <a:round/>
              <a:headEnd type="none" w="med" len="med"/>
              <a:tailEnd type="none" w="med" len="med"/>
            </a:ln>
          </p:spPr>
        </p:cxnSp>
        <p:cxnSp>
          <p:nvCxnSpPr>
            <p:cNvPr id="364" name="Shape 364"/>
            <p:cNvCxnSpPr/>
            <p:nvPr/>
          </p:nvCxnSpPr>
          <p:spPr>
            <a:xfrm>
              <a:off x="4114800" y="3953780"/>
              <a:ext cx="495299" cy="530351"/>
            </a:xfrm>
            <a:prstGeom prst="straightConnector1">
              <a:avLst/>
            </a:prstGeom>
            <a:noFill/>
            <a:ln w="28575" cap="flat" cmpd="sng">
              <a:solidFill>
                <a:schemeClr val="dk1"/>
              </a:solidFill>
              <a:prstDash val="solid"/>
              <a:round/>
              <a:headEnd type="none" w="med" len="med"/>
              <a:tailEnd type="none" w="med" len="med"/>
            </a:ln>
          </p:spPr>
        </p:cxnSp>
        <p:cxnSp>
          <p:nvCxnSpPr>
            <p:cNvPr id="365" name="Shape 365"/>
            <p:cNvCxnSpPr/>
            <p:nvPr/>
          </p:nvCxnSpPr>
          <p:spPr>
            <a:xfrm flipH="1">
              <a:off x="4114800" y="4472946"/>
              <a:ext cx="495299" cy="544584"/>
            </a:xfrm>
            <a:prstGeom prst="straightConnector1">
              <a:avLst/>
            </a:prstGeom>
            <a:noFill/>
            <a:ln w="28575" cap="flat" cmpd="sng">
              <a:solidFill>
                <a:schemeClr val="dk1"/>
              </a:solidFill>
              <a:prstDash val="solid"/>
              <a:round/>
              <a:headEnd type="none" w="med" len="med"/>
              <a:tailEnd type="none" w="med" len="med"/>
            </a:ln>
          </p:spPr>
        </p:cxnSp>
      </p:grpSp>
      <p:sp>
        <p:nvSpPr>
          <p:cNvPr id="366" name="Shape 366"/>
          <p:cNvSpPr txBox="1"/>
          <p:nvPr/>
        </p:nvSpPr>
        <p:spPr>
          <a:xfrm>
            <a:off x="6542258" y="3186183"/>
            <a:ext cx="34656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367" name="Shape 367"/>
          <p:cNvSpPr txBox="1"/>
          <p:nvPr/>
        </p:nvSpPr>
        <p:spPr>
          <a:xfrm>
            <a:off x="6368537" y="2458193"/>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368" name="Shape 368"/>
          <p:cNvSpPr txBox="1"/>
          <p:nvPr/>
        </p:nvSpPr>
        <p:spPr>
          <a:xfrm>
            <a:off x="7558927" y="2458193"/>
            <a:ext cx="34656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369" name="Shape 369"/>
          <p:cNvSpPr txBox="1"/>
          <p:nvPr/>
        </p:nvSpPr>
        <p:spPr>
          <a:xfrm>
            <a:off x="6657790" y="4657778"/>
            <a:ext cx="29527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370" name="Shape 370"/>
          <p:cNvSpPr txBox="1"/>
          <p:nvPr/>
        </p:nvSpPr>
        <p:spPr>
          <a:xfrm>
            <a:off x="6368537" y="3707162"/>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371" name="Shape 371"/>
          <p:cNvSpPr txBox="1"/>
          <p:nvPr/>
        </p:nvSpPr>
        <p:spPr>
          <a:xfrm>
            <a:off x="7558927" y="4255389"/>
            <a:ext cx="4382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15"/>
                                        </p:tgtEl>
                                        <p:attrNameLst>
                                          <p:attrName>style.visibility</p:attrName>
                                        </p:attrNameLst>
                                      </p:cBhvr>
                                      <p:to>
                                        <p:strVal val="visible"/>
                                      </p:to>
                                    </p:set>
                                    <p:anim calcmode="lin" valueType="num">
                                      <p:cBhvr additive="base">
                                        <p:cTn id="7" dur="500"/>
                                        <p:tgtEl>
                                          <p:spTgt spid="31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9"/>
                                        </p:tgtEl>
                                        <p:attrNameLst>
                                          <p:attrName>style.visibility</p:attrName>
                                        </p:attrNameLst>
                                      </p:cBhvr>
                                      <p:to>
                                        <p:strVal val="visible"/>
                                      </p:to>
                                    </p:set>
                                    <p:animEffect transition="in" filter="fade">
                                      <p:cBhvr>
                                        <p:cTn id="12" dur="1"/>
                                        <p:tgtEl>
                                          <p:spTgt spid="319"/>
                                        </p:tgtEl>
                                      </p:cBhvr>
                                    </p:animEffect>
                                  </p:childTnLst>
                                </p:cTn>
                              </p:par>
                              <p:par>
                                <p:cTn id="13" presetID="10" presetClass="entr" presetSubtype="0" fill="hold" nodeType="withEffect">
                                  <p:stCondLst>
                                    <p:cond delay="0"/>
                                  </p:stCondLst>
                                  <p:childTnLst>
                                    <p:set>
                                      <p:cBhvr>
                                        <p:cTn id="14" dur="1" fill="hold">
                                          <p:stCondLst>
                                            <p:cond delay="0"/>
                                          </p:stCondLst>
                                        </p:cTn>
                                        <p:tgtEl>
                                          <p:spTgt spid="318"/>
                                        </p:tgtEl>
                                        <p:attrNameLst>
                                          <p:attrName>style.visibility</p:attrName>
                                        </p:attrNameLst>
                                      </p:cBhvr>
                                      <p:to>
                                        <p:strVal val="visible"/>
                                      </p:to>
                                    </p:set>
                                    <p:animEffect transition="in" filter="fade">
                                      <p:cBhvr>
                                        <p:cTn id="15" dur="1"/>
                                        <p:tgtEl>
                                          <p:spTgt spid="318"/>
                                        </p:tgtEl>
                                      </p:cBhvr>
                                    </p:animEffect>
                                  </p:childTnLst>
                                </p:cTn>
                              </p:par>
                              <p:par>
                                <p:cTn id="16" presetID="10" presetClass="entr" presetSubtype="0" fill="hold" nodeType="withEffect">
                                  <p:stCondLst>
                                    <p:cond delay="0"/>
                                  </p:stCondLst>
                                  <p:childTnLst>
                                    <p:set>
                                      <p:cBhvr>
                                        <p:cTn id="17" dur="1" fill="hold">
                                          <p:stCondLst>
                                            <p:cond delay="0"/>
                                          </p:stCondLst>
                                        </p:cTn>
                                        <p:tgtEl>
                                          <p:spTgt spid="320"/>
                                        </p:tgtEl>
                                        <p:attrNameLst>
                                          <p:attrName>style.visibility</p:attrName>
                                        </p:attrNameLst>
                                      </p:cBhvr>
                                      <p:to>
                                        <p:strVal val="visible"/>
                                      </p:to>
                                    </p:set>
                                    <p:animEffect transition="in" filter="fade">
                                      <p:cBhvr>
                                        <p:cTn id="18" dur="1"/>
                                        <p:tgtEl>
                                          <p:spTgt spid="320"/>
                                        </p:tgtEl>
                                      </p:cBhvr>
                                    </p:animEffect>
                                  </p:childTnLst>
                                </p:cTn>
                              </p:par>
                              <p:par>
                                <p:cTn id="19" presetID="10" presetClass="entr" presetSubtype="0" fill="hold" nodeType="withEffect">
                                  <p:stCondLst>
                                    <p:cond delay="0"/>
                                  </p:stCondLst>
                                  <p:childTnLst>
                                    <p:set>
                                      <p:cBhvr>
                                        <p:cTn id="20" dur="1" fill="hold">
                                          <p:stCondLst>
                                            <p:cond delay="0"/>
                                          </p:stCondLst>
                                        </p:cTn>
                                        <p:tgtEl>
                                          <p:spTgt spid="321"/>
                                        </p:tgtEl>
                                        <p:attrNameLst>
                                          <p:attrName>style.visibility</p:attrName>
                                        </p:attrNameLst>
                                      </p:cBhvr>
                                      <p:to>
                                        <p:strVal val="visible"/>
                                      </p:to>
                                    </p:set>
                                    <p:animEffect transition="in" filter="fade">
                                      <p:cBhvr>
                                        <p:cTn id="21" dur="1"/>
                                        <p:tgtEl>
                                          <p:spTgt spid="3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11"/>
                                        </p:tgtEl>
                                        <p:attrNameLst>
                                          <p:attrName>style.visibility</p:attrName>
                                        </p:attrNameLst>
                                      </p:cBhvr>
                                      <p:to>
                                        <p:strVal val="visible"/>
                                      </p:to>
                                    </p:set>
                                    <p:animEffect transition="in" filter="fade">
                                      <p:cBhvr>
                                        <p:cTn id="26" dur="1"/>
                                        <p:tgtEl>
                                          <p:spTgt spid="3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32"/>
                                        </p:tgtEl>
                                        <p:attrNameLst>
                                          <p:attrName>style.visibility</p:attrName>
                                        </p:attrNameLst>
                                      </p:cBhvr>
                                      <p:to>
                                        <p:strVal val="visible"/>
                                      </p:to>
                                    </p:set>
                                    <p:animEffect transition="in" filter="fade">
                                      <p:cBhvr>
                                        <p:cTn id="31" dur="1"/>
                                        <p:tgtEl>
                                          <p:spTgt spid="332"/>
                                        </p:tgtEl>
                                      </p:cBhvr>
                                    </p:animEffect>
                                  </p:childTnLst>
                                </p:cTn>
                              </p:par>
                              <p:par>
                                <p:cTn id="32" presetID="10" presetClass="entr" presetSubtype="0" fill="hold" nodeType="withEffect">
                                  <p:stCondLst>
                                    <p:cond delay="0"/>
                                  </p:stCondLst>
                                  <p:childTnLst>
                                    <p:set>
                                      <p:cBhvr>
                                        <p:cTn id="33" dur="1" fill="hold">
                                          <p:stCondLst>
                                            <p:cond delay="0"/>
                                          </p:stCondLst>
                                        </p:cTn>
                                        <p:tgtEl>
                                          <p:spTgt spid="325"/>
                                        </p:tgtEl>
                                        <p:attrNameLst>
                                          <p:attrName>style.visibility</p:attrName>
                                        </p:attrNameLst>
                                      </p:cBhvr>
                                      <p:to>
                                        <p:strVal val="visible"/>
                                      </p:to>
                                    </p:set>
                                    <p:animEffect transition="in" filter="fade">
                                      <p:cBhvr>
                                        <p:cTn id="34" dur="1"/>
                                        <p:tgtEl>
                                          <p:spTgt spid="325"/>
                                        </p:tgtEl>
                                      </p:cBhvr>
                                    </p:animEffect>
                                  </p:childTnLst>
                                </p:cTn>
                              </p:par>
                              <p:par>
                                <p:cTn id="35" presetID="10" presetClass="entr" presetSubtype="0" fill="hold" nodeType="withEffect">
                                  <p:stCondLst>
                                    <p:cond delay="0"/>
                                  </p:stCondLst>
                                  <p:childTnLst>
                                    <p:set>
                                      <p:cBhvr>
                                        <p:cTn id="36" dur="1" fill="hold">
                                          <p:stCondLst>
                                            <p:cond delay="0"/>
                                          </p:stCondLst>
                                        </p:cTn>
                                        <p:tgtEl>
                                          <p:spTgt spid="335"/>
                                        </p:tgtEl>
                                        <p:attrNameLst>
                                          <p:attrName>style.visibility</p:attrName>
                                        </p:attrNameLst>
                                      </p:cBhvr>
                                      <p:to>
                                        <p:strVal val="visible"/>
                                      </p:to>
                                    </p:set>
                                    <p:animEffect transition="in" filter="fade">
                                      <p:cBhvr>
                                        <p:cTn id="37" dur="1"/>
                                        <p:tgtEl>
                                          <p:spTgt spid="335"/>
                                        </p:tgtEl>
                                      </p:cBhvr>
                                    </p:animEffect>
                                  </p:childTnLst>
                                </p:cTn>
                              </p:par>
                              <p:par>
                                <p:cTn id="38" presetID="10" presetClass="entr" presetSubtype="0" fill="hold" nodeType="withEffect">
                                  <p:stCondLst>
                                    <p:cond delay="0"/>
                                  </p:stCondLst>
                                  <p:childTnLst>
                                    <p:set>
                                      <p:cBhvr>
                                        <p:cTn id="39" dur="1" fill="hold">
                                          <p:stCondLst>
                                            <p:cond delay="0"/>
                                          </p:stCondLst>
                                        </p:cTn>
                                        <p:tgtEl>
                                          <p:spTgt spid="328"/>
                                        </p:tgtEl>
                                        <p:attrNameLst>
                                          <p:attrName>style.visibility</p:attrName>
                                        </p:attrNameLst>
                                      </p:cBhvr>
                                      <p:to>
                                        <p:strVal val="visible"/>
                                      </p:to>
                                    </p:set>
                                    <p:animEffect transition="in" filter="fade">
                                      <p:cBhvr>
                                        <p:cTn id="40" dur="1"/>
                                        <p:tgtEl>
                                          <p:spTgt spid="32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26"/>
                                        </p:tgtEl>
                                        <p:attrNameLst>
                                          <p:attrName>style.visibility</p:attrName>
                                        </p:attrNameLst>
                                      </p:cBhvr>
                                      <p:to>
                                        <p:strVal val="visible"/>
                                      </p:to>
                                    </p:set>
                                    <p:animEffect transition="in" filter="fade">
                                      <p:cBhvr>
                                        <p:cTn id="45" dur="1"/>
                                        <p:tgtEl>
                                          <p:spTgt spid="326"/>
                                        </p:tgtEl>
                                      </p:cBhvr>
                                    </p:animEffect>
                                  </p:childTnLst>
                                </p:cTn>
                              </p:par>
                              <p:par>
                                <p:cTn id="46" presetID="10" presetClass="entr" presetSubtype="0" fill="hold" nodeType="withEffect">
                                  <p:stCondLst>
                                    <p:cond delay="0"/>
                                  </p:stCondLst>
                                  <p:childTnLst>
                                    <p:set>
                                      <p:cBhvr>
                                        <p:cTn id="47" dur="1" fill="hold">
                                          <p:stCondLst>
                                            <p:cond delay="0"/>
                                          </p:stCondLst>
                                        </p:cTn>
                                        <p:tgtEl>
                                          <p:spTgt spid="329"/>
                                        </p:tgtEl>
                                        <p:attrNameLst>
                                          <p:attrName>style.visibility</p:attrName>
                                        </p:attrNameLst>
                                      </p:cBhvr>
                                      <p:to>
                                        <p:strVal val="visible"/>
                                      </p:to>
                                    </p:set>
                                    <p:animEffect transition="in" filter="fade">
                                      <p:cBhvr>
                                        <p:cTn id="48" dur="1"/>
                                        <p:tgtEl>
                                          <p:spTgt spid="329"/>
                                        </p:tgtEl>
                                      </p:cBhvr>
                                    </p:animEffect>
                                  </p:childTnLst>
                                </p:cTn>
                              </p:par>
                              <p:par>
                                <p:cTn id="49" presetID="10" presetClass="entr" presetSubtype="0" fill="hold" nodeType="withEffect">
                                  <p:stCondLst>
                                    <p:cond delay="0"/>
                                  </p:stCondLst>
                                  <p:childTnLst>
                                    <p:set>
                                      <p:cBhvr>
                                        <p:cTn id="50" dur="1" fill="hold">
                                          <p:stCondLst>
                                            <p:cond delay="0"/>
                                          </p:stCondLst>
                                        </p:cTn>
                                        <p:tgtEl>
                                          <p:spTgt spid="327"/>
                                        </p:tgtEl>
                                        <p:attrNameLst>
                                          <p:attrName>style.visibility</p:attrName>
                                        </p:attrNameLst>
                                      </p:cBhvr>
                                      <p:to>
                                        <p:strVal val="visible"/>
                                      </p:to>
                                    </p:set>
                                    <p:animEffect transition="in" filter="fade">
                                      <p:cBhvr>
                                        <p:cTn id="51" dur="1"/>
                                        <p:tgtEl>
                                          <p:spTgt spid="32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36"/>
                                        </p:tgtEl>
                                        <p:attrNameLst>
                                          <p:attrName>style.visibility</p:attrName>
                                        </p:attrNameLst>
                                      </p:cBhvr>
                                      <p:to>
                                        <p:strVal val="visible"/>
                                      </p:to>
                                    </p:set>
                                    <p:animEffect transition="in" filter="fade">
                                      <p:cBhvr>
                                        <p:cTn id="56" dur="500"/>
                                        <p:tgtEl>
                                          <p:spTgt spid="336"/>
                                        </p:tgtEl>
                                      </p:cBhvr>
                                    </p:animEffect>
                                  </p:childTnLst>
                                </p:cTn>
                              </p:par>
                              <p:par>
                                <p:cTn id="57" presetID="10" presetClass="entr" presetSubtype="0" fill="hold" nodeType="withEffect">
                                  <p:stCondLst>
                                    <p:cond delay="0"/>
                                  </p:stCondLst>
                                  <p:childTnLst>
                                    <p:set>
                                      <p:cBhvr>
                                        <p:cTn id="58" dur="1" fill="hold">
                                          <p:stCondLst>
                                            <p:cond delay="0"/>
                                          </p:stCondLst>
                                        </p:cTn>
                                        <p:tgtEl>
                                          <p:spTgt spid="340"/>
                                        </p:tgtEl>
                                        <p:attrNameLst>
                                          <p:attrName>style.visibility</p:attrName>
                                        </p:attrNameLst>
                                      </p:cBhvr>
                                      <p:to>
                                        <p:strVal val="visible"/>
                                      </p:to>
                                    </p:set>
                                    <p:animEffect transition="in" filter="fade">
                                      <p:cBhvr>
                                        <p:cTn id="59" dur="500"/>
                                        <p:tgtEl>
                                          <p:spTgt spid="34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37"/>
                                        </p:tgtEl>
                                        <p:attrNameLst>
                                          <p:attrName>style.visibility</p:attrName>
                                        </p:attrNameLst>
                                      </p:cBhvr>
                                      <p:to>
                                        <p:strVal val="visible"/>
                                      </p:to>
                                    </p:set>
                                    <p:animEffect transition="in" filter="fade">
                                      <p:cBhvr>
                                        <p:cTn id="64" dur="1"/>
                                        <p:tgtEl>
                                          <p:spTgt spid="33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39"/>
                                        </p:tgtEl>
                                        <p:attrNameLst>
                                          <p:attrName>style.visibility</p:attrName>
                                        </p:attrNameLst>
                                      </p:cBhvr>
                                      <p:to>
                                        <p:strVal val="visible"/>
                                      </p:to>
                                    </p:set>
                                    <p:animEffect transition="in" filter="fade">
                                      <p:cBhvr>
                                        <p:cTn id="69" dur="1"/>
                                        <p:tgtEl>
                                          <p:spTgt spid="339"/>
                                        </p:tgtEl>
                                      </p:cBhvr>
                                    </p:animEffect>
                                  </p:childTnLst>
                                </p:cTn>
                              </p:par>
                              <p:par>
                                <p:cTn id="70" presetID="10" presetClass="entr" presetSubtype="0" fill="hold" nodeType="withEffect">
                                  <p:stCondLst>
                                    <p:cond delay="0"/>
                                  </p:stCondLst>
                                  <p:childTnLst>
                                    <p:set>
                                      <p:cBhvr>
                                        <p:cTn id="71" dur="1" fill="hold">
                                          <p:stCondLst>
                                            <p:cond delay="0"/>
                                          </p:stCondLst>
                                        </p:cTn>
                                        <p:tgtEl>
                                          <p:spTgt spid="338"/>
                                        </p:tgtEl>
                                        <p:attrNameLst>
                                          <p:attrName>style.visibility</p:attrName>
                                        </p:attrNameLst>
                                      </p:cBhvr>
                                      <p:to>
                                        <p:strVal val="visible"/>
                                      </p:to>
                                    </p:set>
                                    <p:animEffect transition="in" filter="fade">
                                      <p:cBhvr>
                                        <p:cTn id="72" dur="1"/>
                                        <p:tgtEl>
                                          <p:spTgt spid="33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41"/>
                                        </p:tgtEl>
                                        <p:attrNameLst>
                                          <p:attrName>style.visibility</p:attrName>
                                        </p:attrNameLst>
                                      </p:cBhvr>
                                      <p:to>
                                        <p:strVal val="visible"/>
                                      </p:to>
                                    </p:set>
                                    <p:animEffect transition="in" filter="fade">
                                      <p:cBhvr>
                                        <p:cTn id="77" dur="1"/>
                                        <p:tgtEl>
                                          <p:spTgt spid="341"/>
                                        </p:tgtEl>
                                      </p:cBhvr>
                                    </p:animEffect>
                                  </p:childTnLst>
                                </p:cTn>
                              </p:par>
                              <p:par>
                                <p:cTn id="78" presetID="10" presetClass="entr" presetSubtype="0" fill="hold" nodeType="withEffect">
                                  <p:stCondLst>
                                    <p:cond delay="0"/>
                                  </p:stCondLst>
                                  <p:childTnLst>
                                    <p:set>
                                      <p:cBhvr>
                                        <p:cTn id="79" dur="1" fill="hold">
                                          <p:stCondLst>
                                            <p:cond delay="0"/>
                                          </p:stCondLst>
                                        </p:cTn>
                                        <p:tgtEl>
                                          <p:spTgt spid="342"/>
                                        </p:tgtEl>
                                        <p:attrNameLst>
                                          <p:attrName>style.visibility</p:attrName>
                                        </p:attrNameLst>
                                      </p:cBhvr>
                                      <p:to>
                                        <p:strVal val="visible"/>
                                      </p:to>
                                    </p:set>
                                    <p:animEffect transition="in" filter="fade">
                                      <p:cBhvr>
                                        <p:cTn id="80" dur="1"/>
                                        <p:tgtEl>
                                          <p:spTgt spid="342"/>
                                        </p:tgtEl>
                                      </p:cBhvr>
                                    </p:animEffect>
                                  </p:childTnLst>
                                </p:cTn>
                              </p:par>
                              <p:par>
                                <p:cTn id="81" presetID="10" presetClass="entr" presetSubtype="0" fill="hold" nodeType="withEffect">
                                  <p:stCondLst>
                                    <p:cond delay="0"/>
                                  </p:stCondLst>
                                  <p:childTnLst>
                                    <p:set>
                                      <p:cBhvr>
                                        <p:cTn id="82" dur="1" fill="hold">
                                          <p:stCondLst>
                                            <p:cond delay="0"/>
                                          </p:stCondLst>
                                        </p:cTn>
                                        <p:tgtEl>
                                          <p:spTgt spid="343"/>
                                        </p:tgtEl>
                                        <p:attrNameLst>
                                          <p:attrName>style.visibility</p:attrName>
                                        </p:attrNameLst>
                                      </p:cBhvr>
                                      <p:to>
                                        <p:strVal val="visible"/>
                                      </p:to>
                                    </p:set>
                                    <p:animEffect transition="in" filter="fade">
                                      <p:cBhvr>
                                        <p:cTn id="83" dur="1"/>
                                        <p:tgtEl>
                                          <p:spTgt spid="343"/>
                                        </p:tgtEl>
                                      </p:cBhvr>
                                    </p:animEffect>
                                  </p:childTnLst>
                                </p:cTn>
                              </p:par>
                              <p:par>
                                <p:cTn id="84" presetID="10" presetClass="entr" presetSubtype="0" fill="hold" nodeType="withEffect">
                                  <p:stCondLst>
                                    <p:cond delay="0"/>
                                  </p:stCondLst>
                                  <p:childTnLst>
                                    <p:set>
                                      <p:cBhvr>
                                        <p:cTn id="85" dur="1" fill="hold">
                                          <p:stCondLst>
                                            <p:cond delay="0"/>
                                          </p:stCondLst>
                                        </p:cTn>
                                        <p:tgtEl>
                                          <p:spTgt spid="350"/>
                                        </p:tgtEl>
                                        <p:attrNameLst>
                                          <p:attrName>style.visibility</p:attrName>
                                        </p:attrNameLst>
                                      </p:cBhvr>
                                      <p:to>
                                        <p:strVal val="visible"/>
                                      </p:to>
                                    </p:set>
                                    <p:animEffect transition="in" filter="fade">
                                      <p:cBhvr>
                                        <p:cTn id="86" dur="1"/>
                                        <p:tgtEl>
                                          <p:spTgt spid="350"/>
                                        </p:tgtEl>
                                      </p:cBhvr>
                                    </p:animEffect>
                                  </p:childTnLst>
                                </p:cTn>
                              </p:par>
                              <p:par>
                                <p:cTn id="87" presetID="10" presetClass="entr" presetSubtype="0" fill="hold" nodeType="withEffect">
                                  <p:stCondLst>
                                    <p:cond delay="0"/>
                                  </p:stCondLst>
                                  <p:childTnLst>
                                    <p:set>
                                      <p:cBhvr>
                                        <p:cTn id="88" dur="1" fill="hold">
                                          <p:stCondLst>
                                            <p:cond delay="0"/>
                                          </p:stCondLst>
                                        </p:cTn>
                                        <p:tgtEl>
                                          <p:spTgt spid="351"/>
                                        </p:tgtEl>
                                        <p:attrNameLst>
                                          <p:attrName>style.visibility</p:attrName>
                                        </p:attrNameLst>
                                      </p:cBhvr>
                                      <p:to>
                                        <p:strVal val="visible"/>
                                      </p:to>
                                    </p:set>
                                    <p:animEffect transition="in" filter="fade">
                                      <p:cBhvr>
                                        <p:cTn id="89" dur="1"/>
                                        <p:tgtEl>
                                          <p:spTgt spid="351"/>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330"/>
                                        </p:tgtEl>
                                        <p:attrNameLst>
                                          <p:attrName>style.visibility</p:attrName>
                                        </p:attrNameLst>
                                      </p:cBhvr>
                                      <p:to>
                                        <p:strVal val="visible"/>
                                      </p:to>
                                    </p:set>
                                    <p:animEffect transition="in" filter="fade">
                                      <p:cBhvr>
                                        <p:cTn id="94" dur="500"/>
                                        <p:tgtEl>
                                          <p:spTgt spid="330"/>
                                        </p:tgtEl>
                                      </p:cBhvr>
                                    </p:animEffect>
                                  </p:childTnLst>
                                </p:cTn>
                              </p:par>
                              <p:par>
                                <p:cTn id="95" presetID="10" presetClass="entr" presetSubtype="0" fill="hold" nodeType="withEffect">
                                  <p:stCondLst>
                                    <p:cond delay="0"/>
                                  </p:stCondLst>
                                  <p:childTnLst>
                                    <p:set>
                                      <p:cBhvr>
                                        <p:cTn id="96" dur="1" fill="hold">
                                          <p:stCondLst>
                                            <p:cond delay="0"/>
                                          </p:stCondLst>
                                        </p:cTn>
                                        <p:tgtEl>
                                          <p:spTgt spid="324"/>
                                        </p:tgtEl>
                                        <p:attrNameLst>
                                          <p:attrName>style.visibility</p:attrName>
                                        </p:attrNameLst>
                                      </p:cBhvr>
                                      <p:to>
                                        <p:strVal val="visible"/>
                                      </p:to>
                                    </p:set>
                                    <p:animEffect transition="in" filter="fade">
                                      <p:cBhvr>
                                        <p:cTn id="97" dur="500"/>
                                        <p:tgtEl>
                                          <p:spTgt spid="324"/>
                                        </p:tgtEl>
                                      </p:cBhvr>
                                    </p:animEffect>
                                  </p:childTnLst>
                                </p:cTn>
                              </p:par>
                              <p:par>
                                <p:cTn id="98" presetID="10" presetClass="entr" presetSubtype="0" fill="hold" nodeType="withEffect">
                                  <p:stCondLst>
                                    <p:cond delay="0"/>
                                  </p:stCondLst>
                                  <p:childTnLst>
                                    <p:set>
                                      <p:cBhvr>
                                        <p:cTn id="99" dur="1" fill="hold">
                                          <p:stCondLst>
                                            <p:cond delay="0"/>
                                          </p:stCondLst>
                                        </p:cTn>
                                        <p:tgtEl>
                                          <p:spTgt spid="331"/>
                                        </p:tgtEl>
                                        <p:attrNameLst>
                                          <p:attrName>style.visibility</p:attrName>
                                        </p:attrNameLst>
                                      </p:cBhvr>
                                      <p:to>
                                        <p:strVal val="visible"/>
                                      </p:to>
                                    </p:set>
                                    <p:animEffect transition="in" filter="fade">
                                      <p:cBhvr>
                                        <p:cTn id="100" dur="500"/>
                                        <p:tgtEl>
                                          <p:spTgt spid="331"/>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348"/>
                                        </p:tgtEl>
                                        <p:attrNameLst>
                                          <p:attrName>style.visibility</p:attrName>
                                        </p:attrNameLst>
                                      </p:cBhvr>
                                      <p:to>
                                        <p:strVal val="visible"/>
                                      </p:to>
                                    </p:set>
                                    <p:animEffect transition="in" filter="fade">
                                      <p:cBhvr>
                                        <p:cTn id="105" dur="500"/>
                                        <p:tgtEl>
                                          <p:spTgt spid="348"/>
                                        </p:tgtEl>
                                      </p:cBhvr>
                                    </p:animEffect>
                                  </p:childTnLst>
                                </p:cTn>
                              </p:par>
                              <p:par>
                                <p:cTn id="106" presetID="10" presetClass="entr" presetSubtype="0" fill="hold" nodeType="withEffect">
                                  <p:stCondLst>
                                    <p:cond delay="0"/>
                                  </p:stCondLst>
                                  <p:childTnLst>
                                    <p:set>
                                      <p:cBhvr>
                                        <p:cTn id="107" dur="1" fill="hold">
                                          <p:stCondLst>
                                            <p:cond delay="0"/>
                                          </p:stCondLst>
                                        </p:cTn>
                                        <p:tgtEl>
                                          <p:spTgt spid="310"/>
                                        </p:tgtEl>
                                        <p:attrNameLst>
                                          <p:attrName>style.visibility</p:attrName>
                                        </p:attrNameLst>
                                      </p:cBhvr>
                                      <p:to>
                                        <p:strVal val="visible"/>
                                      </p:to>
                                    </p:set>
                                    <p:animEffect transition="in" filter="fade">
                                      <p:cBhvr>
                                        <p:cTn id="108" dur="500"/>
                                        <p:tgtEl>
                                          <p:spTgt spid="310"/>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333"/>
                                        </p:tgtEl>
                                        <p:attrNameLst>
                                          <p:attrName>style.visibility</p:attrName>
                                        </p:attrNameLst>
                                      </p:cBhvr>
                                      <p:to>
                                        <p:strVal val="visible"/>
                                      </p:to>
                                    </p:set>
                                    <p:animEffect transition="in" filter="fade">
                                      <p:cBhvr>
                                        <p:cTn id="113" dur="1"/>
                                        <p:tgtEl>
                                          <p:spTgt spid="333"/>
                                        </p:tgtEl>
                                      </p:cBhvr>
                                    </p:animEffect>
                                  </p:childTnLst>
                                </p:cTn>
                              </p:par>
                              <p:par>
                                <p:cTn id="114" presetID="10" presetClass="entr" presetSubtype="0" fill="hold" nodeType="withEffect">
                                  <p:stCondLst>
                                    <p:cond delay="0"/>
                                  </p:stCondLst>
                                  <p:childTnLst>
                                    <p:set>
                                      <p:cBhvr>
                                        <p:cTn id="115" dur="1" fill="hold">
                                          <p:stCondLst>
                                            <p:cond delay="0"/>
                                          </p:stCondLst>
                                        </p:cTn>
                                        <p:tgtEl>
                                          <p:spTgt spid="334"/>
                                        </p:tgtEl>
                                        <p:attrNameLst>
                                          <p:attrName>style.visibility</p:attrName>
                                        </p:attrNameLst>
                                      </p:cBhvr>
                                      <p:to>
                                        <p:strVal val="visible"/>
                                      </p:to>
                                    </p:set>
                                    <p:animEffect transition="in" filter="fade">
                                      <p:cBhvr>
                                        <p:cTn id="116" dur="1"/>
                                        <p:tgtEl>
                                          <p:spTgt spid="334"/>
                                        </p:tgtEl>
                                      </p:cBhvr>
                                    </p:animEffect>
                                  </p:childTnLst>
                                </p:cTn>
                              </p:par>
                              <p:par>
                                <p:cTn id="117" presetID="10" presetClass="entr" presetSubtype="0" fill="hold" nodeType="withEffect">
                                  <p:stCondLst>
                                    <p:cond delay="0"/>
                                  </p:stCondLst>
                                  <p:childTnLst>
                                    <p:set>
                                      <p:cBhvr>
                                        <p:cTn id="118" dur="1" fill="hold">
                                          <p:stCondLst>
                                            <p:cond delay="0"/>
                                          </p:stCondLst>
                                        </p:cTn>
                                        <p:tgtEl>
                                          <p:spTgt spid="349"/>
                                        </p:tgtEl>
                                        <p:attrNameLst>
                                          <p:attrName>style.visibility</p:attrName>
                                        </p:attrNameLst>
                                      </p:cBhvr>
                                      <p:to>
                                        <p:strVal val="visible"/>
                                      </p:to>
                                    </p:set>
                                    <p:animEffect transition="in" filter="fade">
                                      <p:cBhvr>
                                        <p:cTn id="119" dur="1"/>
                                        <p:tgtEl>
                                          <p:spTgt spid="349"/>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344"/>
                                        </p:tgtEl>
                                        <p:attrNameLst>
                                          <p:attrName>style.visibility</p:attrName>
                                        </p:attrNameLst>
                                      </p:cBhvr>
                                      <p:to>
                                        <p:strVal val="visible"/>
                                      </p:to>
                                    </p:set>
                                    <p:animEffect transition="in" filter="fade">
                                      <p:cBhvr>
                                        <p:cTn id="124" dur="1"/>
                                        <p:tgtEl>
                                          <p:spTgt spid="344"/>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353"/>
                                        </p:tgtEl>
                                        <p:attrNameLst>
                                          <p:attrName>style.visibility</p:attrName>
                                        </p:attrNameLst>
                                      </p:cBhvr>
                                      <p:to>
                                        <p:strVal val="visible"/>
                                      </p:to>
                                    </p:set>
                                    <p:animEffect transition="in" filter="fade">
                                      <p:cBhvr>
                                        <p:cTn id="129" dur="1"/>
                                        <p:tgtEl>
                                          <p:spTgt spid="353"/>
                                        </p:tgtEl>
                                      </p:cBhvr>
                                    </p:animEffect>
                                  </p:childTnLst>
                                </p:cTn>
                              </p:par>
                              <p:par>
                                <p:cTn id="130" presetID="10" presetClass="entr" presetSubtype="0" fill="hold" nodeType="withEffect">
                                  <p:stCondLst>
                                    <p:cond delay="0"/>
                                  </p:stCondLst>
                                  <p:childTnLst>
                                    <p:set>
                                      <p:cBhvr>
                                        <p:cTn id="131" dur="1" fill="hold">
                                          <p:stCondLst>
                                            <p:cond delay="0"/>
                                          </p:stCondLst>
                                        </p:cTn>
                                        <p:tgtEl>
                                          <p:spTgt spid="354"/>
                                        </p:tgtEl>
                                        <p:attrNameLst>
                                          <p:attrName>style.visibility</p:attrName>
                                        </p:attrNameLst>
                                      </p:cBhvr>
                                      <p:to>
                                        <p:strVal val="visible"/>
                                      </p:to>
                                    </p:set>
                                    <p:animEffect transition="in" filter="fade">
                                      <p:cBhvr>
                                        <p:cTn id="132" dur="1"/>
                                        <p:tgtEl>
                                          <p:spTgt spid="354"/>
                                        </p:tgtEl>
                                      </p:cBhvr>
                                    </p:animEffect>
                                  </p:childTnLst>
                                </p:cTn>
                              </p:par>
                              <p:par>
                                <p:cTn id="133" presetID="10" presetClass="entr" presetSubtype="0" fill="hold" nodeType="withEffect">
                                  <p:stCondLst>
                                    <p:cond delay="0"/>
                                  </p:stCondLst>
                                  <p:childTnLst>
                                    <p:set>
                                      <p:cBhvr>
                                        <p:cTn id="134" dur="1" fill="hold">
                                          <p:stCondLst>
                                            <p:cond delay="0"/>
                                          </p:stCondLst>
                                        </p:cTn>
                                        <p:tgtEl>
                                          <p:spTgt spid="352"/>
                                        </p:tgtEl>
                                        <p:attrNameLst>
                                          <p:attrName>style.visibility</p:attrName>
                                        </p:attrNameLst>
                                      </p:cBhvr>
                                      <p:to>
                                        <p:strVal val="visible"/>
                                      </p:to>
                                    </p:set>
                                    <p:animEffect transition="in" filter="fade">
                                      <p:cBhvr>
                                        <p:cTn id="135" dur="1"/>
                                        <p:tgtEl>
                                          <p:spTgt spid="352"/>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nodeType="clickEffect">
                                  <p:stCondLst>
                                    <p:cond delay="0"/>
                                  </p:stCondLst>
                                  <p:childTnLst>
                                    <p:set>
                                      <p:cBhvr>
                                        <p:cTn id="139" dur="1" fill="hold">
                                          <p:stCondLst>
                                            <p:cond delay="0"/>
                                          </p:stCondLst>
                                        </p:cTn>
                                        <p:tgtEl>
                                          <p:spTgt spid="362"/>
                                        </p:tgtEl>
                                        <p:attrNameLst>
                                          <p:attrName>style.visibility</p:attrName>
                                        </p:attrNameLst>
                                      </p:cBhvr>
                                      <p:to>
                                        <p:strVal val="visible"/>
                                      </p:to>
                                    </p:set>
                                    <p:animEffect transition="in" filter="fade">
                                      <p:cBhvr>
                                        <p:cTn id="140" dur="1"/>
                                        <p:tgtEl>
                                          <p:spTgt spid="362"/>
                                        </p:tgtEl>
                                      </p:cBhvr>
                                    </p:animEffect>
                                  </p:childTnLst>
                                </p:cTn>
                              </p:par>
                              <p:par>
                                <p:cTn id="141" presetID="10" presetClass="entr" presetSubtype="0" fill="hold" nodeType="withEffect">
                                  <p:stCondLst>
                                    <p:cond delay="0"/>
                                  </p:stCondLst>
                                  <p:childTnLst>
                                    <p:set>
                                      <p:cBhvr>
                                        <p:cTn id="142" dur="1" fill="hold">
                                          <p:stCondLst>
                                            <p:cond delay="0"/>
                                          </p:stCondLst>
                                        </p:cTn>
                                        <p:tgtEl>
                                          <p:spTgt spid="369"/>
                                        </p:tgtEl>
                                        <p:attrNameLst>
                                          <p:attrName>style.visibility</p:attrName>
                                        </p:attrNameLst>
                                      </p:cBhvr>
                                      <p:to>
                                        <p:strVal val="visible"/>
                                      </p:to>
                                    </p:set>
                                    <p:animEffect transition="in" filter="fade">
                                      <p:cBhvr>
                                        <p:cTn id="143" dur="1"/>
                                        <p:tgtEl>
                                          <p:spTgt spid="369"/>
                                        </p:tgtEl>
                                      </p:cBhvr>
                                    </p:animEffect>
                                  </p:childTnLst>
                                </p:cTn>
                              </p:par>
                              <p:par>
                                <p:cTn id="144" presetID="10" presetClass="entr" presetSubtype="0" fill="hold" nodeType="withEffect">
                                  <p:stCondLst>
                                    <p:cond delay="0"/>
                                  </p:stCondLst>
                                  <p:childTnLst>
                                    <p:set>
                                      <p:cBhvr>
                                        <p:cTn id="145" dur="1" fill="hold">
                                          <p:stCondLst>
                                            <p:cond delay="0"/>
                                          </p:stCondLst>
                                        </p:cTn>
                                        <p:tgtEl>
                                          <p:spTgt spid="370"/>
                                        </p:tgtEl>
                                        <p:attrNameLst>
                                          <p:attrName>style.visibility</p:attrName>
                                        </p:attrNameLst>
                                      </p:cBhvr>
                                      <p:to>
                                        <p:strVal val="visible"/>
                                      </p:to>
                                    </p:set>
                                    <p:animEffect transition="in" filter="fade">
                                      <p:cBhvr>
                                        <p:cTn id="146" dur="1"/>
                                        <p:tgtEl>
                                          <p:spTgt spid="370"/>
                                        </p:tgtEl>
                                      </p:cBhvr>
                                    </p:animEffect>
                                  </p:childTnLst>
                                </p:cTn>
                              </p:par>
                              <p:par>
                                <p:cTn id="147" presetID="10" presetClass="entr" presetSubtype="0" fill="hold" nodeType="withEffect">
                                  <p:stCondLst>
                                    <p:cond delay="0"/>
                                  </p:stCondLst>
                                  <p:childTnLst>
                                    <p:set>
                                      <p:cBhvr>
                                        <p:cTn id="148" dur="1" fill="hold">
                                          <p:stCondLst>
                                            <p:cond delay="0"/>
                                          </p:stCondLst>
                                        </p:cTn>
                                        <p:tgtEl>
                                          <p:spTgt spid="371"/>
                                        </p:tgtEl>
                                        <p:attrNameLst>
                                          <p:attrName>style.visibility</p:attrName>
                                        </p:attrNameLst>
                                      </p:cBhvr>
                                      <p:to>
                                        <p:strVal val="visible"/>
                                      </p:to>
                                    </p:set>
                                    <p:animEffect transition="in" filter="fade">
                                      <p:cBhvr>
                                        <p:cTn id="149" dur="1"/>
                                        <p:tgtEl>
                                          <p:spTgt spid="371"/>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nodeType="clickEffect">
                                  <p:stCondLst>
                                    <p:cond delay="0"/>
                                  </p:stCondLst>
                                  <p:childTnLst>
                                    <p:set>
                                      <p:cBhvr>
                                        <p:cTn id="153" dur="1" fill="hold">
                                          <p:stCondLst>
                                            <p:cond delay="0"/>
                                          </p:stCondLst>
                                        </p:cTn>
                                        <p:tgtEl>
                                          <p:spTgt spid="355"/>
                                        </p:tgtEl>
                                        <p:attrNameLst>
                                          <p:attrName>style.visibility</p:attrName>
                                        </p:attrNameLst>
                                      </p:cBhvr>
                                      <p:to>
                                        <p:strVal val="visible"/>
                                      </p:to>
                                    </p:set>
                                    <p:animEffect transition="in" filter="fade">
                                      <p:cBhvr>
                                        <p:cTn id="154" dur="500"/>
                                        <p:tgtEl>
                                          <p:spTgt spid="355"/>
                                        </p:tgtEl>
                                      </p:cBhvr>
                                    </p:animEffect>
                                  </p:childTnLst>
                                </p:cTn>
                              </p:par>
                              <p:par>
                                <p:cTn id="155" presetID="10" presetClass="entr" presetSubtype="0" fill="hold" nodeType="withEffect">
                                  <p:stCondLst>
                                    <p:cond delay="0"/>
                                  </p:stCondLst>
                                  <p:childTnLst>
                                    <p:set>
                                      <p:cBhvr>
                                        <p:cTn id="156" dur="1" fill="hold">
                                          <p:stCondLst>
                                            <p:cond delay="0"/>
                                          </p:stCondLst>
                                        </p:cTn>
                                        <p:tgtEl>
                                          <p:spTgt spid="356"/>
                                        </p:tgtEl>
                                        <p:attrNameLst>
                                          <p:attrName>style.visibility</p:attrName>
                                        </p:attrNameLst>
                                      </p:cBhvr>
                                      <p:to>
                                        <p:strVal val="visible"/>
                                      </p:to>
                                    </p:set>
                                    <p:animEffect transition="in" filter="fade">
                                      <p:cBhvr>
                                        <p:cTn id="157" dur="500"/>
                                        <p:tgtEl>
                                          <p:spTgt spid="356"/>
                                        </p:tgtEl>
                                      </p:cBhvr>
                                    </p:animEffect>
                                  </p:childTnLst>
                                </p:cTn>
                              </p:par>
                              <p:par>
                                <p:cTn id="158" presetID="10" presetClass="entr" presetSubtype="0" fill="hold" nodeType="withEffect">
                                  <p:stCondLst>
                                    <p:cond delay="0"/>
                                  </p:stCondLst>
                                  <p:childTnLst>
                                    <p:set>
                                      <p:cBhvr>
                                        <p:cTn id="159" dur="1" fill="hold">
                                          <p:stCondLst>
                                            <p:cond delay="0"/>
                                          </p:stCondLst>
                                        </p:cTn>
                                        <p:tgtEl>
                                          <p:spTgt spid="357"/>
                                        </p:tgtEl>
                                        <p:attrNameLst>
                                          <p:attrName>style.visibility</p:attrName>
                                        </p:attrNameLst>
                                      </p:cBhvr>
                                      <p:to>
                                        <p:strVal val="visible"/>
                                      </p:to>
                                    </p:set>
                                    <p:animEffect transition="in" filter="fade">
                                      <p:cBhvr>
                                        <p:cTn id="160" dur="500"/>
                                        <p:tgtEl>
                                          <p:spTgt spid="357"/>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nodeType="clickEffect">
                                  <p:stCondLst>
                                    <p:cond delay="0"/>
                                  </p:stCondLst>
                                  <p:childTnLst>
                                    <p:set>
                                      <p:cBhvr>
                                        <p:cTn id="164" dur="1" fill="hold">
                                          <p:stCondLst>
                                            <p:cond delay="0"/>
                                          </p:stCondLst>
                                        </p:cTn>
                                        <p:tgtEl>
                                          <p:spTgt spid="358"/>
                                        </p:tgtEl>
                                        <p:attrNameLst>
                                          <p:attrName>style.visibility</p:attrName>
                                        </p:attrNameLst>
                                      </p:cBhvr>
                                      <p:to>
                                        <p:strVal val="visible"/>
                                      </p:to>
                                    </p:set>
                                    <p:animEffect transition="in" filter="fade">
                                      <p:cBhvr>
                                        <p:cTn id="165" dur="500"/>
                                        <p:tgtEl>
                                          <p:spTgt spid="358"/>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nodeType="clickEffect">
                                  <p:stCondLst>
                                    <p:cond delay="0"/>
                                  </p:stCondLst>
                                  <p:childTnLst>
                                    <p:set>
                                      <p:cBhvr>
                                        <p:cTn id="169" dur="1" fill="hold">
                                          <p:stCondLst>
                                            <p:cond delay="0"/>
                                          </p:stCondLst>
                                        </p:cTn>
                                        <p:tgtEl>
                                          <p:spTgt spid="367"/>
                                        </p:tgtEl>
                                        <p:attrNameLst>
                                          <p:attrName>style.visibility</p:attrName>
                                        </p:attrNameLst>
                                      </p:cBhvr>
                                      <p:to>
                                        <p:strVal val="visible"/>
                                      </p:to>
                                    </p:set>
                                    <p:animEffect transition="in" filter="fade">
                                      <p:cBhvr>
                                        <p:cTn id="170" dur="1"/>
                                        <p:tgtEl>
                                          <p:spTgt spid="367"/>
                                        </p:tgtEl>
                                      </p:cBhvr>
                                    </p:animEffect>
                                  </p:childTnLst>
                                </p:cTn>
                              </p:par>
                              <p:par>
                                <p:cTn id="171" presetID="10" presetClass="entr" presetSubtype="0" fill="hold" nodeType="withEffect">
                                  <p:stCondLst>
                                    <p:cond delay="0"/>
                                  </p:stCondLst>
                                  <p:childTnLst>
                                    <p:set>
                                      <p:cBhvr>
                                        <p:cTn id="172" dur="1" fill="hold">
                                          <p:stCondLst>
                                            <p:cond delay="0"/>
                                          </p:stCondLst>
                                        </p:cTn>
                                        <p:tgtEl>
                                          <p:spTgt spid="366"/>
                                        </p:tgtEl>
                                        <p:attrNameLst>
                                          <p:attrName>style.visibility</p:attrName>
                                        </p:attrNameLst>
                                      </p:cBhvr>
                                      <p:to>
                                        <p:strVal val="visible"/>
                                      </p:to>
                                    </p:set>
                                    <p:animEffect transition="in" filter="fade">
                                      <p:cBhvr>
                                        <p:cTn id="173" dur="1"/>
                                        <p:tgtEl>
                                          <p:spTgt spid="366"/>
                                        </p:tgtEl>
                                      </p:cBhvr>
                                    </p:animEffect>
                                  </p:childTnLst>
                                </p:cTn>
                              </p:par>
                              <p:par>
                                <p:cTn id="174" presetID="10" presetClass="entr" presetSubtype="0" fill="hold" nodeType="withEffect">
                                  <p:stCondLst>
                                    <p:cond delay="0"/>
                                  </p:stCondLst>
                                  <p:childTnLst>
                                    <p:set>
                                      <p:cBhvr>
                                        <p:cTn id="175" dur="1" fill="hold">
                                          <p:stCondLst>
                                            <p:cond delay="0"/>
                                          </p:stCondLst>
                                        </p:cTn>
                                        <p:tgtEl>
                                          <p:spTgt spid="368"/>
                                        </p:tgtEl>
                                        <p:attrNameLst>
                                          <p:attrName>style.visibility</p:attrName>
                                        </p:attrNameLst>
                                      </p:cBhvr>
                                      <p:to>
                                        <p:strVal val="visible"/>
                                      </p:to>
                                    </p:set>
                                    <p:animEffect transition="in" filter="fade">
                                      <p:cBhvr>
                                        <p:cTn id="176" dur="1"/>
                                        <p:tgtEl>
                                          <p:spTgt spid="368"/>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nodeType="clickEffect">
                                  <p:stCondLst>
                                    <p:cond delay="0"/>
                                  </p:stCondLst>
                                  <p:childTnLst>
                                    <p:set>
                                      <p:cBhvr>
                                        <p:cTn id="180" dur="1" fill="hold">
                                          <p:stCondLst>
                                            <p:cond delay="0"/>
                                          </p:stCondLst>
                                        </p:cTn>
                                        <p:tgtEl>
                                          <p:spTgt spid="361"/>
                                        </p:tgtEl>
                                        <p:attrNameLst>
                                          <p:attrName>style.visibility</p:attrName>
                                        </p:attrNameLst>
                                      </p:cBhvr>
                                      <p:to>
                                        <p:strVal val="visible"/>
                                      </p:to>
                                    </p:set>
                                    <p:animEffect transition="in" filter="fade">
                                      <p:cBhvr>
                                        <p:cTn id="181" dur="1"/>
                                        <p:tgtEl>
                                          <p:spTgt spid="361"/>
                                        </p:tgtEl>
                                      </p:cBhvr>
                                    </p:animEffect>
                                  </p:childTnLst>
                                </p:cTn>
                              </p:par>
                              <p:par>
                                <p:cTn id="182" presetID="10" presetClass="entr" presetSubtype="0" fill="hold" nodeType="withEffect">
                                  <p:stCondLst>
                                    <p:cond delay="0"/>
                                  </p:stCondLst>
                                  <p:childTnLst>
                                    <p:set>
                                      <p:cBhvr>
                                        <p:cTn id="183" dur="1" fill="hold">
                                          <p:stCondLst>
                                            <p:cond delay="0"/>
                                          </p:stCondLst>
                                        </p:cTn>
                                        <p:tgtEl>
                                          <p:spTgt spid="360"/>
                                        </p:tgtEl>
                                        <p:attrNameLst>
                                          <p:attrName>style.visibility</p:attrName>
                                        </p:attrNameLst>
                                      </p:cBhvr>
                                      <p:to>
                                        <p:strVal val="visible"/>
                                      </p:to>
                                    </p:set>
                                    <p:animEffect transition="in" filter="fade">
                                      <p:cBhvr>
                                        <p:cTn id="184" dur="1"/>
                                        <p:tgtEl>
                                          <p:spTgt spid="360"/>
                                        </p:tgtEl>
                                      </p:cBhvr>
                                    </p:animEffect>
                                  </p:childTnLst>
                                </p:cTn>
                              </p:par>
                              <p:par>
                                <p:cTn id="185" presetID="10" presetClass="entr" presetSubtype="0" fill="hold" nodeType="withEffect">
                                  <p:stCondLst>
                                    <p:cond delay="0"/>
                                  </p:stCondLst>
                                  <p:childTnLst>
                                    <p:set>
                                      <p:cBhvr>
                                        <p:cTn id="186" dur="1" fill="hold">
                                          <p:stCondLst>
                                            <p:cond delay="0"/>
                                          </p:stCondLst>
                                        </p:cTn>
                                        <p:tgtEl>
                                          <p:spTgt spid="359"/>
                                        </p:tgtEl>
                                        <p:attrNameLst>
                                          <p:attrName>style.visibility</p:attrName>
                                        </p:attrNameLst>
                                      </p:cBhvr>
                                      <p:to>
                                        <p:strVal val="visible"/>
                                      </p:to>
                                    </p:set>
                                    <p:animEffect transition="in" filter="fade">
                                      <p:cBhvr>
                                        <p:cTn id="187" dur="1"/>
                                        <p:tgtEl>
                                          <p:spTgt spid="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73"/>
        <p:cNvGrpSpPr/>
        <p:nvPr/>
      </p:nvGrpSpPr>
      <p:grpSpPr>
        <a:xfrm>
          <a:off x="0" y="0"/>
          <a:ext cx="0" cy="0"/>
          <a:chOff x="0" y="0"/>
          <a:chExt cx="0" cy="0"/>
        </a:xfrm>
      </p:grpSpPr>
      <p:sp>
        <p:nvSpPr>
          <p:cNvPr id="4074" name="Shape 4074"/>
          <p:cNvSpPr/>
          <p:nvPr/>
        </p:nvSpPr>
        <p:spPr>
          <a:xfrm>
            <a:off x="362803" y="448016"/>
            <a:ext cx="8305799" cy="1631215"/>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49"/>
            </a:pPr>
            <a:r>
              <a:rPr lang="en-US" sz="2000" b="1" i="0" u="none" strike="noStrike" cap="none" baseline="0">
                <a:solidFill>
                  <a:schemeClr val="dk1"/>
                </a:solidFill>
                <a:latin typeface="Calibri"/>
                <a:ea typeface="Calibri"/>
                <a:cs typeface="Calibri"/>
                <a:sym typeface="Calibri"/>
              </a:rPr>
              <a:t>A circular lamina inclined to VP appears in the front view as an ellipse of major axis 30mm and minor axis 15mm. The major axis is parallel to both VP and HP. One end of the minor axis is in both VP and HP. Draw the projections of the lamina and determine the inclination of the lamina with the VP.</a:t>
            </a:r>
          </a:p>
        </p:txBody>
      </p:sp>
      <p:cxnSp>
        <p:nvCxnSpPr>
          <p:cNvPr id="4075" name="Shape 4075"/>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4076" name="Shape 4076"/>
          <p:cNvCxnSpPr/>
          <p:nvPr/>
        </p:nvCxnSpPr>
        <p:spPr>
          <a:xfrm rot="10800000">
            <a:off x="381000" y="2132011"/>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4077" name="Shape 4077"/>
          <p:cNvCxnSpPr/>
          <p:nvPr/>
        </p:nvCxnSpPr>
        <p:spPr>
          <a:xfrm rot="10800000">
            <a:off x="685801" y="4328012"/>
            <a:ext cx="7696198" cy="0"/>
          </a:xfrm>
          <a:prstGeom prst="straightConnector1">
            <a:avLst/>
          </a:prstGeom>
          <a:noFill/>
          <a:ln w="9525" cap="flat" cmpd="sng">
            <a:solidFill>
              <a:schemeClr val="dk1"/>
            </a:solidFill>
            <a:prstDash val="solid"/>
            <a:round/>
            <a:headEnd type="none" w="med" len="med"/>
            <a:tailEnd type="none" w="med" len="med"/>
          </a:ln>
        </p:spPr>
      </p:cxnSp>
      <p:sp>
        <p:nvSpPr>
          <p:cNvPr id="4078" name="Shape 4078"/>
          <p:cNvSpPr txBox="1"/>
          <p:nvPr/>
        </p:nvSpPr>
        <p:spPr>
          <a:xfrm>
            <a:off x="362803" y="4156119"/>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4079" name="Shape 4079"/>
          <p:cNvSpPr txBox="1"/>
          <p:nvPr/>
        </p:nvSpPr>
        <p:spPr>
          <a:xfrm>
            <a:off x="8382000" y="4144935"/>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4080" name="Shape 4080"/>
          <p:cNvSpPr txBox="1"/>
          <p:nvPr/>
        </p:nvSpPr>
        <p:spPr>
          <a:xfrm>
            <a:off x="616193" y="4004846"/>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sp>
        <p:nvSpPr>
          <p:cNvPr id="4081" name="Shape 4081"/>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4082" name="Shape 4082"/>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sp>
        <p:nvSpPr>
          <p:cNvPr id="4083" name="Shape 4083"/>
          <p:cNvSpPr txBox="1"/>
          <p:nvPr/>
        </p:nvSpPr>
        <p:spPr>
          <a:xfrm>
            <a:off x="1558386" y="3449157"/>
            <a:ext cx="40968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grpSp>
        <p:nvGrpSpPr>
          <p:cNvPr id="4084" name="Shape 4084"/>
          <p:cNvGrpSpPr/>
          <p:nvPr/>
        </p:nvGrpSpPr>
        <p:grpSpPr>
          <a:xfrm>
            <a:off x="1346012" y="2938045"/>
            <a:ext cx="1244111" cy="1402523"/>
            <a:chOff x="1051041" y="4419600"/>
            <a:chExt cx="532755" cy="942975"/>
          </a:xfrm>
        </p:grpSpPr>
        <p:cxnSp>
          <p:nvCxnSpPr>
            <p:cNvPr id="4085" name="Shape 4085"/>
            <p:cNvCxnSpPr/>
            <p:nvPr/>
          </p:nvCxnSpPr>
          <p:spPr>
            <a:xfrm>
              <a:off x="1102023" y="4419600"/>
              <a:ext cx="0" cy="942975"/>
            </a:xfrm>
            <a:prstGeom prst="straightConnector1">
              <a:avLst/>
            </a:prstGeom>
            <a:noFill/>
            <a:ln w="9525" cap="flat" cmpd="sng">
              <a:solidFill>
                <a:srgbClr val="4A7DBB"/>
              </a:solidFill>
              <a:prstDash val="solid"/>
              <a:round/>
              <a:headEnd type="triangle" w="lg" len="lg"/>
              <a:tailEnd type="triangle" w="lg" len="lg"/>
            </a:ln>
          </p:spPr>
        </p:cxnSp>
        <p:cxnSp>
          <p:nvCxnSpPr>
            <p:cNvPr id="4086" name="Shape 4086"/>
            <p:cNvCxnSpPr/>
            <p:nvPr/>
          </p:nvCxnSpPr>
          <p:spPr>
            <a:xfrm>
              <a:off x="1051041" y="4419600"/>
              <a:ext cx="532755" cy="0"/>
            </a:xfrm>
            <a:prstGeom prst="straightConnector1">
              <a:avLst/>
            </a:prstGeom>
            <a:noFill/>
            <a:ln w="9525" cap="flat" cmpd="sng">
              <a:solidFill>
                <a:srgbClr val="4A7DBB"/>
              </a:solidFill>
              <a:prstDash val="solid"/>
              <a:round/>
              <a:headEnd type="none" w="med" len="med"/>
              <a:tailEnd type="none" w="med" len="med"/>
            </a:ln>
          </p:spPr>
        </p:cxnSp>
      </p:grpSp>
      <p:sp>
        <p:nvSpPr>
          <p:cNvPr id="4087" name="Shape 4087"/>
          <p:cNvSpPr txBox="1"/>
          <p:nvPr/>
        </p:nvSpPr>
        <p:spPr>
          <a:xfrm>
            <a:off x="888026" y="3449157"/>
            <a:ext cx="5469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500" b="0" i="0" u="none" strike="noStrike" cap="none" baseline="0">
                <a:solidFill>
                  <a:schemeClr val="dk1"/>
                </a:solidFill>
                <a:latin typeface="Calibri"/>
                <a:ea typeface="Calibri"/>
                <a:cs typeface="Calibri"/>
                <a:sym typeface="Calibri"/>
              </a:rPr>
              <a:t>Ø</a:t>
            </a:r>
            <a:r>
              <a:rPr lang="en-US" sz="1800" b="0" i="0" u="none" strike="noStrike" cap="none" baseline="0">
                <a:solidFill>
                  <a:schemeClr val="dk1"/>
                </a:solidFill>
                <a:latin typeface="Calibri"/>
                <a:ea typeface="Calibri"/>
                <a:cs typeface="Calibri"/>
                <a:sym typeface="Calibri"/>
              </a:rPr>
              <a:t>30</a:t>
            </a:r>
          </a:p>
        </p:txBody>
      </p:sp>
      <p:cxnSp>
        <p:nvCxnSpPr>
          <p:cNvPr id="4088" name="Shape 4088"/>
          <p:cNvCxnSpPr/>
          <p:nvPr/>
        </p:nvCxnSpPr>
        <p:spPr>
          <a:xfrm>
            <a:off x="1866224" y="3633823"/>
            <a:ext cx="1447800" cy="0"/>
          </a:xfrm>
          <a:prstGeom prst="straightConnector1">
            <a:avLst/>
          </a:prstGeom>
          <a:noFill/>
          <a:ln w="9525" cap="flat" cmpd="sng">
            <a:solidFill>
              <a:srgbClr val="C4BD97"/>
            </a:solidFill>
            <a:prstDash val="solid"/>
            <a:round/>
            <a:headEnd type="none" w="med" len="med"/>
            <a:tailEnd type="none" w="med" len="med"/>
          </a:ln>
        </p:spPr>
      </p:cxnSp>
      <p:cxnSp>
        <p:nvCxnSpPr>
          <p:cNvPr id="4089" name="Shape 4089"/>
          <p:cNvCxnSpPr/>
          <p:nvPr/>
        </p:nvCxnSpPr>
        <p:spPr>
          <a:xfrm>
            <a:off x="2078249" y="3141834"/>
            <a:ext cx="1023750" cy="983976"/>
          </a:xfrm>
          <a:prstGeom prst="straightConnector1">
            <a:avLst/>
          </a:prstGeom>
          <a:noFill/>
          <a:ln w="9525" cap="flat" cmpd="sng">
            <a:solidFill>
              <a:srgbClr val="C4BD97"/>
            </a:solidFill>
            <a:prstDash val="solid"/>
            <a:round/>
            <a:headEnd type="none" w="med" len="med"/>
            <a:tailEnd type="none" w="med" len="med"/>
          </a:ln>
        </p:spPr>
      </p:cxnSp>
      <p:cxnSp>
        <p:nvCxnSpPr>
          <p:cNvPr id="4090" name="Shape 4090"/>
          <p:cNvCxnSpPr/>
          <p:nvPr/>
        </p:nvCxnSpPr>
        <p:spPr>
          <a:xfrm rot="10800000" flipH="1">
            <a:off x="2078249" y="3141835"/>
            <a:ext cx="1023750" cy="983976"/>
          </a:xfrm>
          <a:prstGeom prst="straightConnector1">
            <a:avLst/>
          </a:prstGeom>
          <a:noFill/>
          <a:ln w="9525" cap="flat" cmpd="sng">
            <a:solidFill>
              <a:srgbClr val="C4BD97"/>
            </a:solidFill>
            <a:prstDash val="solid"/>
            <a:round/>
            <a:headEnd type="none" w="med" len="med"/>
            <a:tailEnd type="none" w="med" len="med"/>
          </a:ln>
        </p:spPr>
      </p:cxnSp>
      <p:sp>
        <p:nvSpPr>
          <p:cNvPr id="4091" name="Shape 4091"/>
          <p:cNvSpPr txBox="1"/>
          <p:nvPr/>
        </p:nvSpPr>
        <p:spPr>
          <a:xfrm>
            <a:off x="6188812" y="4334094"/>
            <a:ext cx="3139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4092" name="Shape 4092"/>
          <p:cNvSpPr txBox="1"/>
          <p:nvPr/>
        </p:nvSpPr>
        <p:spPr>
          <a:xfrm>
            <a:off x="6062619" y="4691191"/>
            <a:ext cx="3139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4093" name="Shape 4093"/>
          <p:cNvSpPr txBox="1"/>
          <p:nvPr/>
        </p:nvSpPr>
        <p:spPr>
          <a:xfrm>
            <a:off x="6219569" y="5214073"/>
            <a:ext cx="3139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4094" name="Shape 4094"/>
          <p:cNvSpPr txBox="1"/>
          <p:nvPr/>
        </p:nvSpPr>
        <p:spPr>
          <a:xfrm>
            <a:off x="6837750" y="5452646"/>
            <a:ext cx="3139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4095" name="Shape 4095"/>
          <p:cNvSpPr txBox="1"/>
          <p:nvPr/>
        </p:nvSpPr>
        <p:spPr>
          <a:xfrm>
            <a:off x="7428678" y="5283369"/>
            <a:ext cx="3139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4096" name="Shape 4096"/>
          <p:cNvSpPr txBox="1"/>
          <p:nvPr/>
        </p:nvSpPr>
        <p:spPr>
          <a:xfrm>
            <a:off x="7670107" y="4691191"/>
            <a:ext cx="3139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g</a:t>
            </a:r>
          </a:p>
        </p:txBody>
      </p:sp>
      <p:sp>
        <p:nvSpPr>
          <p:cNvPr id="4097" name="Shape 4097"/>
          <p:cNvSpPr txBox="1"/>
          <p:nvPr/>
        </p:nvSpPr>
        <p:spPr>
          <a:xfrm>
            <a:off x="7492231" y="4336050"/>
            <a:ext cx="3139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h</a:t>
            </a:r>
          </a:p>
        </p:txBody>
      </p:sp>
      <p:cxnSp>
        <p:nvCxnSpPr>
          <p:cNvPr id="4098" name="Shape 4098"/>
          <p:cNvCxnSpPr/>
          <p:nvPr/>
        </p:nvCxnSpPr>
        <p:spPr>
          <a:xfrm>
            <a:off x="2590124" y="2938046"/>
            <a:ext cx="0" cy="1391554"/>
          </a:xfrm>
          <a:prstGeom prst="straightConnector1">
            <a:avLst/>
          </a:prstGeom>
          <a:noFill/>
          <a:ln w="9525" cap="flat" cmpd="sng">
            <a:solidFill>
              <a:srgbClr val="C4BD97"/>
            </a:solidFill>
            <a:prstDash val="solid"/>
            <a:round/>
            <a:headEnd type="none" w="med" len="med"/>
            <a:tailEnd type="none" w="med" len="med"/>
          </a:ln>
        </p:spPr>
      </p:cxnSp>
      <p:sp>
        <p:nvSpPr>
          <p:cNvPr id="4099" name="Shape 4099"/>
          <p:cNvSpPr txBox="1"/>
          <p:nvPr/>
        </p:nvSpPr>
        <p:spPr>
          <a:xfrm>
            <a:off x="1763226" y="2861846"/>
            <a:ext cx="40968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4100" name="Shape 4100"/>
          <p:cNvSpPr txBox="1"/>
          <p:nvPr/>
        </p:nvSpPr>
        <p:spPr>
          <a:xfrm>
            <a:off x="1770981" y="4042985"/>
            <a:ext cx="40968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a:t>
            </a:r>
          </a:p>
        </p:txBody>
      </p:sp>
      <p:sp>
        <p:nvSpPr>
          <p:cNvPr id="4101" name="Shape 4101"/>
          <p:cNvSpPr txBox="1"/>
          <p:nvPr/>
        </p:nvSpPr>
        <p:spPr>
          <a:xfrm>
            <a:off x="2475824" y="4003571"/>
            <a:ext cx="40968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g'</a:t>
            </a:r>
          </a:p>
        </p:txBody>
      </p:sp>
      <p:sp>
        <p:nvSpPr>
          <p:cNvPr id="4102" name="Shape 4102"/>
          <p:cNvSpPr txBox="1"/>
          <p:nvPr/>
        </p:nvSpPr>
        <p:spPr>
          <a:xfrm>
            <a:off x="3101999" y="2861846"/>
            <a:ext cx="40968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4103" name="Shape 4103"/>
          <p:cNvSpPr txBox="1"/>
          <p:nvPr/>
        </p:nvSpPr>
        <p:spPr>
          <a:xfrm>
            <a:off x="2425267" y="2587102"/>
            <a:ext cx="40968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cxnSp>
        <p:nvCxnSpPr>
          <p:cNvPr id="4104" name="Shape 4104"/>
          <p:cNvCxnSpPr/>
          <p:nvPr/>
        </p:nvCxnSpPr>
        <p:spPr>
          <a:xfrm>
            <a:off x="1866224" y="3633823"/>
            <a:ext cx="0" cy="706961"/>
          </a:xfrm>
          <a:prstGeom prst="straightConnector1">
            <a:avLst/>
          </a:prstGeom>
          <a:noFill/>
          <a:ln w="9525" cap="flat" cmpd="sng">
            <a:solidFill>
              <a:srgbClr val="C4BD97"/>
            </a:solidFill>
            <a:prstDash val="solid"/>
            <a:round/>
            <a:headEnd type="none" w="med" len="med"/>
            <a:tailEnd type="none" w="med" len="med"/>
          </a:ln>
        </p:spPr>
      </p:cxnSp>
      <p:cxnSp>
        <p:nvCxnSpPr>
          <p:cNvPr id="4105" name="Shape 4105"/>
          <p:cNvCxnSpPr/>
          <p:nvPr/>
        </p:nvCxnSpPr>
        <p:spPr>
          <a:xfrm flipH="1">
            <a:off x="2078249" y="3141834"/>
            <a:ext cx="0" cy="1186176"/>
          </a:xfrm>
          <a:prstGeom prst="straightConnector1">
            <a:avLst/>
          </a:prstGeom>
          <a:noFill/>
          <a:ln w="9525" cap="flat" cmpd="sng">
            <a:solidFill>
              <a:srgbClr val="C4BD97"/>
            </a:solidFill>
            <a:prstDash val="solid"/>
            <a:round/>
            <a:headEnd type="none" w="med" len="med"/>
            <a:tailEnd type="none" w="med" len="med"/>
          </a:ln>
        </p:spPr>
      </p:cxnSp>
      <p:cxnSp>
        <p:nvCxnSpPr>
          <p:cNvPr id="4106" name="Shape 4106"/>
          <p:cNvCxnSpPr/>
          <p:nvPr/>
        </p:nvCxnSpPr>
        <p:spPr>
          <a:xfrm flipH="1">
            <a:off x="3101998" y="3154609"/>
            <a:ext cx="0" cy="1186176"/>
          </a:xfrm>
          <a:prstGeom prst="straightConnector1">
            <a:avLst/>
          </a:prstGeom>
          <a:noFill/>
          <a:ln w="9525" cap="flat" cmpd="sng">
            <a:solidFill>
              <a:srgbClr val="C4BD97"/>
            </a:solidFill>
            <a:prstDash val="solid"/>
            <a:round/>
            <a:headEnd type="none" w="med" len="med"/>
            <a:tailEnd type="none" w="med" len="med"/>
          </a:ln>
        </p:spPr>
      </p:cxnSp>
      <p:cxnSp>
        <p:nvCxnSpPr>
          <p:cNvPr id="4107" name="Shape 4107"/>
          <p:cNvCxnSpPr/>
          <p:nvPr/>
        </p:nvCxnSpPr>
        <p:spPr>
          <a:xfrm>
            <a:off x="3314023" y="3633823"/>
            <a:ext cx="0" cy="694186"/>
          </a:xfrm>
          <a:prstGeom prst="straightConnector1">
            <a:avLst/>
          </a:prstGeom>
          <a:noFill/>
          <a:ln w="9525" cap="flat" cmpd="sng">
            <a:solidFill>
              <a:srgbClr val="C4BD97"/>
            </a:solidFill>
            <a:prstDash val="solid"/>
            <a:round/>
            <a:headEnd type="none" w="med" len="med"/>
            <a:tailEnd type="none" w="med" len="med"/>
          </a:ln>
        </p:spPr>
      </p:cxnSp>
      <p:sp>
        <p:nvSpPr>
          <p:cNvPr id="4108" name="Shape 4108"/>
          <p:cNvSpPr/>
          <p:nvPr/>
        </p:nvSpPr>
        <p:spPr>
          <a:xfrm>
            <a:off x="1866224" y="2938046"/>
            <a:ext cx="1447800" cy="1391554"/>
          </a:xfrm>
          <a:prstGeom prst="ellipse">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4109" name="Shape 4109"/>
          <p:cNvCxnSpPr/>
          <p:nvPr/>
        </p:nvCxnSpPr>
        <p:spPr>
          <a:xfrm flipH="1">
            <a:off x="1866223" y="4336046"/>
            <a:ext cx="1440615" cy="0"/>
          </a:xfrm>
          <a:prstGeom prst="straightConnector1">
            <a:avLst/>
          </a:prstGeom>
          <a:noFill/>
          <a:ln w="28575" cap="flat" cmpd="sng">
            <a:solidFill>
              <a:schemeClr val="dk1"/>
            </a:solidFill>
            <a:prstDash val="solid"/>
            <a:round/>
            <a:headEnd type="none" w="med" len="med"/>
            <a:tailEnd type="none" w="med" len="med"/>
          </a:ln>
        </p:spPr>
      </p:cxnSp>
      <p:sp>
        <p:nvSpPr>
          <p:cNvPr id="4110" name="Shape 4110"/>
          <p:cNvSpPr txBox="1"/>
          <p:nvPr/>
        </p:nvSpPr>
        <p:spPr>
          <a:xfrm>
            <a:off x="1661919" y="4309007"/>
            <a:ext cx="3139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4111" name="Shape 4111"/>
          <p:cNvSpPr txBox="1"/>
          <p:nvPr/>
        </p:nvSpPr>
        <p:spPr>
          <a:xfrm>
            <a:off x="1893459" y="4346187"/>
            <a:ext cx="503969"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(h)</a:t>
            </a:r>
          </a:p>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 b</a:t>
            </a:r>
          </a:p>
        </p:txBody>
      </p:sp>
      <p:sp>
        <p:nvSpPr>
          <p:cNvPr id="4112" name="Shape 4112"/>
          <p:cNvSpPr txBox="1"/>
          <p:nvPr/>
        </p:nvSpPr>
        <p:spPr>
          <a:xfrm>
            <a:off x="2381536" y="4340569"/>
            <a:ext cx="503969"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(g)</a:t>
            </a:r>
          </a:p>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 c</a:t>
            </a:r>
          </a:p>
        </p:txBody>
      </p:sp>
      <p:sp>
        <p:nvSpPr>
          <p:cNvPr id="4113" name="Shape 4113"/>
          <p:cNvSpPr txBox="1"/>
          <p:nvPr/>
        </p:nvSpPr>
        <p:spPr>
          <a:xfrm>
            <a:off x="2810055" y="4346187"/>
            <a:ext cx="503969"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 d</a:t>
            </a:r>
          </a:p>
        </p:txBody>
      </p:sp>
      <p:sp>
        <p:nvSpPr>
          <p:cNvPr id="4114" name="Shape 4114"/>
          <p:cNvSpPr txBox="1"/>
          <p:nvPr/>
        </p:nvSpPr>
        <p:spPr>
          <a:xfrm>
            <a:off x="3208266" y="4328010"/>
            <a:ext cx="3139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4115" name="Shape 4115"/>
          <p:cNvSpPr txBox="1"/>
          <p:nvPr/>
        </p:nvSpPr>
        <p:spPr>
          <a:xfrm>
            <a:off x="4324839" y="4402776"/>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Ø</a:t>
            </a:r>
          </a:p>
        </p:txBody>
      </p:sp>
      <p:sp>
        <p:nvSpPr>
          <p:cNvPr id="4116" name="Shape 4116"/>
          <p:cNvSpPr/>
          <p:nvPr/>
        </p:nvSpPr>
        <p:spPr>
          <a:xfrm rot="3081464">
            <a:off x="3897162" y="4061589"/>
            <a:ext cx="470865" cy="757165"/>
          </a:xfrm>
          <a:prstGeom prst="arc">
            <a:avLst>
              <a:gd name="adj1" fmla="val 17446589"/>
              <a:gd name="adj2" fmla="val 632053"/>
            </a:avLst>
          </a:prstGeom>
          <a:noFill/>
          <a:ln w="9525" cap="flat" cmpd="sng">
            <a:solidFill>
              <a:srgbClr val="FF0000"/>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4117" name="Shape 4117"/>
          <p:cNvCxnSpPr>
            <a:stCxn id="4108" idx="0"/>
          </p:cNvCxnSpPr>
          <p:nvPr/>
        </p:nvCxnSpPr>
        <p:spPr>
          <a:xfrm rot="10800000" flipH="1">
            <a:off x="2590124" y="2924546"/>
            <a:ext cx="1844700" cy="13500"/>
          </a:xfrm>
          <a:prstGeom prst="straightConnector1">
            <a:avLst/>
          </a:prstGeom>
          <a:noFill/>
          <a:ln w="9525" cap="flat" cmpd="sng">
            <a:solidFill>
              <a:srgbClr val="C4BD97"/>
            </a:solidFill>
            <a:prstDash val="solid"/>
            <a:round/>
            <a:headEnd type="none" w="med" len="med"/>
            <a:tailEnd type="none" w="med" len="med"/>
          </a:ln>
        </p:spPr>
      </p:cxnSp>
      <p:cxnSp>
        <p:nvCxnSpPr>
          <p:cNvPr id="4118" name="Shape 4118"/>
          <p:cNvCxnSpPr>
            <a:stCxn id="4108" idx="1"/>
          </p:cNvCxnSpPr>
          <p:nvPr/>
        </p:nvCxnSpPr>
        <p:spPr>
          <a:xfrm rot="10800000" flipH="1">
            <a:off x="2078249" y="3128334"/>
            <a:ext cx="2614800" cy="13500"/>
          </a:xfrm>
          <a:prstGeom prst="straightConnector1">
            <a:avLst/>
          </a:prstGeom>
          <a:noFill/>
          <a:ln w="9525" cap="flat" cmpd="sng">
            <a:solidFill>
              <a:srgbClr val="C4BD97"/>
            </a:solidFill>
            <a:prstDash val="solid"/>
            <a:round/>
            <a:headEnd type="none" w="med" len="med"/>
            <a:tailEnd type="none" w="med" len="med"/>
          </a:ln>
        </p:spPr>
      </p:cxnSp>
      <p:cxnSp>
        <p:nvCxnSpPr>
          <p:cNvPr id="4119" name="Shape 4119"/>
          <p:cNvCxnSpPr>
            <a:stCxn id="4108" idx="6"/>
          </p:cNvCxnSpPr>
          <p:nvPr/>
        </p:nvCxnSpPr>
        <p:spPr>
          <a:xfrm rot="10800000" flipH="1">
            <a:off x="3314024" y="3620323"/>
            <a:ext cx="1485900" cy="13500"/>
          </a:xfrm>
          <a:prstGeom prst="straightConnector1">
            <a:avLst/>
          </a:prstGeom>
          <a:noFill/>
          <a:ln w="9525" cap="flat" cmpd="sng">
            <a:solidFill>
              <a:srgbClr val="C4BD97"/>
            </a:solidFill>
            <a:prstDash val="solid"/>
            <a:round/>
            <a:headEnd type="none" w="med" len="med"/>
            <a:tailEnd type="none" w="med" len="med"/>
          </a:ln>
        </p:spPr>
      </p:cxnSp>
      <p:cxnSp>
        <p:nvCxnSpPr>
          <p:cNvPr id="4120" name="Shape 4120"/>
          <p:cNvCxnSpPr>
            <a:stCxn id="4108" idx="5"/>
          </p:cNvCxnSpPr>
          <p:nvPr/>
        </p:nvCxnSpPr>
        <p:spPr>
          <a:xfrm rot="10800000" flipH="1">
            <a:off x="3101998" y="4112312"/>
            <a:ext cx="1590900" cy="13500"/>
          </a:xfrm>
          <a:prstGeom prst="straightConnector1">
            <a:avLst/>
          </a:prstGeom>
          <a:noFill/>
          <a:ln w="9525" cap="flat" cmpd="sng">
            <a:solidFill>
              <a:srgbClr val="C4BD97"/>
            </a:solidFill>
            <a:prstDash val="solid"/>
            <a:round/>
            <a:headEnd type="none" w="med" len="med"/>
            <a:tailEnd type="none" w="med" len="med"/>
          </a:ln>
        </p:spPr>
      </p:cxnSp>
      <p:sp>
        <p:nvSpPr>
          <p:cNvPr id="4121" name="Shape 4121"/>
          <p:cNvSpPr txBox="1"/>
          <p:nvPr/>
        </p:nvSpPr>
        <p:spPr>
          <a:xfrm>
            <a:off x="3056741" y="4004846"/>
            <a:ext cx="40968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f'</a:t>
            </a:r>
          </a:p>
        </p:txBody>
      </p:sp>
      <p:sp>
        <p:nvSpPr>
          <p:cNvPr id="4122" name="Shape 4122"/>
          <p:cNvSpPr txBox="1"/>
          <p:nvPr/>
        </p:nvSpPr>
        <p:spPr>
          <a:xfrm>
            <a:off x="3306839" y="3425760"/>
            <a:ext cx="40968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cxnSp>
        <p:nvCxnSpPr>
          <p:cNvPr id="4123" name="Shape 4123"/>
          <p:cNvCxnSpPr/>
          <p:nvPr/>
        </p:nvCxnSpPr>
        <p:spPr>
          <a:xfrm>
            <a:off x="4069592" y="3620385"/>
            <a:ext cx="0" cy="695776"/>
          </a:xfrm>
          <a:prstGeom prst="straightConnector1">
            <a:avLst/>
          </a:prstGeom>
          <a:noFill/>
          <a:ln w="9525" cap="flat" cmpd="sng">
            <a:solidFill>
              <a:srgbClr val="C4BD97"/>
            </a:solidFill>
            <a:prstDash val="solid"/>
            <a:round/>
            <a:headEnd type="none" w="med" len="med"/>
            <a:tailEnd type="none" w="med" len="med"/>
          </a:ln>
        </p:spPr>
      </p:cxnSp>
      <p:cxnSp>
        <p:nvCxnSpPr>
          <p:cNvPr id="4124" name="Shape 4124"/>
          <p:cNvCxnSpPr/>
          <p:nvPr/>
        </p:nvCxnSpPr>
        <p:spPr>
          <a:xfrm>
            <a:off x="4176546" y="3128396"/>
            <a:ext cx="14274" cy="1385871"/>
          </a:xfrm>
          <a:prstGeom prst="straightConnector1">
            <a:avLst/>
          </a:prstGeom>
          <a:noFill/>
          <a:ln w="9525" cap="flat" cmpd="sng">
            <a:solidFill>
              <a:srgbClr val="C4BD97"/>
            </a:solidFill>
            <a:prstDash val="solid"/>
            <a:round/>
            <a:headEnd type="none" w="med" len="med"/>
            <a:tailEnd type="none" w="med" len="med"/>
          </a:ln>
        </p:spPr>
      </p:cxnSp>
      <p:cxnSp>
        <p:nvCxnSpPr>
          <p:cNvPr id="4125" name="Shape 4125"/>
          <p:cNvCxnSpPr/>
          <p:nvPr/>
        </p:nvCxnSpPr>
        <p:spPr>
          <a:xfrm>
            <a:off x="4434758" y="2924607"/>
            <a:ext cx="22599" cy="2007841"/>
          </a:xfrm>
          <a:prstGeom prst="straightConnector1">
            <a:avLst/>
          </a:prstGeom>
          <a:noFill/>
          <a:ln w="9525" cap="flat" cmpd="sng">
            <a:solidFill>
              <a:srgbClr val="C4BD97"/>
            </a:solidFill>
            <a:prstDash val="solid"/>
            <a:round/>
            <a:headEnd type="none" w="med" len="med"/>
            <a:tailEnd type="none" w="med" len="med"/>
          </a:ln>
        </p:spPr>
      </p:cxnSp>
      <p:cxnSp>
        <p:nvCxnSpPr>
          <p:cNvPr id="4126" name="Shape 4126"/>
          <p:cNvCxnSpPr/>
          <p:nvPr/>
        </p:nvCxnSpPr>
        <p:spPr>
          <a:xfrm>
            <a:off x="4692969" y="3128396"/>
            <a:ext cx="41597" cy="2254954"/>
          </a:xfrm>
          <a:prstGeom prst="straightConnector1">
            <a:avLst/>
          </a:prstGeom>
          <a:noFill/>
          <a:ln w="9525" cap="flat" cmpd="sng">
            <a:solidFill>
              <a:srgbClr val="C4BD97"/>
            </a:solidFill>
            <a:prstDash val="solid"/>
            <a:round/>
            <a:headEnd type="none" w="med" len="med"/>
            <a:tailEnd type="none" w="med" len="med"/>
          </a:ln>
        </p:spPr>
      </p:cxnSp>
      <p:cxnSp>
        <p:nvCxnSpPr>
          <p:cNvPr id="4127" name="Shape 4127"/>
          <p:cNvCxnSpPr/>
          <p:nvPr/>
        </p:nvCxnSpPr>
        <p:spPr>
          <a:xfrm>
            <a:off x="4799923" y="3620385"/>
            <a:ext cx="32982" cy="1908460"/>
          </a:xfrm>
          <a:prstGeom prst="straightConnector1">
            <a:avLst/>
          </a:prstGeom>
          <a:noFill/>
          <a:ln w="9525" cap="flat" cmpd="sng">
            <a:solidFill>
              <a:srgbClr val="C4BD97"/>
            </a:solidFill>
            <a:prstDash val="solid"/>
            <a:round/>
            <a:headEnd type="none" w="med" len="med"/>
            <a:tailEnd type="none" w="med" len="med"/>
          </a:ln>
        </p:spPr>
      </p:cxnSp>
      <p:cxnSp>
        <p:nvCxnSpPr>
          <p:cNvPr id="4128" name="Shape 4128"/>
          <p:cNvCxnSpPr/>
          <p:nvPr/>
        </p:nvCxnSpPr>
        <p:spPr>
          <a:xfrm>
            <a:off x="4816414" y="5528846"/>
            <a:ext cx="2107131" cy="0"/>
          </a:xfrm>
          <a:prstGeom prst="straightConnector1">
            <a:avLst/>
          </a:prstGeom>
          <a:noFill/>
          <a:ln w="9525" cap="flat" cmpd="sng">
            <a:solidFill>
              <a:srgbClr val="C4BD97"/>
            </a:solidFill>
            <a:prstDash val="solid"/>
            <a:round/>
            <a:headEnd type="none" w="med" len="med"/>
            <a:tailEnd type="none" w="med" len="med"/>
          </a:ln>
        </p:spPr>
      </p:cxnSp>
      <p:cxnSp>
        <p:nvCxnSpPr>
          <p:cNvPr id="4129" name="Shape 4129"/>
          <p:cNvCxnSpPr/>
          <p:nvPr/>
        </p:nvCxnSpPr>
        <p:spPr>
          <a:xfrm>
            <a:off x="4434757" y="4925344"/>
            <a:ext cx="3255722" cy="2792"/>
          </a:xfrm>
          <a:prstGeom prst="straightConnector1">
            <a:avLst/>
          </a:prstGeom>
          <a:noFill/>
          <a:ln w="9525" cap="flat" cmpd="sng">
            <a:solidFill>
              <a:srgbClr val="C4BD97"/>
            </a:solidFill>
            <a:prstDash val="solid"/>
            <a:round/>
            <a:headEnd type="none" w="med" len="med"/>
            <a:tailEnd type="none" w="med" len="med"/>
          </a:ln>
        </p:spPr>
      </p:cxnSp>
      <p:cxnSp>
        <p:nvCxnSpPr>
          <p:cNvPr id="4130" name="Shape 4130"/>
          <p:cNvCxnSpPr/>
          <p:nvPr/>
        </p:nvCxnSpPr>
        <p:spPr>
          <a:xfrm>
            <a:off x="4176546" y="4503371"/>
            <a:ext cx="3310143" cy="0"/>
          </a:xfrm>
          <a:prstGeom prst="straightConnector1">
            <a:avLst/>
          </a:prstGeom>
          <a:noFill/>
          <a:ln w="9525" cap="flat" cmpd="sng">
            <a:solidFill>
              <a:srgbClr val="C4BD97"/>
            </a:solidFill>
            <a:prstDash val="solid"/>
            <a:round/>
            <a:headEnd type="none" w="med" len="med"/>
            <a:tailEnd type="none" w="med" len="med"/>
          </a:ln>
        </p:spPr>
      </p:cxnSp>
      <p:cxnSp>
        <p:nvCxnSpPr>
          <p:cNvPr id="4131" name="Shape 4131"/>
          <p:cNvCxnSpPr/>
          <p:nvPr/>
        </p:nvCxnSpPr>
        <p:spPr>
          <a:xfrm>
            <a:off x="4713769" y="5352903"/>
            <a:ext cx="2772922" cy="0"/>
          </a:xfrm>
          <a:prstGeom prst="straightConnector1">
            <a:avLst/>
          </a:prstGeom>
          <a:noFill/>
          <a:ln w="9525" cap="flat" cmpd="sng">
            <a:solidFill>
              <a:srgbClr val="C4BD97"/>
            </a:solidFill>
            <a:prstDash val="solid"/>
            <a:round/>
            <a:headEnd type="none" w="med" len="med"/>
            <a:tailEnd type="none" w="med" len="med"/>
          </a:ln>
        </p:spPr>
      </p:cxnSp>
      <p:cxnSp>
        <p:nvCxnSpPr>
          <p:cNvPr id="4132" name="Shape 4132"/>
          <p:cNvCxnSpPr/>
          <p:nvPr/>
        </p:nvCxnSpPr>
        <p:spPr>
          <a:xfrm>
            <a:off x="6298923" y="3962846"/>
            <a:ext cx="0" cy="965290"/>
          </a:xfrm>
          <a:prstGeom prst="straightConnector1">
            <a:avLst/>
          </a:prstGeom>
          <a:noFill/>
          <a:ln w="9525" cap="flat" cmpd="sng">
            <a:solidFill>
              <a:srgbClr val="C4BD97"/>
            </a:solidFill>
            <a:prstDash val="solid"/>
            <a:round/>
            <a:headEnd type="none" w="med" len="med"/>
            <a:tailEnd type="none" w="med" len="med"/>
          </a:ln>
        </p:spPr>
      </p:cxnSp>
      <p:cxnSp>
        <p:nvCxnSpPr>
          <p:cNvPr id="4133" name="Shape 4133"/>
          <p:cNvCxnSpPr/>
          <p:nvPr/>
        </p:nvCxnSpPr>
        <p:spPr>
          <a:xfrm>
            <a:off x="6502712" y="4221057"/>
            <a:ext cx="0" cy="1131845"/>
          </a:xfrm>
          <a:prstGeom prst="straightConnector1">
            <a:avLst/>
          </a:prstGeom>
          <a:noFill/>
          <a:ln w="9525" cap="flat" cmpd="sng">
            <a:solidFill>
              <a:srgbClr val="C4BD97"/>
            </a:solidFill>
            <a:prstDash val="solid"/>
            <a:round/>
            <a:headEnd type="none" w="med" len="med"/>
            <a:tailEnd type="none" w="med" len="med"/>
          </a:ln>
        </p:spPr>
      </p:cxnSp>
      <p:cxnSp>
        <p:nvCxnSpPr>
          <p:cNvPr id="4134" name="Shape 4134"/>
          <p:cNvCxnSpPr/>
          <p:nvPr/>
        </p:nvCxnSpPr>
        <p:spPr>
          <a:xfrm>
            <a:off x="6994700" y="4328012"/>
            <a:ext cx="0" cy="1200835"/>
          </a:xfrm>
          <a:prstGeom prst="straightConnector1">
            <a:avLst/>
          </a:prstGeom>
          <a:noFill/>
          <a:ln w="9525" cap="flat" cmpd="sng">
            <a:solidFill>
              <a:srgbClr val="C4BD97"/>
            </a:solidFill>
            <a:prstDash val="solid"/>
            <a:round/>
            <a:headEnd type="none" w="med" len="med"/>
            <a:tailEnd type="none" w="med" len="med"/>
          </a:ln>
        </p:spPr>
      </p:cxnSp>
      <p:cxnSp>
        <p:nvCxnSpPr>
          <p:cNvPr id="4135" name="Shape 4135"/>
          <p:cNvCxnSpPr/>
          <p:nvPr/>
        </p:nvCxnSpPr>
        <p:spPr>
          <a:xfrm>
            <a:off x="7486689" y="4221057"/>
            <a:ext cx="0" cy="1131845"/>
          </a:xfrm>
          <a:prstGeom prst="straightConnector1">
            <a:avLst/>
          </a:prstGeom>
          <a:noFill/>
          <a:ln w="9525" cap="flat" cmpd="sng">
            <a:solidFill>
              <a:srgbClr val="C4BD97"/>
            </a:solidFill>
            <a:prstDash val="solid"/>
            <a:round/>
            <a:headEnd type="none" w="med" len="med"/>
            <a:tailEnd type="none" w="med" len="med"/>
          </a:ln>
        </p:spPr>
      </p:cxnSp>
      <p:cxnSp>
        <p:nvCxnSpPr>
          <p:cNvPr id="4136" name="Shape 4136"/>
          <p:cNvCxnSpPr/>
          <p:nvPr/>
        </p:nvCxnSpPr>
        <p:spPr>
          <a:xfrm>
            <a:off x="7690478" y="3962846"/>
            <a:ext cx="0" cy="965290"/>
          </a:xfrm>
          <a:prstGeom prst="straightConnector1">
            <a:avLst/>
          </a:prstGeom>
          <a:noFill/>
          <a:ln w="9525" cap="flat" cmpd="sng">
            <a:solidFill>
              <a:srgbClr val="C4BD97"/>
            </a:solidFill>
            <a:prstDash val="solid"/>
            <a:round/>
            <a:headEnd type="none" w="med" len="med"/>
            <a:tailEnd type="none" w="med" len="med"/>
          </a:ln>
        </p:spPr>
      </p:cxnSp>
      <p:cxnSp>
        <p:nvCxnSpPr>
          <p:cNvPr id="4137" name="Shape 4137"/>
          <p:cNvCxnSpPr/>
          <p:nvPr/>
        </p:nvCxnSpPr>
        <p:spPr>
          <a:xfrm>
            <a:off x="6502712" y="3704635"/>
            <a:ext cx="983976" cy="0"/>
          </a:xfrm>
          <a:prstGeom prst="straightConnector1">
            <a:avLst/>
          </a:prstGeom>
          <a:noFill/>
          <a:ln w="9525" cap="flat" cmpd="sng">
            <a:solidFill>
              <a:srgbClr val="C4BD97"/>
            </a:solidFill>
            <a:prstDash val="solid"/>
            <a:round/>
            <a:headEnd type="none" w="med" len="med"/>
            <a:tailEnd type="none" w="med" len="med"/>
          </a:ln>
        </p:spPr>
      </p:cxnSp>
      <p:cxnSp>
        <p:nvCxnSpPr>
          <p:cNvPr id="4138" name="Shape 4138"/>
          <p:cNvCxnSpPr/>
          <p:nvPr/>
        </p:nvCxnSpPr>
        <p:spPr>
          <a:xfrm>
            <a:off x="6502712" y="4221057"/>
            <a:ext cx="983976" cy="0"/>
          </a:xfrm>
          <a:prstGeom prst="straightConnector1">
            <a:avLst/>
          </a:prstGeom>
          <a:noFill/>
          <a:ln w="9525" cap="flat" cmpd="sng">
            <a:solidFill>
              <a:srgbClr val="C4BD97"/>
            </a:solidFill>
            <a:prstDash val="solid"/>
            <a:round/>
            <a:headEnd type="none" w="med" len="med"/>
            <a:tailEnd type="none" w="med" len="med"/>
          </a:ln>
        </p:spPr>
      </p:cxnSp>
      <p:cxnSp>
        <p:nvCxnSpPr>
          <p:cNvPr id="4139" name="Shape 4139"/>
          <p:cNvCxnSpPr/>
          <p:nvPr/>
        </p:nvCxnSpPr>
        <p:spPr>
          <a:xfrm>
            <a:off x="6502712" y="3704635"/>
            <a:ext cx="0" cy="516423"/>
          </a:xfrm>
          <a:prstGeom prst="straightConnector1">
            <a:avLst/>
          </a:prstGeom>
          <a:noFill/>
          <a:ln w="9525" cap="flat" cmpd="sng">
            <a:solidFill>
              <a:srgbClr val="C4BD97"/>
            </a:solidFill>
            <a:prstDash val="solid"/>
            <a:round/>
            <a:headEnd type="none" w="med" len="med"/>
            <a:tailEnd type="none" w="med" len="med"/>
          </a:ln>
        </p:spPr>
      </p:cxnSp>
      <p:cxnSp>
        <p:nvCxnSpPr>
          <p:cNvPr id="4140" name="Shape 4140"/>
          <p:cNvCxnSpPr/>
          <p:nvPr/>
        </p:nvCxnSpPr>
        <p:spPr>
          <a:xfrm>
            <a:off x="6298923" y="3962846"/>
            <a:ext cx="1391554" cy="0"/>
          </a:xfrm>
          <a:prstGeom prst="straightConnector1">
            <a:avLst/>
          </a:prstGeom>
          <a:noFill/>
          <a:ln w="9525" cap="flat" cmpd="sng">
            <a:solidFill>
              <a:srgbClr val="C4BD97"/>
            </a:solidFill>
            <a:prstDash val="solid"/>
            <a:round/>
            <a:headEnd type="none" w="med" len="med"/>
            <a:tailEnd type="none" w="med" len="med"/>
          </a:ln>
        </p:spPr>
      </p:cxnSp>
      <p:cxnSp>
        <p:nvCxnSpPr>
          <p:cNvPr id="4141" name="Shape 4141"/>
          <p:cNvCxnSpPr/>
          <p:nvPr/>
        </p:nvCxnSpPr>
        <p:spPr>
          <a:xfrm>
            <a:off x="7486689" y="3704635"/>
            <a:ext cx="0" cy="516423"/>
          </a:xfrm>
          <a:prstGeom prst="straightConnector1">
            <a:avLst/>
          </a:prstGeom>
          <a:noFill/>
          <a:ln w="9525" cap="flat" cmpd="sng">
            <a:solidFill>
              <a:srgbClr val="C4BD97"/>
            </a:solidFill>
            <a:prstDash val="solid"/>
            <a:round/>
            <a:headEnd type="none" w="med" len="med"/>
            <a:tailEnd type="none" w="med" len="med"/>
          </a:ln>
        </p:spPr>
      </p:cxnSp>
      <p:cxnSp>
        <p:nvCxnSpPr>
          <p:cNvPr id="4142" name="Shape 4142"/>
          <p:cNvCxnSpPr/>
          <p:nvPr/>
        </p:nvCxnSpPr>
        <p:spPr>
          <a:xfrm>
            <a:off x="6994700" y="3597680"/>
            <a:ext cx="0" cy="730331"/>
          </a:xfrm>
          <a:prstGeom prst="straightConnector1">
            <a:avLst/>
          </a:prstGeom>
          <a:noFill/>
          <a:ln w="9525" cap="flat" cmpd="sng">
            <a:solidFill>
              <a:srgbClr val="C4BD97"/>
            </a:solidFill>
            <a:prstDash val="solid"/>
            <a:round/>
            <a:headEnd type="none" w="med" len="med"/>
            <a:tailEnd type="none" w="med" len="med"/>
          </a:ln>
        </p:spPr>
      </p:cxnSp>
      <p:sp>
        <p:nvSpPr>
          <p:cNvPr id="4143" name="Shape 4143"/>
          <p:cNvSpPr txBox="1"/>
          <p:nvPr/>
        </p:nvSpPr>
        <p:spPr>
          <a:xfrm>
            <a:off x="6923546" y="4255873"/>
            <a:ext cx="3139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4144" name="Shape 4144"/>
          <p:cNvSpPr txBox="1"/>
          <p:nvPr/>
        </p:nvSpPr>
        <p:spPr>
          <a:xfrm>
            <a:off x="3818692" y="4255873"/>
            <a:ext cx="3139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4145" name="Shape 4145"/>
          <p:cNvSpPr txBox="1"/>
          <p:nvPr/>
        </p:nvSpPr>
        <p:spPr>
          <a:xfrm>
            <a:off x="3753425" y="4463680"/>
            <a:ext cx="555240"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b(h)</a:t>
            </a:r>
          </a:p>
        </p:txBody>
      </p:sp>
      <p:sp>
        <p:nvSpPr>
          <p:cNvPr id="4146" name="Shape 4146"/>
          <p:cNvSpPr txBox="1"/>
          <p:nvPr/>
        </p:nvSpPr>
        <p:spPr>
          <a:xfrm>
            <a:off x="4578873" y="5434469"/>
            <a:ext cx="3139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4147" name="Shape 4147"/>
          <p:cNvSpPr txBox="1"/>
          <p:nvPr/>
        </p:nvSpPr>
        <p:spPr>
          <a:xfrm>
            <a:off x="3940996" y="4808605"/>
            <a:ext cx="555240"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c(g)</a:t>
            </a:r>
          </a:p>
        </p:txBody>
      </p:sp>
      <p:sp>
        <p:nvSpPr>
          <p:cNvPr id="4148" name="Shape 4148"/>
          <p:cNvSpPr txBox="1"/>
          <p:nvPr/>
        </p:nvSpPr>
        <p:spPr>
          <a:xfrm>
            <a:off x="4188580" y="5178100"/>
            <a:ext cx="555240"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d(f)</a:t>
            </a:r>
          </a:p>
        </p:txBody>
      </p:sp>
      <p:sp>
        <p:nvSpPr>
          <p:cNvPr id="4149" name="Shape 4149"/>
          <p:cNvSpPr txBox="1"/>
          <p:nvPr/>
        </p:nvSpPr>
        <p:spPr>
          <a:xfrm>
            <a:off x="3789196" y="3396369"/>
            <a:ext cx="4096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4150" name="Shape 4150"/>
          <p:cNvSpPr txBox="1"/>
          <p:nvPr/>
        </p:nvSpPr>
        <p:spPr>
          <a:xfrm>
            <a:off x="3911392" y="2941976"/>
            <a:ext cx="4096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4151" name="Shape 4151"/>
          <p:cNvSpPr txBox="1"/>
          <p:nvPr/>
        </p:nvSpPr>
        <p:spPr>
          <a:xfrm>
            <a:off x="3894030" y="3991046"/>
            <a:ext cx="4096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h'</a:t>
            </a:r>
          </a:p>
        </p:txBody>
      </p:sp>
      <p:sp>
        <p:nvSpPr>
          <p:cNvPr id="4152" name="Shape 4152"/>
          <p:cNvSpPr txBox="1"/>
          <p:nvPr/>
        </p:nvSpPr>
        <p:spPr>
          <a:xfrm>
            <a:off x="4274158" y="4024489"/>
            <a:ext cx="4096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g'</a:t>
            </a:r>
          </a:p>
        </p:txBody>
      </p:sp>
      <p:sp>
        <p:nvSpPr>
          <p:cNvPr id="4153" name="Shape 4153"/>
          <p:cNvSpPr txBox="1"/>
          <p:nvPr/>
        </p:nvSpPr>
        <p:spPr>
          <a:xfrm>
            <a:off x="4674648" y="2924607"/>
            <a:ext cx="4096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4154" name="Shape 4154"/>
          <p:cNvSpPr txBox="1"/>
          <p:nvPr/>
        </p:nvSpPr>
        <p:spPr>
          <a:xfrm>
            <a:off x="4264967" y="2657749"/>
            <a:ext cx="4096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4155" name="Shape 4155"/>
          <p:cNvSpPr txBox="1"/>
          <p:nvPr/>
        </p:nvSpPr>
        <p:spPr>
          <a:xfrm>
            <a:off x="4656942" y="3988873"/>
            <a:ext cx="4096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4156" name="Shape 4156"/>
          <p:cNvSpPr txBox="1"/>
          <p:nvPr/>
        </p:nvSpPr>
        <p:spPr>
          <a:xfrm>
            <a:off x="4777958" y="3428403"/>
            <a:ext cx="4096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4157" name="Shape 4157"/>
          <p:cNvSpPr txBox="1"/>
          <p:nvPr/>
        </p:nvSpPr>
        <p:spPr>
          <a:xfrm>
            <a:off x="6923546" y="4043737"/>
            <a:ext cx="4096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4158" name="Shape 4158"/>
          <p:cNvSpPr txBox="1"/>
          <p:nvPr/>
        </p:nvSpPr>
        <p:spPr>
          <a:xfrm>
            <a:off x="6181016" y="4086596"/>
            <a:ext cx="4096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4159" name="Shape 4159"/>
          <p:cNvSpPr txBox="1"/>
          <p:nvPr/>
        </p:nvSpPr>
        <p:spPr>
          <a:xfrm>
            <a:off x="7492231" y="4075028"/>
            <a:ext cx="4096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h'</a:t>
            </a:r>
          </a:p>
        </p:txBody>
      </p:sp>
      <p:sp>
        <p:nvSpPr>
          <p:cNvPr id="4160" name="Shape 4160"/>
          <p:cNvSpPr txBox="1"/>
          <p:nvPr/>
        </p:nvSpPr>
        <p:spPr>
          <a:xfrm>
            <a:off x="7667517" y="3773133"/>
            <a:ext cx="4096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g'</a:t>
            </a:r>
          </a:p>
        </p:txBody>
      </p:sp>
      <p:sp>
        <p:nvSpPr>
          <p:cNvPr id="4161" name="Shape 4161"/>
          <p:cNvSpPr txBox="1"/>
          <p:nvPr/>
        </p:nvSpPr>
        <p:spPr>
          <a:xfrm>
            <a:off x="6235692" y="3441150"/>
            <a:ext cx="4096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4162" name="Shape 4162"/>
          <p:cNvSpPr txBox="1"/>
          <p:nvPr/>
        </p:nvSpPr>
        <p:spPr>
          <a:xfrm>
            <a:off x="6014728" y="3811639"/>
            <a:ext cx="4096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4163" name="Shape 4163"/>
          <p:cNvSpPr txBox="1"/>
          <p:nvPr/>
        </p:nvSpPr>
        <p:spPr>
          <a:xfrm>
            <a:off x="7417377" y="3451107"/>
            <a:ext cx="4096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4164" name="Shape 4164"/>
          <p:cNvSpPr txBox="1"/>
          <p:nvPr/>
        </p:nvSpPr>
        <p:spPr>
          <a:xfrm>
            <a:off x="6789860" y="3300753"/>
            <a:ext cx="4096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cxnSp>
        <p:nvCxnSpPr>
          <p:cNvPr id="4165" name="Shape 4165"/>
          <p:cNvCxnSpPr/>
          <p:nvPr/>
        </p:nvCxnSpPr>
        <p:spPr>
          <a:xfrm>
            <a:off x="4813108" y="2590800"/>
            <a:ext cx="0" cy="1036797"/>
          </a:xfrm>
          <a:prstGeom prst="straightConnector1">
            <a:avLst/>
          </a:prstGeom>
          <a:noFill/>
          <a:ln w="9525" cap="flat" cmpd="sng">
            <a:solidFill>
              <a:srgbClr val="4A7DBB"/>
            </a:solidFill>
            <a:prstDash val="solid"/>
            <a:round/>
            <a:headEnd type="none" w="med" len="med"/>
            <a:tailEnd type="none" w="med" len="med"/>
          </a:ln>
        </p:spPr>
      </p:cxnSp>
      <p:cxnSp>
        <p:nvCxnSpPr>
          <p:cNvPr id="4166" name="Shape 4166"/>
          <p:cNvCxnSpPr/>
          <p:nvPr/>
        </p:nvCxnSpPr>
        <p:spPr>
          <a:xfrm flipH="1">
            <a:off x="4054254" y="2591063"/>
            <a:ext cx="9524" cy="1055732"/>
          </a:xfrm>
          <a:prstGeom prst="straightConnector1">
            <a:avLst/>
          </a:prstGeom>
          <a:noFill/>
          <a:ln w="9525" cap="flat" cmpd="sng">
            <a:solidFill>
              <a:srgbClr val="4A7DBB"/>
            </a:solidFill>
            <a:prstDash val="solid"/>
            <a:round/>
            <a:headEnd type="none" w="med" len="med"/>
            <a:tailEnd type="none" w="med" len="med"/>
          </a:ln>
        </p:spPr>
      </p:cxnSp>
      <p:cxnSp>
        <p:nvCxnSpPr>
          <p:cNvPr id="4167" name="Shape 4167"/>
          <p:cNvCxnSpPr/>
          <p:nvPr/>
        </p:nvCxnSpPr>
        <p:spPr>
          <a:xfrm rot="10800000">
            <a:off x="4054254" y="2634342"/>
            <a:ext cx="745668" cy="0"/>
          </a:xfrm>
          <a:prstGeom prst="straightConnector1">
            <a:avLst/>
          </a:prstGeom>
          <a:noFill/>
          <a:ln w="9525" cap="flat" cmpd="sng">
            <a:solidFill>
              <a:srgbClr val="4A7DBB"/>
            </a:solidFill>
            <a:prstDash val="solid"/>
            <a:round/>
            <a:headEnd type="triangle" w="lg" len="lg"/>
            <a:tailEnd type="triangle" w="lg" len="lg"/>
          </a:ln>
        </p:spPr>
      </p:cxnSp>
      <p:sp>
        <p:nvSpPr>
          <p:cNvPr id="4168" name="Shape 4168"/>
          <p:cNvSpPr txBox="1"/>
          <p:nvPr/>
        </p:nvSpPr>
        <p:spPr>
          <a:xfrm>
            <a:off x="4249808" y="2345847"/>
            <a:ext cx="39305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15</a:t>
            </a:r>
          </a:p>
        </p:txBody>
      </p:sp>
      <p:sp>
        <p:nvSpPr>
          <p:cNvPr id="4169" name="Shape 4169"/>
          <p:cNvSpPr/>
          <p:nvPr/>
        </p:nvSpPr>
        <p:spPr>
          <a:xfrm>
            <a:off x="4069592" y="2924607"/>
            <a:ext cx="730331" cy="1391554"/>
          </a:xfrm>
          <a:prstGeom prst="ellipse">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4170" name="Shape 4170"/>
          <p:cNvSpPr/>
          <p:nvPr/>
        </p:nvSpPr>
        <p:spPr>
          <a:xfrm rot="5400000">
            <a:off x="6629535" y="3267068"/>
            <a:ext cx="730331" cy="1391554"/>
          </a:xfrm>
          <a:prstGeom prst="ellipse">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4171" name="Shape 4171"/>
          <p:cNvSpPr/>
          <p:nvPr/>
        </p:nvSpPr>
        <p:spPr>
          <a:xfrm rot="5400000">
            <a:off x="6393992" y="4232359"/>
            <a:ext cx="1201419" cy="1391554"/>
          </a:xfrm>
          <a:prstGeom prst="ellipse">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600" b="0" i="0" u="none" strike="noStrike" cap="none" baseline="0">
              <a:solidFill>
                <a:schemeClr val="lt1"/>
              </a:solidFill>
              <a:latin typeface="Calibri"/>
              <a:ea typeface="Calibri"/>
              <a:cs typeface="Calibri"/>
              <a:sym typeface="Calibri"/>
            </a:endParaRPr>
          </a:p>
        </p:txBody>
      </p:sp>
      <p:cxnSp>
        <p:nvCxnSpPr>
          <p:cNvPr id="4172" name="Shape 4172"/>
          <p:cNvCxnSpPr/>
          <p:nvPr/>
        </p:nvCxnSpPr>
        <p:spPr>
          <a:xfrm rot="10800000">
            <a:off x="4059767" y="4336050"/>
            <a:ext cx="773137" cy="1192795"/>
          </a:xfrm>
          <a:prstGeom prst="straightConnector1">
            <a:avLst/>
          </a:prstGeom>
          <a:noFill/>
          <a:ln w="28575" cap="flat" cmpd="sng">
            <a:solidFill>
              <a:schemeClr val="dk1"/>
            </a:solidFill>
            <a:prstDash val="solid"/>
            <a:round/>
            <a:headEnd type="none" w="med" len="med"/>
            <a:tailEnd type="none" w="med" len="med"/>
          </a:ln>
        </p:spPr>
      </p:cxnSp>
      <p:sp>
        <p:nvSpPr>
          <p:cNvPr id="4173" name="Shape 4173"/>
          <p:cNvSpPr txBox="1"/>
          <p:nvPr/>
        </p:nvSpPr>
        <p:spPr>
          <a:xfrm>
            <a:off x="761166" y="5605046"/>
            <a:ext cx="304730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Ans:  </a:t>
            </a:r>
            <a:r>
              <a:rPr lang="en-US" sz="1600" b="0" i="0" u="none" strike="noStrike" cap="none" baseline="0">
                <a:solidFill>
                  <a:schemeClr val="dk1"/>
                </a:solidFill>
                <a:latin typeface="Calibri"/>
                <a:ea typeface="Calibri"/>
                <a:cs typeface="Calibri"/>
                <a:sym typeface="Calibri"/>
              </a:rPr>
              <a:t>Lamina Inclination : VP = 60°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074"/>
                                        </p:tgtEl>
                                        <p:attrNameLst>
                                          <p:attrName>style.visibility</p:attrName>
                                        </p:attrNameLst>
                                      </p:cBhvr>
                                      <p:to>
                                        <p:strVal val="visible"/>
                                      </p:to>
                                    </p:set>
                                    <p:anim calcmode="lin" valueType="num">
                                      <p:cBhvr additive="base">
                                        <p:cTn id="7" dur="500"/>
                                        <p:tgtEl>
                                          <p:spTgt spid="4074"/>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78"/>
                                        </p:tgtEl>
                                        <p:attrNameLst>
                                          <p:attrName>style.visibility</p:attrName>
                                        </p:attrNameLst>
                                      </p:cBhvr>
                                      <p:to>
                                        <p:strVal val="visible"/>
                                      </p:to>
                                    </p:set>
                                    <p:animEffect transition="in" filter="fade">
                                      <p:cBhvr>
                                        <p:cTn id="12" dur="1"/>
                                        <p:tgtEl>
                                          <p:spTgt spid="4078"/>
                                        </p:tgtEl>
                                      </p:cBhvr>
                                    </p:animEffect>
                                  </p:childTnLst>
                                </p:cTn>
                              </p:par>
                              <p:par>
                                <p:cTn id="13" presetID="10" presetClass="entr" presetSubtype="0" fill="hold" nodeType="withEffect">
                                  <p:stCondLst>
                                    <p:cond delay="0"/>
                                  </p:stCondLst>
                                  <p:childTnLst>
                                    <p:set>
                                      <p:cBhvr>
                                        <p:cTn id="14" dur="1" fill="hold">
                                          <p:stCondLst>
                                            <p:cond delay="0"/>
                                          </p:stCondLst>
                                        </p:cTn>
                                        <p:tgtEl>
                                          <p:spTgt spid="4077"/>
                                        </p:tgtEl>
                                        <p:attrNameLst>
                                          <p:attrName>style.visibility</p:attrName>
                                        </p:attrNameLst>
                                      </p:cBhvr>
                                      <p:to>
                                        <p:strVal val="visible"/>
                                      </p:to>
                                    </p:set>
                                    <p:animEffect transition="in" filter="fade">
                                      <p:cBhvr>
                                        <p:cTn id="15" dur="1"/>
                                        <p:tgtEl>
                                          <p:spTgt spid="4077"/>
                                        </p:tgtEl>
                                      </p:cBhvr>
                                    </p:animEffect>
                                  </p:childTnLst>
                                </p:cTn>
                              </p:par>
                              <p:par>
                                <p:cTn id="16" presetID="10" presetClass="entr" presetSubtype="0" fill="hold" nodeType="withEffect">
                                  <p:stCondLst>
                                    <p:cond delay="0"/>
                                  </p:stCondLst>
                                  <p:childTnLst>
                                    <p:set>
                                      <p:cBhvr>
                                        <p:cTn id="17" dur="1" fill="hold">
                                          <p:stCondLst>
                                            <p:cond delay="0"/>
                                          </p:stCondLst>
                                        </p:cTn>
                                        <p:tgtEl>
                                          <p:spTgt spid="4079"/>
                                        </p:tgtEl>
                                        <p:attrNameLst>
                                          <p:attrName>style.visibility</p:attrName>
                                        </p:attrNameLst>
                                      </p:cBhvr>
                                      <p:to>
                                        <p:strVal val="visible"/>
                                      </p:to>
                                    </p:set>
                                    <p:animEffect transition="in" filter="fade">
                                      <p:cBhvr>
                                        <p:cTn id="18" dur="1"/>
                                        <p:tgtEl>
                                          <p:spTgt spid="4079"/>
                                        </p:tgtEl>
                                      </p:cBhvr>
                                    </p:animEffect>
                                  </p:childTnLst>
                                </p:cTn>
                              </p:par>
                              <p:par>
                                <p:cTn id="19" presetID="10" presetClass="entr" presetSubtype="0" fill="hold" nodeType="withEffect">
                                  <p:stCondLst>
                                    <p:cond delay="0"/>
                                  </p:stCondLst>
                                  <p:childTnLst>
                                    <p:set>
                                      <p:cBhvr>
                                        <p:cTn id="20" dur="1" fill="hold">
                                          <p:stCondLst>
                                            <p:cond delay="0"/>
                                          </p:stCondLst>
                                        </p:cTn>
                                        <p:tgtEl>
                                          <p:spTgt spid="4080"/>
                                        </p:tgtEl>
                                        <p:attrNameLst>
                                          <p:attrName>style.visibility</p:attrName>
                                        </p:attrNameLst>
                                      </p:cBhvr>
                                      <p:to>
                                        <p:strVal val="visible"/>
                                      </p:to>
                                    </p:set>
                                    <p:animEffect transition="in" filter="fade">
                                      <p:cBhvr>
                                        <p:cTn id="21" dur="1"/>
                                        <p:tgtEl>
                                          <p:spTgt spid="408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108"/>
                                        </p:tgtEl>
                                        <p:attrNameLst>
                                          <p:attrName>style.visibility</p:attrName>
                                        </p:attrNameLst>
                                      </p:cBhvr>
                                      <p:to>
                                        <p:strVal val="visible"/>
                                      </p:to>
                                    </p:set>
                                    <p:animEffect transition="in" filter="fade">
                                      <p:cBhvr>
                                        <p:cTn id="26" dur="1"/>
                                        <p:tgtEl>
                                          <p:spTgt spid="410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084"/>
                                        </p:tgtEl>
                                        <p:attrNameLst>
                                          <p:attrName>style.visibility</p:attrName>
                                        </p:attrNameLst>
                                      </p:cBhvr>
                                      <p:to>
                                        <p:strVal val="visible"/>
                                      </p:to>
                                    </p:set>
                                    <p:animEffect transition="in" filter="fade">
                                      <p:cBhvr>
                                        <p:cTn id="31" dur="1"/>
                                        <p:tgtEl>
                                          <p:spTgt spid="4084"/>
                                        </p:tgtEl>
                                      </p:cBhvr>
                                    </p:animEffect>
                                  </p:childTnLst>
                                </p:cTn>
                              </p:par>
                              <p:par>
                                <p:cTn id="32" presetID="10" presetClass="entr" presetSubtype="0" fill="hold" nodeType="withEffect">
                                  <p:stCondLst>
                                    <p:cond delay="0"/>
                                  </p:stCondLst>
                                  <p:childTnLst>
                                    <p:set>
                                      <p:cBhvr>
                                        <p:cTn id="33" dur="1" fill="hold">
                                          <p:stCondLst>
                                            <p:cond delay="0"/>
                                          </p:stCondLst>
                                        </p:cTn>
                                        <p:tgtEl>
                                          <p:spTgt spid="4087"/>
                                        </p:tgtEl>
                                        <p:attrNameLst>
                                          <p:attrName>style.visibility</p:attrName>
                                        </p:attrNameLst>
                                      </p:cBhvr>
                                      <p:to>
                                        <p:strVal val="visible"/>
                                      </p:to>
                                    </p:set>
                                    <p:animEffect transition="in" filter="fade">
                                      <p:cBhvr>
                                        <p:cTn id="34" dur="1"/>
                                        <p:tgtEl>
                                          <p:spTgt spid="408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089"/>
                                        </p:tgtEl>
                                        <p:attrNameLst>
                                          <p:attrName>style.visibility</p:attrName>
                                        </p:attrNameLst>
                                      </p:cBhvr>
                                      <p:to>
                                        <p:strVal val="visible"/>
                                      </p:to>
                                    </p:set>
                                    <p:animEffect transition="in" filter="fade">
                                      <p:cBhvr>
                                        <p:cTn id="39" dur="1"/>
                                        <p:tgtEl>
                                          <p:spTgt spid="4089"/>
                                        </p:tgtEl>
                                      </p:cBhvr>
                                    </p:animEffect>
                                  </p:childTnLst>
                                </p:cTn>
                              </p:par>
                              <p:par>
                                <p:cTn id="40" presetID="10" presetClass="entr" presetSubtype="0" fill="hold" nodeType="withEffect">
                                  <p:stCondLst>
                                    <p:cond delay="0"/>
                                  </p:stCondLst>
                                  <p:childTnLst>
                                    <p:set>
                                      <p:cBhvr>
                                        <p:cTn id="41" dur="1" fill="hold">
                                          <p:stCondLst>
                                            <p:cond delay="0"/>
                                          </p:stCondLst>
                                        </p:cTn>
                                        <p:tgtEl>
                                          <p:spTgt spid="4088"/>
                                        </p:tgtEl>
                                        <p:attrNameLst>
                                          <p:attrName>style.visibility</p:attrName>
                                        </p:attrNameLst>
                                      </p:cBhvr>
                                      <p:to>
                                        <p:strVal val="visible"/>
                                      </p:to>
                                    </p:set>
                                    <p:animEffect transition="in" filter="fade">
                                      <p:cBhvr>
                                        <p:cTn id="42" dur="1"/>
                                        <p:tgtEl>
                                          <p:spTgt spid="4088"/>
                                        </p:tgtEl>
                                      </p:cBhvr>
                                    </p:animEffect>
                                  </p:childTnLst>
                                </p:cTn>
                              </p:par>
                              <p:par>
                                <p:cTn id="43" presetID="10" presetClass="entr" presetSubtype="0" fill="hold" nodeType="withEffect">
                                  <p:stCondLst>
                                    <p:cond delay="0"/>
                                  </p:stCondLst>
                                  <p:childTnLst>
                                    <p:set>
                                      <p:cBhvr>
                                        <p:cTn id="44" dur="1" fill="hold">
                                          <p:stCondLst>
                                            <p:cond delay="0"/>
                                          </p:stCondLst>
                                        </p:cTn>
                                        <p:tgtEl>
                                          <p:spTgt spid="4090"/>
                                        </p:tgtEl>
                                        <p:attrNameLst>
                                          <p:attrName>style.visibility</p:attrName>
                                        </p:attrNameLst>
                                      </p:cBhvr>
                                      <p:to>
                                        <p:strVal val="visible"/>
                                      </p:to>
                                    </p:set>
                                    <p:animEffect transition="in" filter="fade">
                                      <p:cBhvr>
                                        <p:cTn id="45" dur="1"/>
                                        <p:tgtEl>
                                          <p:spTgt spid="4090"/>
                                        </p:tgtEl>
                                      </p:cBhvr>
                                    </p:animEffect>
                                  </p:childTnLst>
                                </p:cTn>
                              </p:par>
                              <p:par>
                                <p:cTn id="46" presetID="10" presetClass="entr" presetSubtype="0" fill="hold" nodeType="withEffect">
                                  <p:stCondLst>
                                    <p:cond delay="0"/>
                                  </p:stCondLst>
                                  <p:childTnLst>
                                    <p:set>
                                      <p:cBhvr>
                                        <p:cTn id="47" dur="1" fill="hold">
                                          <p:stCondLst>
                                            <p:cond delay="0"/>
                                          </p:stCondLst>
                                        </p:cTn>
                                        <p:tgtEl>
                                          <p:spTgt spid="4098"/>
                                        </p:tgtEl>
                                        <p:attrNameLst>
                                          <p:attrName>style.visibility</p:attrName>
                                        </p:attrNameLst>
                                      </p:cBhvr>
                                      <p:to>
                                        <p:strVal val="visible"/>
                                      </p:to>
                                    </p:set>
                                    <p:animEffect transition="in" filter="fade">
                                      <p:cBhvr>
                                        <p:cTn id="48" dur="1"/>
                                        <p:tgtEl>
                                          <p:spTgt spid="409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083"/>
                                        </p:tgtEl>
                                        <p:attrNameLst>
                                          <p:attrName>style.visibility</p:attrName>
                                        </p:attrNameLst>
                                      </p:cBhvr>
                                      <p:to>
                                        <p:strVal val="visible"/>
                                      </p:to>
                                    </p:set>
                                    <p:animEffect transition="in" filter="fade">
                                      <p:cBhvr>
                                        <p:cTn id="53" dur="1"/>
                                        <p:tgtEl>
                                          <p:spTgt spid="4083"/>
                                        </p:tgtEl>
                                      </p:cBhvr>
                                    </p:animEffect>
                                  </p:childTnLst>
                                </p:cTn>
                              </p:par>
                              <p:par>
                                <p:cTn id="54" presetID="10" presetClass="entr" presetSubtype="0" fill="hold" nodeType="withEffect">
                                  <p:stCondLst>
                                    <p:cond delay="0"/>
                                  </p:stCondLst>
                                  <p:childTnLst>
                                    <p:set>
                                      <p:cBhvr>
                                        <p:cTn id="55" dur="1" fill="hold">
                                          <p:stCondLst>
                                            <p:cond delay="0"/>
                                          </p:stCondLst>
                                        </p:cTn>
                                        <p:tgtEl>
                                          <p:spTgt spid="4099"/>
                                        </p:tgtEl>
                                        <p:attrNameLst>
                                          <p:attrName>style.visibility</p:attrName>
                                        </p:attrNameLst>
                                      </p:cBhvr>
                                      <p:to>
                                        <p:strVal val="visible"/>
                                      </p:to>
                                    </p:set>
                                    <p:animEffect transition="in" filter="fade">
                                      <p:cBhvr>
                                        <p:cTn id="56" dur="1"/>
                                        <p:tgtEl>
                                          <p:spTgt spid="4099"/>
                                        </p:tgtEl>
                                      </p:cBhvr>
                                    </p:animEffect>
                                  </p:childTnLst>
                                </p:cTn>
                              </p:par>
                              <p:par>
                                <p:cTn id="57" presetID="10" presetClass="entr" presetSubtype="0" fill="hold" nodeType="withEffect">
                                  <p:stCondLst>
                                    <p:cond delay="0"/>
                                  </p:stCondLst>
                                  <p:childTnLst>
                                    <p:set>
                                      <p:cBhvr>
                                        <p:cTn id="58" dur="1" fill="hold">
                                          <p:stCondLst>
                                            <p:cond delay="0"/>
                                          </p:stCondLst>
                                        </p:cTn>
                                        <p:tgtEl>
                                          <p:spTgt spid="4103"/>
                                        </p:tgtEl>
                                        <p:attrNameLst>
                                          <p:attrName>style.visibility</p:attrName>
                                        </p:attrNameLst>
                                      </p:cBhvr>
                                      <p:to>
                                        <p:strVal val="visible"/>
                                      </p:to>
                                    </p:set>
                                    <p:animEffect transition="in" filter="fade">
                                      <p:cBhvr>
                                        <p:cTn id="59" dur="1"/>
                                        <p:tgtEl>
                                          <p:spTgt spid="4103"/>
                                        </p:tgtEl>
                                      </p:cBhvr>
                                    </p:animEffect>
                                  </p:childTnLst>
                                </p:cTn>
                              </p:par>
                              <p:par>
                                <p:cTn id="60" presetID="10" presetClass="entr" presetSubtype="0" fill="hold" nodeType="withEffect">
                                  <p:stCondLst>
                                    <p:cond delay="0"/>
                                  </p:stCondLst>
                                  <p:childTnLst>
                                    <p:set>
                                      <p:cBhvr>
                                        <p:cTn id="61" dur="1" fill="hold">
                                          <p:stCondLst>
                                            <p:cond delay="0"/>
                                          </p:stCondLst>
                                        </p:cTn>
                                        <p:tgtEl>
                                          <p:spTgt spid="4102"/>
                                        </p:tgtEl>
                                        <p:attrNameLst>
                                          <p:attrName>style.visibility</p:attrName>
                                        </p:attrNameLst>
                                      </p:cBhvr>
                                      <p:to>
                                        <p:strVal val="visible"/>
                                      </p:to>
                                    </p:set>
                                    <p:animEffect transition="in" filter="fade">
                                      <p:cBhvr>
                                        <p:cTn id="62" dur="1"/>
                                        <p:tgtEl>
                                          <p:spTgt spid="4102"/>
                                        </p:tgtEl>
                                      </p:cBhvr>
                                    </p:animEffect>
                                  </p:childTnLst>
                                </p:cTn>
                              </p:par>
                              <p:par>
                                <p:cTn id="63" presetID="10" presetClass="entr" presetSubtype="0" fill="hold" nodeType="withEffect">
                                  <p:stCondLst>
                                    <p:cond delay="0"/>
                                  </p:stCondLst>
                                  <p:childTnLst>
                                    <p:set>
                                      <p:cBhvr>
                                        <p:cTn id="64" dur="1" fill="hold">
                                          <p:stCondLst>
                                            <p:cond delay="0"/>
                                          </p:stCondLst>
                                        </p:cTn>
                                        <p:tgtEl>
                                          <p:spTgt spid="4122"/>
                                        </p:tgtEl>
                                        <p:attrNameLst>
                                          <p:attrName>style.visibility</p:attrName>
                                        </p:attrNameLst>
                                      </p:cBhvr>
                                      <p:to>
                                        <p:strVal val="visible"/>
                                      </p:to>
                                    </p:set>
                                    <p:animEffect transition="in" filter="fade">
                                      <p:cBhvr>
                                        <p:cTn id="65" dur="1"/>
                                        <p:tgtEl>
                                          <p:spTgt spid="4122"/>
                                        </p:tgtEl>
                                      </p:cBhvr>
                                    </p:animEffect>
                                  </p:childTnLst>
                                </p:cTn>
                              </p:par>
                              <p:par>
                                <p:cTn id="66" presetID="10" presetClass="entr" presetSubtype="0" fill="hold" nodeType="withEffect">
                                  <p:stCondLst>
                                    <p:cond delay="0"/>
                                  </p:stCondLst>
                                  <p:childTnLst>
                                    <p:set>
                                      <p:cBhvr>
                                        <p:cTn id="67" dur="1" fill="hold">
                                          <p:stCondLst>
                                            <p:cond delay="0"/>
                                          </p:stCondLst>
                                        </p:cTn>
                                        <p:tgtEl>
                                          <p:spTgt spid="4121"/>
                                        </p:tgtEl>
                                        <p:attrNameLst>
                                          <p:attrName>style.visibility</p:attrName>
                                        </p:attrNameLst>
                                      </p:cBhvr>
                                      <p:to>
                                        <p:strVal val="visible"/>
                                      </p:to>
                                    </p:set>
                                    <p:animEffect transition="in" filter="fade">
                                      <p:cBhvr>
                                        <p:cTn id="68" dur="1"/>
                                        <p:tgtEl>
                                          <p:spTgt spid="4121"/>
                                        </p:tgtEl>
                                      </p:cBhvr>
                                    </p:animEffect>
                                  </p:childTnLst>
                                </p:cTn>
                              </p:par>
                              <p:par>
                                <p:cTn id="69" presetID="10" presetClass="entr" presetSubtype="0" fill="hold" nodeType="withEffect">
                                  <p:stCondLst>
                                    <p:cond delay="0"/>
                                  </p:stCondLst>
                                  <p:childTnLst>
                                    <p:set>
                                      <p:cBhvr>
                                        <p:cTn id="70" dur="1" fill="hold">
                                          <p:stCondLst>
                                            <p:cond delay="0"/>
                                          </p:stCondLst>
                                        </p:cTn>
                                        <p:tgtEl>
                                          <p:spTgt spid="4101"/>
                                        </p:tgtEl>
                                        <p:attrNameLst>
                                          <p:attrName>style.visibility</p:attrName>
                                        </p:attrNameLst>
                                      </p:cBhvr>
                                      <p:to>
                                        <p:strVal val="visible"/>
                                      </p:to>
                                    </p:set>
                                    <p:animEffect transition="in" filter="fade">
                                      <p:cBhvr>
                                        <p:cTn id="71" dur="1"/>
                                        <p:tgtEl>
                                          <p:spTgt spid="4101"/>
                                        </p:tgtEl>
                                      </p:cBhvr>
                                    </p:animEffect>
                                  </p:childTnLst>
                                </p:cTn>
                              </p:par>
                              <p:par>
                                <p:cTn id="72" presetID="10" presetClass="entr" presetSubtype="0" fill="hold" nodeType="withEffect">
                                  <p:stCondLst>
                                    <p:cond delay="0"/>
                                  </p:stCondLst>
                                  <p:childTnLst>
                                    <p:set>
                                      <p:cBhvr>
                                        <p:cTn id="73" dur="1" fill="hold">
                                          <p:stCondLst>
                                            <p:cond delay="0"/>
                                          </p:stCondLst>
                                        </p:cTn>
                                        <p:tgtEl>
                                          <p:spTgt spid="4100"/>
                                        </p:tgtEl>
                                        <p:attrNameLst>
                                          <p:attrName>style.visibility</p:attrName>
                                        </p:attrNameLst>
                                      </p:cBhvr>
                                      <p:to>
                                        <p:strVal val="visible"/>
                                      </p:to>
                                    </p:set>
                                    <p:animEffect transition="in" filter="fade">
                                      <p:cBhvr>
                                        <p:cTn id="74" dur="1"/>
                                        <p:tgtEl>
                                          <p:spTgt spid="410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4104"/>
                                        </p:tgtEl>
                                        <p:attrNameLst>
                                          <p:attrName>style.visibility</p:attrName>
                                        </p:attrNameLst>
                                      </p:cBhvr>
                                      <p:to>
                                        <p:strVal val="visible"/>
                                      </p:to>
                                    </p:set>
                                    <p:animEffect transition="in" filter="fade">
                                      <p:cBhvr>
                                        <p:cTn id="79" dur="500"/>
                                        <p:tgtEl>
                                          <p:spTgt spid="4104"/>
                                        </p:tgtEl>
                                      </p:cBhvr>
                                    </p:animEffect>
                                  </p:childTnLst>
                                </p:cTn>
                              </p:par>
                              <p:par>
                                <p:cTn id="80" presetID="10" presetClass="entr" presetSubtype="0" fill="hold" nodeType="withEffect">
                                  <p:stCondLst>
                                    <p:cond delay="0"/>
                                  </p:stCondLst>
                                  <p:childTnLst>
                                    <p:set>
                                      <p:cBhvr>
                                        <p:cTn id="81" dur="1" fill="hold">
                                          <p:stCondLst>
                                            <p:cond delay="0"/>
                                          </p:stCondLst>
                                        </p:cTn>
                                        <p:tgtEl>
                                          <p:spTgt spid="4105"/>
                                        </p:tgtEl>
                                        <p:attrNameLst>
                                          <p:attrName>style.visibility</p:attrName>
                                        </p:attrNameLst>
                                      </p:cBhvr>
                                      <p:to>
                                        <p:strVal val="visible"/>
                                      </p:to>
                                    </p:set>
                                    <p:animEffect transition="in" filter="fade">
                                      <p:cBhvr>
                                        <p:cTn id="82" dur="500"/>
                                        <p:tgtEl>
                                          <p:spTgt spid="4105"/>
                                        </p:tgtEl>
                                      </p:cBhvr>
                                    </p:animEffect>
                                  </p:childTnLst>
                                </p:cTn>
                              </p:par>
                              <p:par>
                                <p:cTn id="83" presetID="10" presetClass="entr" presetSubtype="0" fill="hold" nodeType="withEffect">
                                  <p:stCondLst>
                                    <p:cond delay="0"/>
                                  </p:stCondLst>
                                  <p:childTnLst>
                                    <p:set>
                                      <p:cBhvr>
                                        <p:cTn id="84" dur="1" fill="hold">
                                          <p:stCondLst>
                                            <p:cond delay="0"/>
                                          </p:stCondLst>
                                        </p:cTn>
                                        <p:tgtEl>
                                          <p:spTgt spid="4106"/>
                                        </p:tgtEl>
                                        <p:attrNameLst>
                                          <p:attrName>style.visibility</p:attrName>
                                        </p:attrNameLst>
                                      </p:cBhvr>
                                      <p:to>
                                        <p:strVal val="visible"/>
                                      </p:to>
                                    </p:set>
                                    <p:animEffect transition="in" filter="fade">
                                      <p:cBhvr>
                                        <p:cTn id="85" dur="500"/>
                                        <p:tgtEl>
                                          <p:spTgt spid="4106"/>
                                        </p:tgtEl>
                                      </p:cBhvr>
                                    </p:animEffect>
                                  </p:childTnLst>
                                </p:cTn>
                              </p:par>
                              <p:par>
                                <p:cTn id="86" presetID="10" presetClass="entr" presetSubtype="0" fill="hold" nodeType="withEffect">
                                  <p:stCondLst>
                                    <p:cond delay="0"/>
                                  </p:stCondLst>
                                  <p:childTnLst>
                                    <p:set>
                                      <p:cBhvr>
                                        <p:cTn id="87" dur="1" fill="hold">
                                          <p:stCondLst>
                                            <p:cond delay="0"/>
                                          </p:stCondLst>
                                        </p:cTn>
                                        <p:tgtEl>
                                          <p:spTgt spid="4107"/>
                                        </p:tgtEl>
                                        <p:attrNameLst>
                                          <p:attrName>style.visibility</p:attrName>
                                        </p:attrNameLst>
                                      </p:cBhvr>
                                      <p:to>
                                        <p:strVal val="visible"/>
                                      </p:to>
                                    </p:set>
                                    <p:animEffect transition="in" filter="fade">
                                      <p:cBhvr>
                                        <p:cTn id="88" dur="500"/>
                                        <p:tgtEl>
                                          <p:spTgt spid="4107"/>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4109"/>
                                        </p:tgtEl>
                                        <p:attrNameLst>
                                          <p:attrName>style.visibility</p:attrName>
                                        </p:attrNameLst>
                                      </p:cBhvr>
                                      <p:to>
                                        <p:strVal val="visible"/>
                                      </p:to>
                                    </p:set>
                                    <p:animEffect transition="in" filter="fade">
                                      <p:cBhvr>
                                        <p:cTn id="93" dur="1"/>
                                        <p:tgtEl>
                                          <p:spTgt spid="4109"/>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4110"/>
                                        </p:tgtEl>
                                        <p:attrNameLst>
                                          <p:attrName>style.visibility</p:attrName>
                                        </p:attrNameLst>
                                      </p:cBhvr>
                                      <p:to>
                                        <p:strVal val="visible"/>
                                      </p:to>
                                    </p:set>
                                    <p:animEffect transition="in" filter="fade">
                                      <p:cBhvr>
                                        <p:cTn id="98" dur="1"/>
                                        <p:tgtEl>
                                          <p:spTgt spid="4110"/>
                                        </p:tgtEl>
                                      </p:cBhvr>
                                    </p:animEffect>
                                  </p:childTnLst>
                                </p:cTn>
                              </p:par>
                              <p:par>
                                <p:cTn id="99" presetID="10" presetClass="entr" presetSubtype="0" fill="hold" nodeType="withEffect">
                                  <p:stCondLst>
                                    <p:cond delay="0"/>
                                  </p:stCondLst>
                                  <p:childTnLst>
                                    <p:set>
                                      <p:cBhvr>
                                        <p:cTn id="100" dur="1" fill="hold">
                                          <p:stCondLst>
                                            <p:cond delay="0"/>
                                          </p:stCondLst>
                                        </p:cTn>
                                        <p:tgtEl>
                                          <p:spTgt spid="4111"/>
                                        </p:tgtEl>
                                        <p:attrNameLst>
                                          <p:attrName>style.visibility</p:attrName>
                                        </p:attrNameLst>
                                      </p:cBhvr>
                                      <p:to>
                                        <p:strVal val="visible"/>
                                      </p:to>
                                    </p:set>
                                    <p:animEffect transition="in" filter="fade">
                                      <p:cBhvr>
                                        <p:cTn id="101" dur="1"/>
                                        <p:tgtEl>
                                          <p:spTgt spid="4111"/>
                                        </p:tgtEl>
                                      </p:cBhvr>
                                    </p:animEffect>
                                  </p:childTnLst>
                                </p:cTn>
                              </p:par>
                              <p:par>
                                <p:cTn id="102" presetID="10" presetClass="entr" presetSubtype="0" fill="hold" nodeType="withEffect">
                                  <p:stCondLst>
                                    <p:cond delay="0"/>
                                  </p:stCondLst>
                                  <p:childTnLst>
                                    <p:set>
                                      <p:cBhvr>
                                        <p:cTn id="103" dur="1" fill="hold">
                                          <p:stCondLst>
                                            <p:cond delay="0"/>
                                          </p:stCondLst>
                                        </p:cTn>
                                        <p:tgtEl>
                                          <p:spTgt spid="4112"/>
                                        </p:tgtEl>
                                        <p:attrNameLst>
                                          <p:attrName>style.visibility</p:attrName>
                                        </p:attrNameLst>
                                      </p:cBhvr>
                                      <p:to>
                                        <p:strVal val="visible"/>
                                      </p:to>
                                    </p:set>
                                    <p:animEffect transition="in" filter="fade">
                                      <p:cBhvr>
                                        <p:cTn id="104" dur="1"/>
                                        <p:tgtEl>
                                          <p:spTgt spid="4112"/>
                                        </p:tgtEl>
                                      </p:cBhvr>
                                    </p:animEffect>
                                  </p:childTnLst>
                                </p:cTn>
                              </p:par>
                              <p:par>
                                <p:cTn id="105" presetID="10" presetClass="entr" presetSubtype="0" fill="hold" nodeType="withEffect">
                                  <p:stCondLst>
                                    <p:cond delay="0"/>
                                  </p:stCondLst>
                                  <p:childTnLst>
                                    <p:set>
                                      <p:cBhvr>
                                        <p:cTn id="106" dur="1" fill="hold">
                                          <p:stCondLst>
                                            <p:cond delay="0"/>
                                          </p:stCondLst>
                                        </p:cTn>
                                        <p:tgtEl>
                                          <p:spTgt spid="4113"/>
                                        </p:tgtEl>
                                        <p:attrNameLst>
                                          <p:attrName>style.visibility</p:attrName>
                                        </p:attrNameLst>
                                      </p:cBhvr>
                                      <p:to>
                                        <p:strVal val="visible"/>
                                      </p:to>
                                    </p:set>
                                    <p:animEffect transition="in" filter="fade">
                                      <p:cBhvr>
                                        <p:cTn id="107" dur="1"/>
                                        <p:tgtEl>
                                          <p:spTgt spid="4113"/>
                                        </p:tgtEl>
                                      </p:cBhvr>
                                    </p:animEffect>
                                  </p:childTnLst>
                                </p:cTn>
                              </p:par>
                              <p:par>
                                <p:cTn id="108" presetID="10" presetClass="entr" presetSubtype="0" fill="hold" nodeType="withEffect">
                                  <p:stCondLst>
                                    <p:cond delay="0"/>
                                  </p:stCondLst>
                                  <p:childTnLst>
                                    <p:set>
                                      <p:cBhvr>
                                        <p:cTn id="109" dur="1" fill="hold">
                                          <p:stCondLst>
                                            <p:cond delay="0"/>
                                          </p:stCondLst>
                                        </p:cTn>
                                        <p:tgtEl>
                                          <p:spTgt spid="4114"/>
                                        </p:tgtEl>
                                        <p:attrNameLst>
                                          <p:attrName>style.visibility</p:attrName>
                                        </p:attrNameLst>
                                      </p:cBhvr>
                                      <p:to>
                                        <p:strVal val="visible"/>
                                      </p:to>
                                    </p:set>
                                    <p:animEffect transition="in" filter="fade">
                                      <p:cBhvr>
                                        <p:cTn id="110" dur="1"/>
                                        <p:tgtEl>
                                          <p:spTgt spid="4114"/>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4119"/>
                                        </p:tgtEl>
                                        <p:attrNameLst>
                                          <p:attrName>style.visibility</p:attrName>
                                        </p:attrNameLst>
                                      </p:cBhvr>
                                      <p:to>
                                        <p:strVal val="visible"/>
                                      </p:to>
                                    </p:set>
                                    <p:animEffect transition="in" filter="fade">
                                      <p:cBhvr>
                                        <p:cTn id="115" dur="1"/>
                                        <p:tgtEl>
                                          <p:spTgt spid="4119"/>
                                        </p:tgtEl>
                                      </p:cBhvr>
                                    </p:animEffect>
                                  </p:childTnLst>
                                </p:cTn>
                              </p:par>
                              <p:par>
                                <p:cTn id="116" presetID="10" presetClass="entr" presetSubtype="0" fill="hold" nodeType="withEffect">
                                  <p:stCondLst>
                                    <p:cond delay="0"/>
                                  </p:stCondLst>
                                  <p:childTnLst>
                                    <p:set>
                                      <p:cBhvr>
                                        <p:cTn id="117" dur="1" fill="hold">
                                          <p:stCondLst>
                                            <p:cond delay="0"/>
                                          </p:stCondLst>
                                        </p:cTn>
                                        <p:tgtEl>
                                          <p:spTgt spid="4166"/>
                                        </p:tgtEl>
                                        <p:attrNameLst>
                                          <p:attrName>style.visibility</p:attrName>
                                        </p:attrNameLst>
                                      </p:cBhvr>
                                      <p:to>
                                        <p:strVal val="visible"/>
                                      </p:to>
                                    </p:set>
                                    <p:animEffect transition="in" filter="fade">
                                      <p:cBhvr>
                                        <p:cTn id="118" dur="1"/>
                                        <p:tgtEl>
                                          <p:spTgt spid="4166"/>
                                        </p:tgtEl>
                                      </p:cBhvr>
                                    </p:animEffect>
                                  </p:childTnLst>
                                </p:cTn>
                              </p:par>
                              <p:par>
                                <p:cTn id="119" presetID="10" presetClass="entr" presetSubtype="0" fill="hold" nodeType="withEffect">
                                  <p:stCondLst>
                                    <p:cond delay="0"/>
                                  </p:stCondLst>
                                  <p:childTnLst>
                                    <p:set>
                                      <p:cBhvr>
                                        <p:cTn id="120" dur="1" fill="hold">
                                          <p:stCondLst>
                                            <p:cond delay="0"/>
                                          </p:stCondLst>
                                        </p:cTn>
                                        <p:tgtEl>
                                          <p:spTgt spid="4165"/>
                                        </p:tgtEl>
                                        <p:attrNameLst>
                                          <p:attrName>style.visibility</p:attrName>
                                        </p:attrNameLst>
                                      </p:cBhvr>
                                      <p:to>
                                        <p:strVal val="visible"/>
                                      </p:to>
                                    </p:set>
                                    <p:animEffect transition="in" filter="fade">
                                      <p:cBhvr>
                                        <p:cTn id="121" dur="1"/>
                                        <p:tgtEl>
                                          <p:spTgt spid="4165"/>
                                        </p:tgtEl>
                                      </p:cBhvr>
                                    </p:animEffect>
                                  </p:childTnLst>
                                </p:cTn>
                              </p:par>
                              <p:par>
                                <p:cTn id="122" presetID="10" presetClass="entr" presetSubtype="0" fill="hold" nodeType="withEffect">
                                  <p:stCondLst>
                                    <p:cond delay="0"/>
                                  </p:stCondLst>
                                  <p:childTnLst>
                                    <p:set>
                                      <p:cBhvr>
                                        <p:cTn id="123" dur="1" fill="hold">
                                          <p:stCondLst>
                                            <p:cond delay="0"/>
                                          </p:stCondLst>
                                        </p:cTn>
                                        <p:tgtEl>
                                          <p:spTgt spid="4168"/>
                                        </p:tgtEl>
                                        <p:attrNameLst>
                                          <p:attrName>style.visibility</p:attrName>
                                        </p:attrNameLst>
                                      </p:cBhvr>
                                      <p:to>
                                        <p:strVal val="visible"/>
                                      </p:to>
                                    </p:set>
                                    <p:animEffect transition="in" filter="fade">
                                      <p:cBhvr>
                                        <p:cTn id="124" dur="1"/>
                                        <p:tgtEl>
                                          <p:spTgt spid="4168"/>
                                        </p:tgtEl>
                                      </p:cBhvr>
                                    </p:animEffect>
                                  </p:childTnLst>
                                </p:cTn>
                              </p:par>
                              <p:par>
                                <p:cTn id="125" presetID="10" presetClass="entr" presetSubtype="0" fill="hold" nodeType="withEffect">
                                  <p:stCondLst>
                                    <p:cond delay="0"/>
                                  </p:stCondLst>
                                  <p:childTnLst>
                                    <p:set>
                                      <p:cBhvr>
                                        <p:cTn id="126" dur="1" fill="hold">
                                          <p:stCondLst>
                                            <p:cond delay="0"/>
                                          </p:stCondLst>
                                        </p:cTn>
                                        <p:tgtEl>
                                          <p:spTgt spid="4167"/>
                                        </p:tgtEl>
                                        <p:attrNameLst>
                                          <p:attrName>style.visibility</p:attrName>
                                        </p:attrNameLst>
                                      </p:cBhvr>
                                      <p:to>
                                        <p:strVal val="visible"/>
                                      </p:to>
                                    </p:set>
                                    <p:animEffect transition="in" filter="fade">
                                      <p:cBhvr>
                                        <p:cTn id="127" dur="1"/>
                                        <p:tgtEl>
                                          <p:spTgt spid="4167"/>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4169"/>
                                        </p:tgtEl>
                                        <p:attrNameLst>
                                          <p:attrName>style.visibility</p:attrName>
                                        </p:attrNameLst>
                                      </p:cBhvr>
                                      <p:to>
                                        <p:strVal val="visible"/>
                                      </p:to>
                                    </p:set>
                                    <p:animEffect transition="in" filter="fade">
                                      <p:cBhvr>
                                        <p:cTn id="132" dur="1"/>
                                        <p:tgtEl>
                                          <p:spTgt spid="4169"/>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4117"/>
                                        </p:tgtEl>
                                        <p:attrNameLst>
                                          <p:attrName>style.visibility</p:attrName>
                                        </p:attrNameLst>
                                      </p:cBhvr>
                                      <p:to>
                                        <p:strVal val="visible"/>
                                      </p:to>
                                    </p:set>
                                    <p:animEffect transition="in" filter="fade">
                                      <p:cBhvr>
                                        <p:cTn id="137" dur="500"/>
                                        <p:tgtEl>
                                          <p:spTgt spid="4117"/>
                                        </p:tgtEl>
                                      </p:cBhvr>
                                    </p:animEffect>
                                  </p:childTnLst>
                                </p:cTn>
                              </p:par>
                              <p:par>
                                <p:cTn id="138" presetID="10" presetClass="entr" presetSubtype="0" fill="hold" nodeType="withEffect">
                                  <p:stCondLst>
                                    <p:cond delay="0"/>
                                  </p:stCondLst>
                                  <p:childTnLst>
                                    <p:set>
                                      <p:cBhvr>
                                        <p:cTn id="139" dur="1" fill="hold">
                                          <p:stCondLst>
                                            <p:cond delay="0"/>
                                          </p:stCondLst>
                                        </p:cTn>
                                        <p:tgtEl>
                                          <p:spTgt spid="4118"/>
                                        </p:tgtEl>
                                        <p:attrNameLst>
                                          <p:attrName>style.visibility</p:attrName>
                                        </p:attrNameLst>
                                      </p:cBhvr>
                                      <p:to>
                                        <p:strVal val="visible"/>
                                      </p:to>
                                    </p:set>
                                    <p:animEffect transition="in" filter="fade">
                                      <p:cBhvr>
                                        <p:cTn id="140" dur="500"/>
                                        <p:tgtEl>
                                          <p:spTgt spid="4118"/>
                                        </p:tgtEl>
                                      </p:cBhvr>
                                    </p:animEffect>
                                  </p:childTnLst>
                                </p:cTn>
                              </p:par>
                              <p:par>
                                <p:cTn id="141" presetID="10" presetClass="entr" presetSubtype="0" fill="hold" nodeType="withEffect">
                                  <p:stCondLst>
                                    <p:cond delay="0"/>
                                  </p:stCondLst>
                                  <p:childTnLst>
                                    <p:set>
                                      <p:cBhvr>
                                        <p:cTn id="142" dur="1" fill="hold">
                                          <p:stCondLst>
                                            <p:cond delay="0"/>
                                          </p:stCondLst>
                                        </p:cTn>
                                        <p:tgtEl>
                                          <p:spTgt spid="4120"/>
                                        </p:tgtEl>
                                        <p:attrNameLst>
                                          <p:attrName>style.visibility</p:attrName>
                                        </p:attrNameLst>
                                      </p:cBhvr>
                                      <p:to>
                                        <p:strVal val="visible"/>
                                      </p:to>
                                    </p:set>
                                    <p:animEffect transition="in" filter="fade">
                                      <p:cBhvr>
                                        <p:cTn id="143" dur="500"/>
                                        <p:tgtEl>
                                          <p:spTgt spid="4120"/>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nodeType="clickEffect">
                                  <p:stCondLst>
                                    <p:cond delay="0"/>
                                  </p:stCondLst>
                                  <p:childTnLst>
                                    <p:set>
                                      <p:cBhvr>
                                        <p:cTn id="147" dur="1" fill="hold">
                                          <p:stCondLst>
                                            <p:cond delay="0"/>
                                          </p:stCondLst>
                                        </p:cTn>
                                        <p:tgtEl>
                                          <p:spTgt spid="4149"/>
                                        </p:tgtEl>
                                        <p:attrNameLst>
                                          <p:attrName>style.visibility</p:attrName>
                                        </p:attrNameLst>
                                      </p:cBhvr>
                                      <p:to>
                                        <p:strVal val="visible"/>
                                      </p:to>
                                    </p:set>
                                    <p:animEffect transition="in" filter="fade">
                                      <p:cBhvr>
                                        <p:cTn id="148" dur="1"/>
                                        <p:tgtEl>
                                          <p:spTgt spid="4149"/>
                                        </p:tgtEl>
                                      </p:cBhvr>
                                    </p:animEffect>
                                  </p:childTnLst>
                                </p:cTn>
                              </p:par>
                              <p:par>
                                <p:cTn id="149" presetID="10" presetClass="entr" presetSubtype="0" fill="hold" nodeType="withEffect">
                                  <p:stCondLst>
                                    <p:cond delay="0"/>
                                  </p:stCondLst>
                                  <p:childTnLst>
                                    <p:set>
                                      <p:cBhvr>
                                        <p:cTn id="150" dur="1" fill="hold">
                                          <p:stCondLst>
                                            <p:cond delay="0"/>
                                          </p:stCondLst>
                                        </p:cTn>
                                        <p:tgtEl>
                                          <p:spTgt spid="4154"/>
                                        </p:tgtEl>
                                        <p:attrNameLst>
                                          <p:attrName>style.visibility</p:attrName>
                                        </p:attrNameLst>
                                      </p:cBhvr>
                                      <p:to>
                                        <p:strVal val="visible"/>
                                      </p:to>
                                    </p:set>
                                    <p:animEffect transition="in" filter="fade">
                                      <p:cBhvr>
                                        <p:cTn id="151" dur="1"/>
                                        <p:tgtEl>
                                          <p:spTgt spid="4154"/>
                                        </p:tgtEl>
                                      </p:cBhvr>
                                    </p:animEffect>
                                  </p:childTnLst>
                                </p:cTn>
                              </p:par>
                              <p:par>
                                <p:cTn id="152" presetID="10" presetClass="entr" presetSubtype="0" fill="hold" nodeType="withEffect">
                                  <p:stCondLst>
                                    <p:cond delay="0"/>
                                  </p:stCondLst>
                                  <p:childTnLst>
                                    <p:set>
                                      <p:cBhvr>
                                        <p:cTn id="153" dur="1" fill="hold">
                                          <p:stCondLst>
                                            <p:cond delay="0"/>
                                          </p:stCondLst>
                                        </p:cTn>
                                        <p:tgtEl>
                                          <p:spTgt spid="4150"/>
                                        </p:tgtEl>
                                        <p:attrNameLst>
                                          <p:attrName>style.visibility</p:attrName>
                                        </p:attrNameLst>
                                      </p:cBhvr>
                                      <p:to>
                                        <p:strVal val="visible"/>
                                      </p:to>
                                    </p:set>
                                    <p:animEffect transition="in" filter="fade">
                                      <p:cBhvr>
                                        <p:cTn id="154" dur="1"/>
                                        <p:tgtEl>
                                          <p:spTgt spid="4150"/>
                                        </p:tgtEl>
                                      </p:cBhvr>
                                    </p:animEffect>
                                  </p:childTnLst>
                                </p:cTn>
                              </p:par>
                              <p:par>
                                <p:cTn id="155" presetID="10" presetClass="entr" presetSubtype="0" fill="hold" nodeType="withEffect">
                                  <p:stCondLst>
                                    <p:cond delay="0"/>
                                  </p:stCondLst>
                                  <p:childTnLst>
                                    <p:set>
                                      <p:cBhvr>
                                        <p:cTn id="156" dur="1" fill="hold">
                                          <p:stCondLst>
                                            <p:cond delay="0"/>
                                          </p:stCondLst>
                                        </p:cTn>
                                        <p:tgtEl>
                                          <p:spTgt spid="4153"/>
                                        </p:tgtEl>
                                        <p:attrNameLst>
                                          <p:attrName>style.visibility</p:attrName>
                                        </p:attrNameLst>
                                      </p:cBhvr>
                                      <p:to>
                                        <p:strVal val="visible"/>
                                      </p:to>
                                    </p:set>
                                    <p:animEffect transition="in" filter="fade">
                                      <p:cBhvr>
                                        <p:cTn id="157" dur="1"/>
                                        <p:tgtEl>
                                          <p:spTgt spid="4153"/>
                                        </p:tgtEl>
                                      </p:cBhvr>
                                    </p:animEffect>
                                  </p:childTnLst>
                                </p:cTn>
                              </p:par>
                              <p:par>
                                <p:cTn id="158" presetID="10" presetClass="entr" presetSubtype="0" fill="hold" nodeType="withEffect">
                                  <p:stCondLst>
                                    <p:cond delay="0"/>
                                  </p:stCondLst>
                                  <p:childTnLst>
                                    <p:set>
                                      <p:cBhvr>
                                        <p:cTn id="159" dur="1" fill="hold">
                                          <p:stCondLst>
                                            <p:cond delay="0"/>
                                          </p:stCondLst>
                                        </p:cTn>
                                        <p:tgtEl>
                                          <p:spTgt spid="4156"/>
                                        </p:tgtEl>
                                        <p:attrNameLst>
                                          <p:attrName>style.visibility</p:attrName>
                                        </p:attrNameLst>
                                      </p:cBhvr>
                                      <p:to>
                                        <p:strVal val="visible"/>
                                      </p:to>
                                    </p:set>
                                    <p:animEffect transition="in" filter="fade">
                                      <p:cBhvr>
                                        <p:cTn id="160" dur="1"/>
                                        <p:tgtEl>
                                          <p:spTgt spid="4156"/>
                                        </p:tgtEl>
                                      </p:cBhvr>
                                    </p:animEffect>
                                  </p:childTnLst>
                                </p:cTn>
                              </p:par>
                              <p:par>
                                <p:cTn id="161" presetID="10" presetClass="entr" presetSubtype="0" fill="hold" nodeType="withEffect">
                                  <p:stCondLst>
                                    <p:cond delay="0"/>
                                  </p:stCondLst>
                                  <p:childTnLst>
                                    <p:set>
                                      <p:cBhvr>
                                        <p:cTn id="162" dur="1" fill="hold">
                                          <p:stCondLst>
                                            <p:cond delay="0"/>
                                          </p:stCondLst>
                                        </p:cTn>
                                        <p:tgtEl>
                                          <p:spTgt spid="4155"/>
                                        </p:tgtEl>
                                        <p:attrNameLst>
                                          <p:attrName>style.visibility</p:attrName>
                                        </p:attrNameLst>
                                      </p:cBhvr>
                                      <p:to>
                                        <p:strVal val="visible"/>
                                      </p:to>
                                    </p:set>
                                    <p:animEffect transition="in" filter="fade">
                                      <p:cBhvr>
                                        <p:cTn id="163" dur="1"/>
                                        <p:tgtEl>
                                          <p:spTgt spid="4155"/>
                                        </p:tgtEl>
                                      </p:cBhvr>
                                    </p:animEffect>
                                  </p:childTnLst>
                                </p:cTn>
                              </p:par>
                              <p:par>
                                <p:cTn id="164" presetID="10" presetClass="entr" presetSubtype="0" fill="hold" nodeType="withEffect">
                                  <p:stCondLst>
                                    <p:cond delay="0"/>
                                  </p:stCondLst>
                                  <p:childTnLst>
                                    <p:set>
                                      <p:cBhvr>
                                        <p:cTn id="165" dur="1" fill="hold">
                                          <p:stCondLst>
                                            <p:cond delay="0"/>
                                          </p:stCondLst>
                                        </p:cTn>
                                        <p:tgtEl>
                                          <p:spTgt spid="4152"/>
                                        </p:tgtEl>
                                        <p:attrNameLst>
                                          <p:attrName>style.visibility</p:attrName>
                                        </p:attrNameLst>
                                      </p:cBhvr>
                                      <p:to>
                                        <p:strVal val="visible"/>
                                      </p:to>
                                    </p:set>
                                    <p:animEffect transition="in" filter="fade">
                                      <p:cBhvr>
                                        <p:cTn id="166" dur="1"/>
                                        <p:tgtEl>
                                          <p:spTgt spid="4152"/>
                                        </p:tgtEl>
                                      </p:cBhvr>
                                    </p:animEffect>
                                  </p:childTnLst>
                                </p:cTn>
                              </p:par>
                              <p:par>
                                <p:cTn id="167" presetID="10" presetClass="entr" presetSubtype="0" fill="hold" nodeType="withEffect">
                                  <p:stCondLst>
                                    <p:cond delay="0"/>
                                  </p:stCondLst>
                                  <p:childTnLst>
                                    <p:set>
                                      <p:cBhvr>
                                        <p:cTn id="168" dur="1" fill="hold">
                                          <p:stCondLst>
                                            <p:cond delay="0"/>
                                          </p:stCondLst>
                                        </p:cTn>
                                        <p:tgtEl>
                                          <p:spTgt spid="4151"/>
                                        </p:tgtEl>
                                        <p:attrNameLst>
                                          <p:attrName>style.visibility</p:attrName>
                                        </p:attrNameLst>
                                      </p:cBhvr>
                                      <p:to>
                                        <p:strVal val="visible"/>
                                      </p:to>
                                    </p:set>
                                    <p:animEffect transition="in" filter="fade">
                                      <p:cBhvr>
                                        <p:cTn id="169" dur="1"/>
                                        <p:tgtEl>
                                          <p:spTgt spid="4151"/>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nodeType="clickEffect">
                                  <p:stCondLst>
                                    <p:cond delay="0"/>
                                  </p:stCondLst>
                                  <p:childTnLst>
                                    <p:set>
                                      <p:cBhvr>
                                        <p:cTn id="173" dur="1" fill="hold">
                                          <p:stCondLst>
                                            <p:cond delay="0"/>
                                          </p:stCondLst>
                                        </p:cTn>
                                        <p:tgtEl>
                                          <p:spTgt spid="4127"/>
                                        </p:tgtEl>
                                        <p:attrNameLst>
                                          <p:attrName>style.visibility</p:attrName>
                                        </p:attrNameLst>
                                      </p:cBhvr>
                                      <p:to>
                                        <p:strVal val="visible"/>
                                      </p:to>
                                    </p:set>
                                    <p:animEffect transition="in" filter="fade">
                                      <p:cBhvr>
                                        <p:cTn id="174" dur="500"/>
                                        <p:tgtEl>
                                          <p:spTgt spid="4127"/>
                                        </p:tgtEl>
                                      </p:cBhvr>
                                    </p:animEffect>
                                  </p:childTnLst>
                                </p:cTn>
                              </p:par>
                              <p:par>
                                <p:cTn id="175" presetID="10" presetClass="entr" presetSubtype="0" fill="hold" nodeType="withEffect">
                                  <p:stCondLst>
                                    <p:cond delay="0"/>
                                  </p:stCondLst>
                                  <p:childTnLst>
                                    <p:set>
                                      <p:cBhvr>
                                        <p:cTn id="176" dur="1" fill="hold">
                                          <p:stCondLst>
                                            <p:cond delay="0"/>
                                          </p:stCondLst>
                                        </p:cTn>
                                        <p:tgtEl>
                                          <p:spTgt spid="4123"/>
                                        </p:tgtEl>
                                        <p:attrNameLst>
                                          <p:attrName>style.visibility</p:attrName>
                                        </p:attrNameLst>
                                      </p:cBhvr>
                                      <p:to>
                                        <p:strVal val="visible"/>
                                      </p:to>
                                    </p:set>
                                    <p:animEffect transition="in" filter="fade">
                                      <p:cBhvr>
                                        <p:cTn id="177" dur="500"/>
                                        <p:tgtEl>
                                          <p:spTgt spid="4123"/>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nodeType="clickEffect">
                                  <p:stCondLst>
                                    <p:cond delay="0"/>
                                  </p:stCondLst>
                                  <p:childTnLst>
                                    <p:set>
                                      <p:cBhvr>
                                        <p:cTn id="181" dur="1" fill="hold">
                                          <p:stCondLst>
                                            <p:cond delay="0"/>
                                          </p:stCondLst>
                                        </p:cTn>
                                        <p:tgtEl>
                                          <p:spTgt spid="4172"/>
                                        </p:tgtEl>
                                        <p:attrNameLst>
                                          <p:attrName>style.visibility</p:attrName>
                                        </p:attrNameLst>
                                      </p:cBhvr>
                                      <p:to>
                                        <p:strVal val="visible"/>
                                      </p:to>
                                    </p:set>
                                    <p:animEffect transition="in" filter="fade">
                                      <p:cBhvr>
                                        <p:cTn id="182" dur="1"/>
                                        <p:tgtEl>
                                          <p:spTgt spid="4172"/>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nodeType="clickEffect">
                                  <p:stCondLst>
                                    <p:cond delay="0"/>
                                  </p:stCondLst>
                                  <p:childTnLst>
                                    <p:set>
                                      <p:cBhvr>
                                        <p:cTn id="186" dur="1" fill="hold">
                                          <p:stCondLst>
                                            <p:cond delay="0"/>
                                          </p:stCondLst>
                                        </p:cTn>
                                        <p:tgtEl>
                                          <p:spTgt spid="4124"/>
                                        </p:tgtEl>
                                        <p:attrNameLst>
                                          <p:attrName>style.visibility</p:attrName>
                                        </p:attrNameLst>
                                      </p:cBhvr>
                                      <p:to>
                                        <p:strVal val="visible"/>
                                      </p:to>
                                    </p:set>
                                    <p:animEffect transition="in" filter="fade">
                                      <p:cBhvr>
                                        <p:cTn id="187" dur="500"/>
                                        <p:tgtEl>
                                          <p:spTgt spid="4124"/>
                                        </p:tgtEl>
                                      </p:cBhvr>
                                    </p:animEffect>
                                  </p:childTnLst>
                                </p:cTn>
                              </p:par>
                              <p:par>
                                <p:cTn id="188" presetID="10" presetClass="entr" presetSubtype="0" fill="hold" nodeType="withEffect">
                                  <p:stCondLst>
                                    <p:cond delay="0"/>
                                  </p:stCondLst>
                                  <p:childTnLst>
                                    <p:set>
                                      <p:cBhvr>
                                        <p:cTn id="189" dur="1" fill="hold">
                                          <p:stCondLst>
                                            <p:cond delay="0"/>
                                          </p:stCondLst>
                                        </p:cTn>
                                        <p:tgtEl>
                                          <p:spTgt spid="4125"/>
                                        </p:tgtEl>
                                        <p:attrNameLst>
                                          <p:attrName>style.visibility</p:attrName>
                                        </p:attrNameLst>
                                      </p:cBhvr>
                                      <p:to>
                                        <p:strVal val="visible"/>
                                      </p:to>
                                    </p:set>
                                    <p:animEffect transition="in" filter="fade">
                                      <p:cBhvr>
                                        <p:cTn id="190" dur="500"/>
                                        <p:tgtEl>
                                          <p:spTgt spid="4125"/>
                                        </p:tgtEl>
                                      </p:cBhvr>
                                    </p:animEffect>
                                  </p:childTnLst>
                                </p:cTn>
                              </p:par>
                              <p:par>
                                <p:cTn id="191" presetID="10" presetClass="entr" presetSubtype="0" fill="hold" nodeType="withEffect">
                                  <p:stCondLst>
                                    <p:cond delay="0"/>
                                  </p:stCondLst>
                                  <p:childTnLst>
                                    <p:set>
                                      <p:cBhvr>
                                        <p:cTn id="192" dur="1" fill="hold">
                                          <p:stCondLst>
                                            <p:cond delay="0"/>
                                          </p:stCondLst>
                                        </p:cTn>
                                        <p:tgtEl>
                                          <p:spTgt spid="4126"/>
                                        </p:tgtEl>
                                        <p:attrNameLst>
                                          <p:attrName>style.visibility</p:attrName>
                                        </p:attrNameLst>
                                      </p:cBhvr>
                                      <p:to>
                                        <p:strVal val="visible"/>
                                      </p:to>
                                    </p:set>
                                    <p:animEffect transition="in" filter="fade">
                                      <p:cBhvr>
                                        <p:cTn id="193" dur="500"/>
                                        <p:tgtEl>
                                          <p:spTgt spid="4126"/>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nodeType="clickEffect">
                                  <p:stCondLst>
                                    <p:cond delay="0"/>
                                  </p:stCondLst>
                                  <p:childTnLst>
                                    <p:set>
                                      <p:cBhvr>
                                        <p:cTn id="197" dur="1" fill="hold">
                                          <p:stCondLst>
                                            <p:cond delay="0"/>
                                          </p:stCondLst>
                                        </p:cTn>
                                        <p:tgtEl>
                                          <p:spTgt spid="4144"/>
                                        </p:tgtEl>
                                        <p:attrNameLst>
                                          <p:attrName>style.visibility</p:attrName>
                                        </p:attrNameLst>
                                      </p:cBhvr>
                                      <p:to>
                                        <p:strVal val="visible"/>
                                      </p:to>
                                    </p:set>
                                    <p:animEffect transition="in" filter="fade">
                                      <p:cBhvr>
                                        <p:cTn id="198" dur="1"/>
                                        <p:tgtEl>
                                          <p:spTgt spid="4144"/>
                                        </p:tgtEl>
                                      </p:cBhvr>
                                    </p:animEffect>
                                  </p:childTnLst>
                                </p:cTn>
                              </p:par>
                              <p:par>
                                <p:cTn id="199" presetID="10" presetClass="entr" presetSubtype="0" fill="hold" nodeType="withEffect">
                                  <p:stCondLst>
                                    <p:cond delay="0"/>
                                  </p:stCondLst>
                                  <p:childTnLst>
                                    <p:set>
                                      <p:cBhvr>
                                        <p:cTn id="200" dur="1" fill="hold">
                                          <p:stCondLst>
                                            <p:cond delay="0"/>
                                          </p:stCondLst>
                                        </p:cTn>
                                        <p:tgtEl>
                                          <p:spTgt spid="4145"/>
                                        </p:tgtEl>
                                        <p:attrNameLst>
                                          <p:attrName>style.visibility</p:attrName>
                                        </p:attrNameLst>
                                      </p:cBhvr>
                                      <p:to>
                                        <p:strVal val="visible"/>
                                      </p:to>
                                    </p:set>
                                    <p:animEffect transition="in" filter="fade">
                                      <p:cBhvr>
                                        <p:cTn id="201" dur="1"/>
                                        <p:tgtEl>
                                          <p:spTgt spid="4145"/>
                                        </p:tgtEl>
                                      </p:cBhvr>
                                    </p:animEffect>
                                  </p:childTnLst>
                                </p:cTn>
                              </p:par>
                              <p:par>
                                <p:cTn id="202" presetID="10" presetClass="entr" presetSubtype="0" fill="hold" nodeType="withEffect">
                                  <p:stCondLst>
                                    <p:cond delay="0"/>
                                  </p:stCondLst>
                                  <p:childTnLst>
                                    <p:set>
                                      <p:cBhvr>
                                        <p:cTn id="203" dur="1" fill="hold">
                                          <p:stCondLst>
                                            <p:cond delay="0"/>
                                          </p:stCondLst>
                                        </p:cTn>
                                        <p:tgtEl>
                                          <p:spTgt spid="4147"/>
                                        </p:tgtEl>
                                        <p:attrNameLst>
                                          <p:attrName>style.visibility</p:attrName>
                                        </p:attrNameLst>
                                      </p:cBhvr>
                                      <p:to>
                                        <p:strVal val="visible"/>
                                      </p:to>
                                    </p:set>
                                    <p:animEffect transition="in" filter="fade">
                                      <p:cBhvr>
                                        <p:cTn id="204" dur="1"/>
                                        <p:tgtEl>
                                          <p:spTgt spid="4147"/>
                                        </p:tgtEl>
                                      </p:cBhvr>
                                    </p:animEffect>
                                  </p:childTnLst>
                                </p:cTn>
                              </p:par>
                              <p:par>
                                <p:cTn id="205" presetID="10" presetClass="entr" presetSubtype="0" fill="hold" nodeType="withEffect">
                                  <p:stCondLst>
                                    <p:cond delay="0"/>
                                  </p:stCondLst>
                                  <p:childTnLst>
                                    <p:set>
                                      <p:cBhvr>
                                        <p:cTn id="206" dur="1" fill="hold">
                                          <p:stCondLst>
                                            <p:cond delay="0"/>
                                          </p:stCondLst>
                                        </p:cTn>
                                        <p:tgtEl>
                                          <p:spTgt spid="4148"/>
                                        </p:tgtEl>
                                        <p:attrNameLst>
                                          <p:attrName>style.visibility</p:attrName>
                                        </p:attrNameLst>
                                      </p:cBhvr>
                                      <p:to>
                                        <p:strVal val="visible"/>
                                      </p:to>
                                    </p:set>
                                    <p:animEffect transition="in" filter="fade">
                                      <p:cBhvr>
                                        <p:cTn id="207" dur="1"/>
                                        <p:tgtEl>
                                          <p:spTgt spid="4148"/>
                                        </p:tgtEl>
                                      </p:cBhvr>
                                    </p:animEffect>
                                  </p:childTnLst>
                                </p:cTn>
                              </p:par>
                              <p:par>
                                <p:cTn id="208" presetID="10" presetClass="entr" presetSubtype="0" fill="hold" nodeType="withEffect">
                                  <p:stCondLst>
                                    <p:cond delay="0"/>
                                  </p:stCondLst>
                                  <p:childTnLst>
                                    <p:set>
                                      <p:cBhvr>
                                        <p:cTn id="209" dur="1" fill="hold">
                                          <p:stCondLst>
                                            <p:cond delay="0"/>
                                          </p:stCondLst>
                                        </p:cTn>
                                        <p:tgtEl>
                                          <p:spTgt spid="4146"/>
                                        </p:tgtEl>
                                        <p:attrNameLst>
                                          <p:attrName>style.visibility</p:attrName>
                                        </p:attrNameLst>
                                      </p:cBhvr>
                                      <p:to>
                                        <p:strVal val="visible"/>
                                      </p:to>
                                    </p:set>
                                    <p:animEffect transition="in" filter="fade">
                                      <p:cBhvr>
                                        <p:cTn id="210" dur="1"/>
                                        <p:tgtEl>
                                          <p:spTgt spid="4146"/>
                                        </p:tgtEl>
                                      </p:cBhvr>
                                    </p:animEffect>
                                  </p:childTnLst>
                                </p:cTn>
                              </p:par>
                            </p:childTnLst>
                          </p:cTn>
                        </p:par>
                      </p:childTnLst>
                    </p:cTn>
                  </p:par>
                  <p:par>
                    <p:cTn id="211" fill="hold">
                      <p:stCondLst>
                        <p:cond delay="indefinite"/>
                      </p:stCondLst>
                      <p:childTnLst>
                        <p:par>
                          <p:cTn id="212" fill="hold">
                            <p:stCondLst>
                              <p:cond delay="0"/>
                            </p:stCondLst>
                            <p:childTnLst>
                              <p:par>
                                <p:cTn id="213" presetID="10" presetClass="entr" presetSubtype="0" fill="hold" nodeType="clickEffect">
                                  <p:stCondLst>
                                    <p:cond delay="0"/>
                                  </p:stCondLst>
                                  <p:childTnLst>
                                    <p:set>
                                      <p:cBhvr>
                                        <p:cTn id="214" dur="1" fill="hold">
                                          <p:stCondLst>
                                            <p:cond delay="0"/>
                                          </p:stCondLst>
                                        </p:cTn>
                                        <p:tgtEl>
                                          <p:spTgt spid="4137"/>
                                        </p:tgtEl>
                                        <p:attrNameLst>
                                          <p:attrName>style.visibility</p:attrName>
                                        </p:attrNameLst>
                                      </p:cBhvr>
                                      <p:to>
                                        <p:strVal val="visible"/>
                                      </p:to>
                                    </p:set>
                                    <p:animEffect transition="in" filter="fade">
                                      <p:cBhvr>
                                        <p:cTn id="215" dur="1"/>
                                        <p:tgtEl>
                                          <p:spTgt spid="4137"/>
                                        </p:tgtEl>
                                      </p:cBhvr>
                                    </p:animEffect>
                                  </p:childTnLst>
                                </p:cTn>
                              </p:par>
                              <p:par>
                                <p:cTn id="216" presetID="10" presetClass="entr" presetSubtype="0" fill="hold" nodeType="withEffect">
                                  <p:stCondLst>
                                    <p:cond delay="0"/>
                                  </p:stCondLst>
                                  <p:childTnLst>
                                    <p:set>
                                      <p:cBhvr>
                                        <p:cTn id="217" dur="1" fill="hold">
                                          <p:stCondLst>
                                            <p:cond delay="0"/>
                                          </p:stCondLst>
                                        </p:cTn>
                                        <p:tgtEl>
                                          <p:spTgt spid="4139"/>
                                        </p:tgtEl>
                                        <p:attrNameLst>
                                          <p:attrName>style.visibility</p:attrName>
                                        </p:attrNameLst>
                                      </p:cBhvr>
                                      <p:to>
                                        <p:strVal val="visible"/>
                                      </p:to>
                                    </p:set>
                                    <p:animEffect transition="in" filter="fade">
                                      <p:cBhvr>
                                        <p:cTn id="218" dur="1"/>
                                        <p:tgtEl>
                                          <p:spTgt spid="4139"/>
                                        </p:tgtEl>
                                      </p:cBhvr>
                                    </p:animEffect>
                                  </p:childTnLst>
                                </p:cTn>
                              </p:par>
                              <p:par>
                                <p:cTn id="219" presetID="10" presetClass="entr" presetSubtype="0" fill="hold" nodeType="withEffect">
                                  <p:stCondLst>
                                    <p:cond delay="0"/>
                                  </p:stCondLst>
                                  <p:childTnLst>
                                    <p:set>
                                      <p:cBhvr>
                                        <p:cTn id="220" dur="1" fill="hold">
                                          <p:stCondLst>
                                            <p:cond delay="0"/>
                                          </p:stCondLst>
                                        </p:cTn>
                                        <p:tgtEl>
                                          <p:spTgt spid="4141"/>
                                        </p:tgtEl>
                                        <p:attrNameLst>
                                          <p:attrName>style.visibility</p:attrName>
                                        </p:attrNameLst>
                                      </p:cBhvr>
                                      <p:to>
                                        <p:strVal val="visible"/>
                                      </p:to>
                                    </p:set>
                                    <p:animEffect transition="in" filter="fade">
                                      <p:cBhvr>
                                        <p:cTn id="221" dur="1"/>
                                        <p:tgtEl>
                                          <p:spTgt spid="4141"/>
                                        </p:tgtEl>
                                      </p:cBhvr>
                                    </p:animEffect>
                                  </p:childTnLst>
                                </p:cTn>
                              </p:par>
                              <p:par>
                                <p:cTn id="222" presetID="10" presetClass="entr" presetSubtype="0" fill="hold" nodeType="withEffect">
                                  <p:stCondLst>
                                    <p:cond delay="0"/>
                                  </p:stCondLst>
                                  <p:childTnLst>
                                    <p:set>
                                      <p:cBhvr>
                                        <p:cTn id="223" dur="1" fill="hold">
                                          <p:stCondLst>
                                            <p:cond delay="0"/>
                                          </p:stCondLst>
                                        </p:cTn>
                                        <p:tgtEl>
                                          <p:spTgt spid="4138"/>
                                        </p:tgtEl>
                                        <p:attrNameLst>
                                          <p:attrName>style.visibility</p:attrName>
                                        </p:attrNameLst>
                                      </p:cBhvr>
                                      <p:to>
                                        <p:strVal val="visible"/>
                                      </p:to>
                                    </p:set>
                                    <p:animEffect transition="in" filter="fade">
                                      <p:cBhvr>
                                        <p:cTn id="224" dur="1"/>
                                        <p:tgtEl>
                                          <p:spTgt spid="4138"/>
                                        </p:tgtEl>
                                      </p:cBhvr>
                                    </p:animEffect>
                                  </p:childTnLst>
                                </p:cTn>
                              </p:par>
                              <p:par>
                                <p:cTn id="225" presetID="10" presetClass="entr" presetSubtype="0" fill="hold" nodeType="withEffect">
                                  <p:stCondLst>
                                    <p:cond delay="0"/>
                                  </p:stCondLst>
                                  <p:childTnLst>
                                    <p:set>
                                      <p:cBhvr>
                                        <p:cTn id="226" dur="1" fill="hold">
                                          <p:stCondLst>
                                            <p:cond delay="0"/>
                                          </p:stCondLst>
                                        </p:cTn>
                                        <p:tgtEl>
                                          <p:spTgt spid="4140"/>
                                        </p:tgtEl>
                                        <p:attrNameLst>
                                          <p:attrName>style.visibility</p:attrName>
                                        </p:attrNameLst>
                                      </p:cBhvr>
                                      <p:to>
                                        <p:strVal val="visible"/>
                                      </p:to>
                                    </p:set>
                                    <p:animEffect transition="in" filter="fade">
                                      <p:cBhvr>
                                        <p:cTn id="227" dur="1"/>
                                        <p:tgtEl>
                                          <p:spTgt spid="4140"/>
                                        </p:tgtEl>
                                      </p:cBhvr>
                                    </p:animEffect>
                                  </p:childTnLst>
                                </p:cTn>
                              </p:par>
                              <p:par>
                                <p:cTn id="228" presetID="10" presetClass="entr" presetSubtype="0" fill="hold" nodeType="withEffect">
                                  <p:stCondLst>
                                    <p:cond delay="0"/>
                                  </p:stCondLst>
                                  <p:childTnLst>
                                    <p:set>
                                      <p:cBhvr>
                                        <p:cTn id="229" dur="1" fill="hold">
                                          <p:stCondLst>
                                            <p:cond delay="0"/>
                                          </p:stCondLst>
                                        </p:cTn>
                                        <p:tgtEl>
                                          <p:spTgt spid="4142"/>
                                        </p:tgtEl>
                                        <p:attrNameLst>
                                          <p:attrName>style.visibility</p:attrName>
                                        </p:attrNameLst>
                                      </p:cBhvr>
                                      <p:to>
                                        <p:strVal val="visible"/>
                                      </p:to>
                                    </p:set>
                                    <p:animEffect transition="in" filter="fade">
                                      <p:cBhvr>
                                        <p:cTn id="230" dur="1"/>
                                        <p:tgtEl>
                                          <p:spTgt spid="4142"/>
                                        </p:tgtEl>
                                      </p:cBhvr>
                                    </p:animEffect>
                                  </p:childTnLst>
                                </p:cTn>
                              </p:par>
                              <p:par>
                                <p:cTn id="231" presetID="10" presetClass="entr" presetSubtype="0" fill="hold" nodeType="withEffect">
                                  <p:stCondLst>
                                    <p:cond delay="0"/>
                                  </p:stCondLst>
                                  <p:childTnLst>
                                    <p:set>
                                      <p:cBhvr>
                                        <p:cTn id="232" dur="1" fill="hold">
                                          <p:stCondLst>
                                            <p:cond delay="0"/>
                                          </p:stCondLst>
                                        </p:cTn>
                                        <p:tgtEl>
                                          <p:spTgt spid="4170"/>
                                        </p:tgtEl>
                                        <p:attrNameLst>
                                          <p:attrName>style.visibility</p:attrName>
                                        </p:attrNameLst>
                                      </p:cBhvr>
                                      <p:to>
                                        <p:strVal val="visible"/>
                                      </p:to>
                                    </p:set>
                                    <p:animEffect transition="in" filter="fade">
                                      <p:cBhvr>
                                        <p:cTn id="233" dur="1"/>
                                        <p:tgtEl>
                                          <p:spTgt spid="4170"/>
                                        </p:tgtEl>
                                      </p:cBhvr>
                                    </p:animEffect>
                                  </p:childTnLst>
                                </p:cTn>
                              </p:par>
                              <p:par>
                                <p:cTn id="234" presetID="10" presetClass="entr" presetSubtype="0" fill="hold" nodeType="withEffect">
                                  <p:stCondLst>
                                    <p:cond delay="0"/>
                                  </p:stCondLst>
                                  <p:childTnLst>
                                    <p:set>
                                      <p:cBhvr>
                                        <p:cTn id="235" dur="1" fill="hold">
                                          <p:stCondLst>
                                            <p:cond delay="0"/>
                                          </p:stCondLst>
                                        </p:cTn>
                                        <p:tgtEl>
                                          <p:spTgt spid="4164"/>
                                        </p:tgtEl>
                                        <p:attrNameLst>
                                          <p:attrName>style.visibility</p:attrName>
                                        </p:attrNameLst>
                                      </p:cBhvr>
                                      <p:to>
                                        <p:strVal val="visible"/>
                                      </p:to>
                                    </p:set>
                                    <p:animEffect transition="in" filter="fade">
                                      <p:cBhvr>
                                        <p:cTn id="236" dur="1"/>
                                        <p:tgtEl>
                                          <p:spTgt spid="4164"/>
                                        </p:tgtEl>
                                      </p:cBhvr>
                                    </p:animEffect>
                                  </p:childTnLst>
                                </p:cTn>
                              </p:par>
                              <p:par>
                                <p:cTn id="237" presetID="10" presetClass="entr" presetSubtype="0" fill="hold" nodeType="withEffect">
                                  <p:stCondLst>
                                    <p:cond delay="0"/>
                                  </p:stCondLst>
                                  <p:childTnLst>
                                    <p:set>
                                      <p:cBhvr>
                                        <p:cTn id="238" dur="1" fill="hold">
                                          <p:stCondLst>
                                            <p:cond delay="0"/>
                                          </p:stCondLst>
                                        </p:cTn>
                                        <p:tgtEl>
                                          <p:spTgt spid="4161"/>
                                        </p:tgtEl>
                                        <p:attrNameLst>
                                          <p:attrName>style.visibility</p:attrName>
                                        </p:attrNameLst>
                                      </p:cBhvr>
                                      <p:to>
                                        <p:strVal val="visible"/>
                                      </p:to>
                                    </p:set>
                                    <p:animEffect transition="in" filter="fade">
                                      <p:cBhvr>
                                        <p:cTn id="239" dur="1"/>
                                        <p:tgtEl>
                                          <p:spTgt spid="4161"/>
                                        </p:tgtEl>
                                      </p:cBhvr>
                                    </p:animEffect>
                                  </p:childTnLst>
                                </p:cTn>
                              </p:par>
                              <p:par>
                                <p:cTn id="240" presetID="10" presetClass="entr" presetSubtype="0" fill="hold" nodeType="withEffect">
                                  <p:stCondLst>
                                    <p:cond delay="0"/>
                                  </p:stCondLst>
                                  <p:childTnLst>
                                    <p:set>
                                      <p:cBhvr>
                                        <p:cTn id="241" dur="1" fill="hold">
                                          <p:stCondLst>
                                            <p:cond delay="0"/>
                                          </p:stCondLst>
                                        </p:cTn>
                                        <p:tgtEl>
                                          <p:spTgt spid="4162"/>
                                        </p:tgtEl>
                                        <p:attrNameLst>
                                          <p:attrName>style.visibility</p:attrName>
                                        </p:attrNameLst>
                                      </p:cBhvr>
                                      <p:to>
                                        <p:strVal val="visible"/>
                                      </p:to>
                                    </p:set>
                                    <p:animEffect transition="in" filter="fade">
                                      <p:cBhvr>
                                        <p:cTn id="242" dur="1"/>
                                        <p:tgtEl>
                                          <p:spTgt spid="4162"/>
                                        </p:tgtEl>
                                      </p:cBhvr>
                                    </p:animEffect>
                                  </p:childTnLst>
                                </p:cTn>
                              </p:par>
                              <p:par>
                                <p:cTn id="243" presetID="10" presetClass="entr" presetSubtype="0" fill="hold" nodeType="withEffect">
                                  <p:stCondLst>
                                    <p:cond delay="0"/>
                                  </p:stCondLst>
                                  <p:childTnLst>
                                    <p:set>
                                      <p:cBhvr>
                                        <p:cTn id="244" dur="1" fill="hold">
                                          <p:stCondLst>
                                            <p:cond delay="0"/>
                                          </p:stCondLst>
                                        </p:cTn>
                                        <p:tgtEl>
                                          <p:spTgt spid="4158"/>
                                        </p:tgtEl>
                                        <p:attrNameLst>
                                          <p:attrName>style.visibility</p:attrName>
                                        </p:attrNameLst>
                                      </p:cBhvr>
                                      <p:to>
                                        <p:strVal val="visible"/>
                                      </p:to>
                                    </p:set>
                                    <p:animEffect transition="in" filter="fade">
                                      <p:cBhvr>
                                        <p:cTn id="245" dur="1"/>
                                        <p:tgtEl>
                                          <p:spTgt spid="4158"/>
                                        </p:tgtEl>
                                      </p:cBhvr>
                                    </p:animEffect>
                                  </p:childTnLst>
                                </p:cTn>
                              </p:par>
                              <p:par>
                                <p:cTn id="246" presetID="10" presetClass="entr" presetSubtype="0" fill="hold" nodeType="withEffect">
                                  <p:stCondLst>
                                    <p:cond delay="0"/>
                                  </p:stCondLst>
                                  <p:childTnLst>
                                    <p:set>
                                      <p:cBhvr>
                                        <p:cTn id="247" dur="1" fill="hold">
                                          <p:stCondLst>
                                            <p:cond delay="0"/>
                                          </p:stCondLst>
                                        </p:cTn>
                                        <p:tgtEl>
                                          <p:spTgt spid="4157"/>
                                        </p:tgtEl>
                                        <p:attrNameLst>
                                          <p:attrName>style.visibility</p:attrName>
                                        </p:attrNameLst>
                                      </p:cBhvr>
                                      <p:to>
                                        <p:strVal val="visible"/>
                                      </p:to>
                                    </p:set>
                                    <p:animEffect transition="in" filter="fade">
                                      <p:cBhvr>
                                        <p:cTn id="248" dur="1"/>
                                        <p:tgtEl>
                                          <p:spTgt spid="4157"/>
                                        </p:tgtEl>
                                      </p:cBhvr>
                                    </p:animEffect>
                                  </p:childTnLst>
                                </p:cTn>
                              </p:par>
                              <p:par>
                                <p:cTn id="249" presetID="10" presetClass="entr" presetSubtype="0" fill="hold" nodeType="withEffect">
                                  <p:stCondLst>
                                    <p:cond delay="0"/>
                                  </p:stCondLst>
                                  <p:childTnLst>
                                    <p:set>
                                      <p:cBhvr>
                                        <p:cTn id="250" dur="1" fill="hold">
                                          <p:stCondLst>
                                            <p:cond delay="0"/>
                                          </p:stCondLst>
                                        </p:cTn>
                                        <p:tgtEl>
                                          <p:spTgt spid="4159"/>
                                        </p:tgtEl>
                                        <p:attrNameLst>
                                          <p:attrName>style.visibility</p:attrName>
                                        </p:attrNameLst>
                                      </p:cBhvr>
                                      <p:to>
                                        <p:strVal val="visible"/>
                                      </p:to>
                                    </p:set>
                                    <p:animEffect transition="in" filter="fade">
                                      <p:cBhvr>
                                        <p:cTn id="251" dur="1"/>
                                        <p:tgtEl>
                                          <p:spTgt spid="4159"/>
                                        </p:tgtEl>
                                      </p:cBhvr>
                                    </p:animEffect>
                                  </p:childTnLst>
                                </p:cTn>
                              </p:par>
                              <p:par>
                                <p:cTn id="252" presetID="10" presetClass="entr" presetSubtype="0" fill="hold" nodeType="withEffect">
                                  <p:stCondLst>
                                    <p:cond delay="0"/>
                                  </p:stCondLst>
                                  <p:childTnLst>
                                    <p:set>
                                      <p:cBhvr>
                                        <p:cTn id="253" dur="1" fill="hold">
                                          <p:stCondLst>
                                            <p:cond delay="0"/>
                                          </p:stCondLst>
                                        </p:cTn>
                                        <p:tgtEl>
                                          <p:spTgt spid="4160"/>
                                        </p:tgtEl>
                                        <p:attrNameLst>
                                          <p:attrName>style.visibility</p:attrName>
                                        </p:attrNameLst>
                                      </p:cBhvr>
                                      <p:to>
                                        <p:strVal val="visible"/>
                                      </p:to>
                                    </p:set>
                                    <p:animEffect transition="in" filter="fade">
                                      <p:cBhvr>
                                        <p:cTn id="254" dur="1"/>
                                        <p:tgtEl>
                                          <p:spTgt spid="4160"/>
                                        </p:tgtEl>
                                      </p:cBhvr>
                                    </p:animEffect>
                                  </p:childTnLst>
                                </p:cTn>
                              </p:par>
                              <p:par>
                                <p:cTn id="255" presetID="10" presetClass="entr" presetSubtype="0" fill="hold" nodeType="withEffect">
                                  <p:stCondLst>
                                    <p:cond delay="0"/>
                                  </p:stCondLst>
                                  <p:childTnLst>
                                    <p:set>
                                      <p:cBhvr>
                                        <p:cTn id="256" dur="1" fill="hold">
                                          <p:stCondLst>
                                            <p:cond delay="0"/>
                                          </p:stCondLst>
                                        </p:cTn>
                                        <p:tgtEl>
                                          <p:spTgt spid="4163"/>
                                        </p:tgtEl>
                                        <p:attrNameLst>
                                          <p:attrName>style.visibility</p:attrName>
                                        </p:attrNameLst>
                                      </p:cBhvr>
                                      <p:to>
                                        <p:strVal val="visible"/>
                                      </p:to>
                                    </p:set>
                                    <p:animEffect transition="in" filter="fade">
                                      <p:cBhvr>
                                        <p:cTn id="257" dur="1"/>
                                        <p:tgtEl>
                                          <p:spTgt spid="4163"/>
                                        </p:tgtEl>
                                      </p:cBhvr>
                                    </p:animEffect>
                                  </p:childTnLst>
                                </p:cTn>
                              </p:par>
                            </p:childTnLst>
                          </p:cTn>
                        </p:par>
                      </p:childTnLst>
                    </p:cTn>
                  </p:par>
                  <p:par>
                    <p:cTn id="258" fill="hold">
                      <p:stCondLst>
                        <p:cond delay="indefinite"/>
                      </p:stCondLst>
                      <p:childTnLst>
                        <p:par>
                          <p:cTn id="259" fill="hold">
                            <p:stCondLst>
                              <p:cond delay="0"/>
                            </p:stCondLst>
                            <p:childTnLst>
                              <p:par>
                                <p:cTn id="260" presetID="10" presetClass="entr" presetSubtype="0" fill="hold" nodeType="clickEffect">
                                  <p:stCondLst>
                                    <p:cond delay="0"/>
                                  </p:stCondLst>
                                  <p:childTnLst>
                                    <p:set>
                                      <p:cBhvr>
                                        <p:cTn id="261" dur="1" fill="hold">
                                          <p:stCondLst>
                                            <p:cond delay="0"/>
                                          </p:stCondLst>
                                        </p:cTn>
                                        <p:tgtEl>
                                          <p:spTgt spid="4132"/>
                                        </p:tgtEl>
                                        <p:attrNameLst>
                                          <p:attrName>style.visibility</p:attrName>
                                        </p:attrNameLst>
                                      </p:cBhvr>
                                      <p:to>
                                        <p:strVal val="visible"/>
                                      </p:to>
                                    </p:set>
                                    <p:animEffect transition="in" filter="fade">
                                      <p:cBhvr>
                                        <p:cTn id="262" dur="500"/>
                                        <p:tgtEl>
                                          <p:spTgt spid="4132"/>
                                        </p:tgtEl>
                                      </p:cBhvr>
                                    </p:animEffect>
                                  </p:childTnLst>
                                </p:cTn>
                              </p:par>
                              <p:par>
                                <p:cTn id="263" presetID="10" presetClass="entr" presetSubtype="0" fill="hold" nodeType="withEffect">
                                  <p:stCondLst>
                                    <p:cond delay="0"/>
                                  </p:stCondLst>
                                  <p:childTnLst>
                                    <p:set>
                                      <p:cBhvr>
                                        <p:cTn id="264" dur="1" fill="hold">
                                          <p:stCondLst>
                                            <p:cond delay="0"/>
                                          </p:stCondLst>
                                        </p:cTn>
                                        <p:tgtEl>
                                          <p:spTgt spid="4133"/>
                                        </p:tgtEl>
                                        <p:attrNameLst>
                                          <p:attrName>style.visibility</p:attrName>
                                        </p:attrNameLst>
                                      </p:cBhvr>
                                      <p:to>
                                        <p:strVal val="visible"/>
                                      </p:to>
                                    </p:set>
                                    <p:animEffect transition="in" filter="fade">
                                      <p:cBhvr>
                                        <p:cTn id="265" dur="500"/>
                                        <p:tgtEl>
                                          <p:spTgt spid="4133"/>
                                        </p:tgtEl>
                                      </p:cBhvr>
                                    </p:animEffect>
                                  </p:childTnLst>
                                </p:cTn>
                              </p:par>
                              <p:par>
                                <p:cTn id="266" presetID="10" presetClass="entr" presetSubtype="0" fill="hold" nodeType="withEffect">
                                  <p:stCondLst>
                                    <p:cond delay="0"/>
                                  </p:stCondLst>
                                  <p:childTnLst>
                                    <p:set>
                                      <p:cBhvr>
                                        <p:cTn id="267" dur="1" fill="hold">
                                          <p:stCondLst>
                                            <p:cond delay="0"/>
                                          </p:stCondLst>
                                        </p:cTn>
                                        <p:tgtEl>
                                          <p:spTgt spid="4134"/>
                                        </p:tgtEl>
                                        <p:attrNameLst>
                                          <p:attrName>style.visibility</p:attrName>
                                        </p:attrNameLst>
                                      </p:cBhvr>
                                      <p:to>
                                        <p:strVal val="visible"/>
                                      </p:to>
                                    </p:set>
                                    <p:animEffect transition="in" filter="fade">
                                      <p:cBhvr>
                                        <p:cTn id="268" dur="500"/>
                                        <p:tgtEl>
                                          <p:spTgt spid="4134"/>
                                        </p:tgtEl>
                                      </p:cBhvr>
                                    </p:animEffect>
                                  </p:childTnLst>
                                </p:cTn>
                              </p:par>
                              <p:par>
                                <p:cTn id="269" presetID="10" presetClass="entr" presetSubtype="0" fill="hold" nodeType="withEffect">
                                  <p:stCondLst>
                                    <p:cond delay="0"/>
                                  </p:stCondLst>
                                  <p:childTnLst>
                                    <p:set>
                                      <p:cBhvr>
                                        <p:cTn id="270" dur="1" fill="hold">
                                          <p:stCondLst>
                                            <p:cond delay="0"/>
                                          </p:stCondLst>
                                        </p:cTn>
                                        <p:tgtEl>
                                          <p:spTgt spid="4135"/>
                                        </p:tgtEl>
                                        <p:attrNameLst>
                                          <p:attrName>style.visibility</p:attrName>
                                        </p:attrNameLst>
                                      </p:cBhvr>
                                      <p:to>
                                        <p:strVal val="visible"/>
                                      </p:to>
                                    </p:set>
                                    <p:animEffect transition="in" filter="fade">
                                      <p:cBhvr>
                                        <p:cTn id="271" dur="500"/>
                                        <p:tgtEl>
                                          <p:spTgt spid="4135"/>
                                        </p:tgtEl>
                                      </p:cBhvr>
                                    </p:animEffect>
                                  </p:childTnLst>
                                </p:cTn>
                              </p:par>
                              <p:par>
                                <p:cTn id="272" presetID="10" presetClass="entr" presetSubtype="0" fill="hold" nodeType="withEffect">
                                  <p:stCondLst>
                                    <p:cond delay="0"/>
                                  </p:stCondLst>
                                  <p:childTnLst>
                                    <p:set>
                                      <p:cBhvr>
                                        <p:cTn id="273" dur="1" fill="hold">
                                          <p:stCondLst>
                                            <p:cond delay="0"/>
                                          </p:stCondLst>
                                        </p:cTn>
                                        <p:tgtEl>
                                          <p:spTgt spid="4136"/>
                                        </p:tgtEl>
                                        <p:attrNameLst>
                                          <p:attrName>style.visibility</p:attrName>
                                        </p:attrNameLst>
                                      </p:cBhvr>
                                      <p:to>
                                        <p:strVal val="visible"/>
                                      </p:to>
                                    </p:set>
                                    <p:animEffect transition="in" filter="fade">
                                      <p:cBhvr>
                                        <p:cTn id="274" dur="500"/>
                                        <p:tgtEl>
                                          <p:spTgt spid="4136"/>
                                        </p:tgtEl>
                                      </p:cBhvr>
                                    </p:animEffect>
                                  </p:childTnLst>
                                </p:cTn>
                              </p:par>
                            </p:childTnLst>
                          </p:cTn>
                        </p:par>
                      </p:childTnLst>
                    </p:cTn>
                  </p:par>
                  <p:par>
                    <p:cTn id="275" fill="hold">
                      <p:stCondLst>
                        <p:cond delay="indefinite"/>
                      </p:stCondLst>
                      <p:childTnLst>
                        <p:par>
                          <p:cTn id="276" fill="hold">
                            <p:stCondLst>
                              <p:cond delay="0"/>
                            </p:stCondLst>
                            <p:childTnLst>
                              <p:par>
                                <p:cTn id="277" presetID="10" presetClass="entr" presetSubtype="0" fill="hold" nodeType="clickEffect">
                                  <p:stCondLst>
                                    <p:cond delay="0"/>
                                  </p:stCondLst>
                                  <p:childTnLst>
                                    <p:set>
                                      <p:cBhvr>
                                        <p:cTn id="278" dur="1" fill="hold">
                                          <p:stCondLst>
                                            <p:cond delay="0"/>
                                          </p:stCondLst>
                                        </p:cTn>
                                        <p:tgtEl>
                                          <p:spTgt spid="4130"/>
                                        </p:tgtEl>
                                        <p:attrNameLst>
                                          <p:attrName>style.visibility</p:attrName>
                                        </p:attrNameLst>
                                      </p:cBhvr>
                                      <p:to>
                                        <p:strVal val="visible"/>
                                      </p:to>
                                    </p:set>
                                    <p:animEffect transition="in" filter="fade">
                                      <p:cBhvr>
                                        <p:cTn id="279" dur="500"/>
                                        <p:tgtEl>
                                          <p:spTgt spid="4130"/>
                                        </p:tgtEl>
                                      </p:cBhvr>
                                    </p:animEffect>
                                  </p:childTnLst>
                                </p:cTn>
                              </p:par>
                              <p:par>
                                <p:cTn id="280" presetID="10" presetClass="entr" presetSubtype="0" fill="hold" nodeType="withEffect">
                                  <p:stCondLst>
                                    <p:cond delay="0"/>
                                  </p:stCondLst>
                                  <p:childTnLst>
                                    <p:set>
                                      <p:cBhvr>
                                        <p:cTn id="281" dur="1" fill="hold">
                                          <p:stCondLst>
                                            <p:cond delay="0"/>
                                          </p:stCondLst>
                                        </p:cTn>
                                        <p:tgtEl>
                                          <p:spTgt spid="4129"/>
                                        </p:tgtEl>
                                        <p:attrNameLst>
                                          <p:attrName>style.visibility</p:attrName>
                                        </p:attrNameLst>
                                      </p:cBhvr>
                                      <p:to>
                                        <p:strVal val="visible"/>
                                      </p:to>
                                    </p:set>
                                    <p:animEffect transition="in" filter="fade">
                                      <p:cBhvr>
                                        <p:cTn id="282" dur="500"/>
                                        <p:tgtEl>
                                          <p:spTgt spid="4129"/>
                                        </p:tgtEl>
                                      </p:cBhvr>
                                    </p:animEffect>
                                  </p:childTnLst>
                                </p:cTn>
                              </p:par>
                              <p:par>
                                <p:cTn id="283" presetID="10" presetClass="entr" presetSubtype="0" fill="hold" nodeType="withEffect">
                                  <p:stCondLst>
                                    <p:cond delay="0"/>
                                  </p:stCondLst>
                                  <p:childTnLst>
                                    <p:set>
                                      <p:cBhvr>
                                        <p:cTn id="284" dur="1" fill="hold">
                                          <p:stCondLst>
                                            <p:cond delay="0"/>
                                          </p:stCondLst>
                                        </p:cTn>
                                        <p:tgtEl>
                                          <p:spTgt spid="4131"/>
                                        </p:tgtEl>
                                        <p:attrNameLst>
                                          <p:attrName>style.visibility</p:attrName>
                                        </p:attrNameLst>
                                      </p:cBhvr>
                                      <p:to>
                                        <p:strVal val="visible"/>
                                      </p:to>
                                    </p:set>
                                    <p:animEffect transition="in" filter="fade">
                                      <p:cBhvr>
                                        <p:cTn id="285" dur="500"/>
                                        <p:tgtEl>
                                          <p:spTgt spid="4131"/>
                                        </p:tgtEl>
                                      </p:cBhvr>
                                    </p:animEffect>
                                  </p:childTnLst>
                                </p:cTn>
                              </p:par>
                              <p:par>
                                <p:cTn id="286" presetID="10" presetClass="entr" presetSubtype="0" fill="hold" nodeType="withEffect">
                                  <p:stCondLst>
                                    <p:cond delay="0"/>
                                  </p:stCondLst>
                                  <p:childTnLst>
                                    <p:set>
                                      <p:cBhvr>
                                        <p:cTn id="287" dur="1" fill="hold">
                                          <p:stCondLst>
                                            <p:cond delay="0"/>
                                          </p:stCondLst>
                                        </p:cTn>
                                        <p:tgtEl>
                                          <p:spTgt spid="4128"/>
                                        </p:tgtEl>
                                        <p:attrNameLst>
                                          <p:attrName>style.visibility</p:attrName>
                                        </p:attrNameLst>
                                      </p:cBhvr>
                                      <p:to>
                                        <p:strVal val="visible"/>
                                      </p:to>
                                    </p:set>
                                    <p:animEffect transition="in" filter="fade">
                                      <p:cBhvr>
                                        <p:cTn id="288" dur="500"/>
                                        <p:tgtEl>
                                          <p:spTgt spid="4128"/>
                                        </p:tgtEl>
                                      </p:cBhvr>
                                    </p:animEffect>
                                  </p:childTnLst>
                                </p:cTn>
                              </p:par>
                            </p:childTnLst>
                          </p:cTn>
                        </p:par>
                      </p:childTnLst>
                    </p:cTn>
                  </p:par>
                  <p:par>
                    <p:cTn id="289" fill="hold">
                      <p:stCondLst>
                        <p:cond delay="indefinite"/>
                      </p:stCondLst>
                      <p:childTnLst>
                        <p:par>
                          <p:cTn id="290" fill="hold">
                            <p:stCondLst>
                              <p:cond delay="0"/>
                            </p:stCondLst>
                            <p:childTnLst>
                              <p:par>
                                <p:cTn id="291" presetID="10" presetClass="entr" presetSubtype="0" fill="hold" nodeType="clickEffect">
                                  <p:stCondLst>
                                    <p:cond delay="0"/>
                                  </p:stCondLst>
                                  <p:childTnLst>
                                    <p:set>
                                      <p:cBhvr>
                                        <p:cTn id="292" dur="1" fill="hold">
                                          <p:stCondLst>
                                            <p:cond delay="0"/>
                                          </p:stCondLst>
                                        </p:cTn>
                                        <p:tgtEl>
                                          <p:spTgt spid="4143"/>
                                        </p:tgtEl>
                                        <p:attrNameLst>
                                          <p:attrName>style.visibility</p:attrName>
                                        </p:attrNameLst>
                                      </p:cBhvr>
                                      <p:to>
                                        <p:strVal val="visible"/>
                                      </p:to>
                                    </p:set>
                                    <p:animEffect transition="in" filter="fade">
                                      <p:cBhvr>
                                        <p:cTn id="293" dur="1"/>
                                        <p:tgtEl>
                                          <p:spTgt spid="4143"/>
                                        </p:tgtEl>
                                      </p:cBhvr>
                                    </p:animEffect>
                                  </p:childTnLst>
                                </p:cTn>
                              </p:par>
                              <p:par>
                                <p:cTn id="294" presetID="10" presetClass="entr" presetSubtype="0" fill="hold" nodeType="withEffect">
                                  <p:stCondLst>
                                    <p:cond delay="0"/>
                                  </p:stCondLst>
                                  <p:childTnLst>
                                    <p:set>
                                      <p:cBhvr>
                                        <p:cTn id="295" dur="1" fill="hold">
                                          <p:stCondLst>
                                            <p:cond delay="0"/>
                                          </p:stCondLst>
                                        </p:cTn>
                                        <p:tgtEl>
                                          <p:spTgt spid="4096"/>
                                        </p:tgtEl>
                                        <p:attrNameLst>
                                          <p:attrName>style.visibility</p:attrName>
                                        </p:attrNameLst>
                                      </p:cBhvr>
                                      <p:to>
                                        <p:strVal val="visible"/>
                                      </p:to>
                                    </p:set>
                                    <p:animEffect transition="in" filter="fade">
                                      <p:cBhvr>
                                        <p:cTn id="296" dur="1"/>
                                        <p:tgtEl>
                                          <p:spTgt spid="4096"/>
                                        </p:tgtEl>
                                      </p:cBhvr>
                                    </p:animEffect>
                                  </p:childTnLst>
                                </p:cTn>
                              </p:par>
                              <p:par>
                                <p:cTn id="297" presetID="10" presetClass="entr" presetSubtype="0" fill="hold" nodeType="withEffect">
                                  <p:stCondLst>
                                    <p:cond delay="0"/>
                                  </p:stCondLst>
                                  <p:childTnLst>
                                    <p:set>
                                      <p:cBhvr>
                                        <p:cTn id="298" dur="1" fill="hold">
                                          <p:stCondLst>
                                            <p:cond delay="0"/>
                                          </p:stCondLst>
                                        </p:cTn>
                                        <p:tgtEl>
                                          <p:spTgt spid="4097"/>
                                        </p:tgtEl>
                                        <p:attrNameLst>
                                          <p:attrName>style.visibility</p:attrName>
                                        </p:attrNameLst>
                                      </p:cBhvr>
                                      <p:to>
                                        <p:strVal val="visible"/>
                                      </p:to>
                                    </p:set>
                                    <p:animEffect transition="in" filter="fade">
                                      <p:cBhvr>
                                        <p:cTn id="299" dur="1"/>
                                        <p:tgtEl>
                                          <p:spTgt spid="4097"/>
                                        </p:tgtEl>
                                      </p:cBhvr>
                                    </p:animEffect>
                                  </p:childTnLst>
                                </p:cTn>
                              </p:par>
                              <p:par>
                                <p:cTn id="300" presetID="10" presetClass="entr" presetSubtype="0" fill="hold" nodeType="withEffect">
                                  <p:stCondLst>
                                    <p:cond delay="0"/>
                                  </p:stCondLst>
                                  <p:childTnLst>
                                    <p:set>
                                      <p:cBhvr>
                                        <p:cTn id="301" dur="1" fill="hold">
                                          <p:stCondLst>
                                            <p:cond delay="0"/>
                                          </p:stCondLst>
                                        </p:cTn>
                                        <p:tgtEl>
                                          <p:spTgt spid="4095"/>
                                        </p:tgtEl>
                                        <p:attrNameLst>
                                          <p:attrName>style.visibility</p:attrName>
                                        </p:attrNameLst>
                                      </p:cBhvr>
                                      <p:to>
                                        <p:strVal val="visible"/>
                                      </p:to>
                                    </p:set>
                                    <p:animEffect transition="in" filter="fade">
                                      <p:cBhvr>
                                        <p:cTn id="302" dur="1"/>
                                        <p:tgtEl>
                                          <p:spTgt spid="4095"/>
                                        </p:tgtEl>
                                      </p:cBhvr>
                                    </p:animEffect>
                                  </p:childTnLst>
                                </p:cTn>
                              </p:par>
                              <p:par>
                                <p:cTn id="303" presetID="10" presetClass="entr" presetSubtype="0" fill="hold" nodeType="withEffect">
                                  <p:stCondLst>
                                    <p:cond delay="0"/>
                                  </p:stCondLst>
                                  <p:childTnLst>
                                    <p:set>
                                      <p:cBhvr>
                                        <p:cTn id="304" dur="1" fill="hold">
                                          <p:stCondLst>
                                            <p:cond delay="0"/>
                                          </p:stCondLst>
                                        </p:cTn>
                                        <p:tgtEl>
                                          <p:spTgt spid="4094"/>
                                        </p:tgtEl>
                                        <p:attrNameLst>
                                          <p:attrName>style.visibility</p:attrName>
                                        </p:attrNameLst>
                                      </p:cBhvr>
                                      <p:to>
                                        <p:strVal val="visible"/>
                                      </p:to>
                                    </p:set>
                                    <p:animEffect transition="in" filter="fade">
                                      <p:cBhvr>
                                        <p:cTn id="305" dur="1"/>
                                        <p:tgtEl>
                                          <p:spTgt spid="4094"/>
                                        </p:tgtEl>
                                      </p:cBhvr>
                                    </p:animEffect>
                                  </p:childTnLst>
                                </p:cTn>
                              </p:par>
                              <p:par>
                                <p:cTn id="306" presetID="10" presetClass="entr" presetSubtype="0" fill="hold" nodeType="withEffect">
                                  <p:stCondLst>
                                    <p:cond delay="0"/>
                                  </p:stCondLst>
                                  <p:childTnLst>
                                    <p:set>
                                      <p:cBhvr>
                                        <p:cTn id="307" dur="1" fill="hold">
                                          <p:stCondLst>
                                            <p:cond delay="0"/>
                                          </p:stCondLst>
                                        </p:cTn>
                                        <p:tgtEl>
                                          <p:spTgt spid="4093"/>
                                        </p:tgtEl>
                                        <p:attrNameLst>
                                          <p:attrName>style.visibility</p:attrName>
                                        </p:attrNameLst>
                                      </p:cBhvr>
                                      <p:to>
                                        <p:strVal val="visible"/>
                                      </p:to>
                                    </p:set>
                                    <p:animEffect transition="in" filter="fade">
                                      <p:cBhvr>
                                        <p:cTn id="308" dur="1"/>
                                        <p:tgtEl>
                                          <p:spTgt spid="4093"/>
                                        </p:tgtEl>
                                      </p:cBhvr>
                                    </p:animEffect>
                                  </p:childTnLst>
                                </p:cTn>
                              </p:par>
                              <p:par>
                                <p:cTn id="309" presetID="10" presetClass="entr" presetSubtype="0" fill="hold" nodeType="withEffect">
                                  <p:stCondLst>
                                    <p:cond delay="0"/>
                                  </p:stCondLst>
                                  <p:childTnLst>
                                    <p:set>
                                      <p:cBhvr>
                                        <p:cTn id="310" dur="1" fill="hold">
                                          <p:stCondLst>
                                            <p:cond delay="0"/>
                                          </p:stCondLst>
                                        </p:cTn>
                                        <p:tgtEl>
                                          <p:spTgt spid="4092"/>
                                        </p:tgtEl>
                                        <p:attrNameLst>
                                          <p:attrName>style.visibility</p:attrName>
                                        </p:attrNameLst>
                                      </p:cBhvr>
                                      <p:to>
                                        <p:strVal val="visible"/>
                                      </p:to>
                                    </p:set>
                                    <p:animEffect transition="in" filter="fade">
                                      <p:cBhvr>
                                        <p:cTn id="311" dur="1"/>
                                        <p:tgtEl>
                                          <p:spTgt spid="4092"/>
                                        </p:tgtEl>
                                      </p:cBhvr>
                                    </p:animEffect>
                                  </p:childTnLst>
                                </p:cTn>
                              </p:par>
                              <p:par>
                                <p:cTn id="312" presetID="10" presetClass="entr" presetSubtype="0" fill="hold" nodeType="withEffect">
                                  <p:stCondLst>
                                    <p:cond delay="0"/>
                                  </p:stCondLst>
                                  <p:childTnLst>
                                    <p:set>
                                      <p:cBhvr>
                                        <p:cTn id="313" dur="1" fill="hold">
                                          <p:stCondLst>
                                            <p:cond delay="0"/>
                                          </p:stCondLst>
                                        </p:cTn>
                                        <p:tgtEl>
                                          <p:spTgt spid="4091"/>
                                        </p:tgtEl>
                                        <p:attrNameLst>
                                          <p:attrName>style.visibility</p:attrName>
                                        </p:attrNameLst>
                                      </p:cBhvr>
                                      <p:to>
                                        <p:strVal val="visible"/>
                                      </p:to>
                                    </p:set>
                                    <p:animEffect transition="in" filter="fade">
                                      <p:cBhvr>
                                        <p:cTn id="314" dur="1"/>
                                        <p:tgtEl>
                                          <p:spTgt spid="4091"/>
                                        </p:tgtEl>
                                      </p:cBhvr>
                                    </p:animEffect>
                                  </p:childTnLst>
                                </p:cTn>
                              </p:par>
                            </p:childTnLst>
                          </p:cTn>
                        </p:par>
                      </p:childTnLst>
                    </p:cTn>
                  </p:par>
                  <p:par>
                    <p:cTn id="315" fill="hold">
                      <p:stCondLst>
                        <p:cond delay="indefinite"/>
                      </p:stCondLst>
                      <p:childTnLst>
                        <p:par>
                          <p:cTn id="316" fill="hold">
                            <p:stCondLst>
                              <p:cond delay="0"/>
                            </p:stCondLst>
                            <p:childTnLst>
                              <p:par>
                                <p:cTn id="317" presetID="10" presetClass="entr" presetSubtype="0" fill="hold" nodeType="clickEffect">
                                  <p:stCondLst>
                                    <p:cond delay="0"/>
                                  </p:stCondLst>
                                  <p:childTnLst>
                                    <p:set>
                                      <p:cBhvr>
                                        <p:cTn id="318" dur="1" fill="hold">
                                          <p:stCondLst>
                                            <p:cond delay="0"/>
                                          </p:stCondLst>
                                        </p:cTn>
                                        <p:tgtEl>
                                          <p:spTgt spid="4171"/>
                                        </p:tgtEl>
                                        <p:attrNameLst>
                                          <p:attrName>style.visibility</p:attrName>
                                        </p:attrNameLst>
                                      </p:cBhvr>
                                      <p:to>
                                        <p:strVal val="visible"/>
                                      </p:to>
                                    </p:set>
                                    <p:animEffect transition="in" filter="fade">
                                      <p:cBhvr>
                                        <p:cTn id="319" dur="1"/>
                                        <p:tgtEl>
                                          <p:spTgt spid="4171"/>
                                        </p:tgtEl>
                                      </p:cBhvr>
                                    </p:animEffect>
                                  </p:childTnLst>
                                </p:cTn>
                              </p:par>
                            </p:childTnLst>
                          </p:cTn>
                        </p:par>
                      </p:childTnLst>
                    </p:cTn>
                  </p:par>
                  <p:par>
                    <p:cTn id="320" fill="hold">
                      <p:stCondLst>
                        <p:cond delay="indefinite"/>
                      </p:stCondLst>
                      <p:childTnLst>
                        <p:par>
                          <p:cTn id="321" fill="hold">
                            <p:stCondLst>
                              <p:cond delay="0"/>
                            </p:stCondLst>
                            <p:childTnLst>
                              <p:par>
                                <p:cTn id="322" presetID="10" presetClass="entr" presetSubtype="0" fill="hold" nodeType="clickEffect">
                                  <p:stCondLst>
                                    <p:cond delay="0"/>
                                  </p:stCondLst>
                                  <p:childTnLst>
                                    <p:set>
                                      <p:cBhvr>
                                        <p:cTn id="323" dur="1" fill="hold">
                                          <p:stCondLst>
                                            <p:cond delay="0"/>
                                          </p:stCondLst>
                                        </p:cTn>
                                        <p:tgtEl>
                                          <p:spTgt spid="4116"/>
                                        </p:tgtEl>
                                        <p:attrNameLst>
                                          <p:attrName>style.visibility</p:attrName>
                                        </p:attrNameLst>
                                      </p:cBhvr>
                                      <p:to>
                                        <p:strVal val="visible"/>
                                      </p:to>
                                    </p:set>
                                    <p:animEffect transition="in" filter="fade">
                                      <p:cBhvr>
                                        <p:cTn id="324" dur="1"/>
                                        <p:tgtEl>
                                          <p:spTgt spid="4116"/>
                                        </p:tgtEl>
                                      </p:cBhvr>
                                    </p:animEffect>
                                  </p:childTnLst>
                                </p:cTn>
                              </p:par>
                              <p:par>
                                <p:cTn id="325" presetID="10" presetClass="entr" presetSubtype="0" fill="hold" nodeType="withEffect">
                                  <p:stCondLst>
                                    <p:cond delay="0"/>
                                  </p:stCondLst>
                                  <p:childTnLst>
                                    <p:set>
                                      <p:cBhvr>
                                        <p:cTn id="326" dur="1" fill="hold">
                                          <p:stCondLst>
                                            <p:cond delay="0"/>
                                          </p:stCondLst>
                                        </p:cTn>
                                        <p:tgtEl>
                                          <p:spTgt spid="4115"/>
                                        </p:tgtEl>
                                        <p:attrNameLst>
                                          <p:attrName>style.visibility</p:attrName>
                                        </p:attrNameLst>
                                      </p:cBhvr>
                                      <p:to>
                                        <p:strVal val="visible"/>
                                      </p:to>
                                    </p:set>
                                    <p:animEffect transition="in" filter="fade">
                                      <p:cBhvr>
                                        <p:cTn id="327" dur="1"/>
                                        <p:tgtEl>
                                          <p:spTgt spid="4115"/>
                                        </p:tgtEl>
                                      </p:cBhvr>
                                    </p:animEffect>
                                  </p:childTnLst>
                                </p:cTn>
                              </p:par>
                            </p:childTnLst>
                          </p:cTn>
                        </p:par>
                      </p:childTnLst>
                    </p:cTn>
                  </p:par>
                  <p:par>
                    <p:cTn id="328" fill="hold">
                      <p:stCondLst>
                        <p:cond delay="indefinite"/>
                      </p:stCondLst>
                      <p:childTnLst>
                        <p:par>
                          <p:cTn id="329" fill="hold">
                            <p:stCondLst>
                              <p:cond delay="0"/>
                            </p:stCondLst>
                            <p:childTnLst>
                              <p:par>
                                <p:cTn id="330" presetID="10" presetClass="entr" presetSubtype="0" fill="hold" nodeType="clickEffect">
                                  <p:stCondLst>
                                    <p:cond delay="0"/>
                                  </p:stCondLst>
                                  <p:childTnLst>
                                    <p:set>
                                      <p:cBhvr>
                                        <p:cTn id="331" dur="1" fill="hold">
                                          <p:stCondLst>
                                            <p:cond delay="0"/>
                                          </p:stCondLst>
                                        </p:cTn>
                                        <p:tgtEl>
                                          <p:spTgt spid="4173"/>
                                        </p:tgtEl>
                                        <p:attrNameLst>
                                          <p:attrName>style.visibility</p:attrName>
                                        </p:attrNameLst>
                                      </p:cBhvr>
                                      <p:to>
                                        <p:strVal val="visible"/>
                                      </p:to>
                                    </p:set>
                                    <p:animEffect transition="in" filter="fade">
                                      <p:cBhvr>
                                        <p:cTn id="332" dur="1"/>
                                        <p:tgtEl>
                                          <p:spTgt spid="4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77"/>
        <p:cNvGrpSpPr/>
        <p:nvPr/>
      </p:nvGrpSpPr>
      <p:grpSpPr>
        <a:xfrm>
          <a:off x="0" y="0"/>
          <a:ext cx="0" cy="0"/>
          <a:chOff x="0" y="0"/>
          <a:chExt cx="0" cy="0"/>
        </a:xfrm>
      </p:grpSpPr>
      <p:cxnSp>
        <p:nvCxnSpPr>
          <p:cNvPr id="4178" name="Shape 4178"/>
          <p:cNvCxnSpPr/>
          <p:nvPr/>
        </p:nvCxnSpPr>
        <p:spPr>
          <a:xfrm rot="10800000" flipH="1">
            <a:off x="6705600" y="2330834"/>
            <a:ext cx="821684" cy="1269817"/>
          </a:xfrm>
          <a:prstGeom prst="straightConnector1">
            <a:avLst/>
          </a:prstGeom>
          <a:noFill/>
          <a:ln w="9525" cap="flat" cmpd="sng">
            <a:solidFill>
              <a:srgbClr val="C4BD97"/>
            </a:solidFill>
            <a:prstDash val="solid"/>
            <a:round/>
            <a:headEnd type="none" w="med" len="med"/>
            <a:tailEnd type="none" w="med" len="med"/>
          </a:ln>
        </p:spPr>
      </p:cxnSp>
      <p:sp>
        <p:nvSpPr>
          <p:cNvPr id="4179" name="Shape 4179"/>
          <p:cNvSpPr/>
          <p:nvPr/>
        </p:nvSpPr>
        <p:spPr>
          <a:xfrm>
            <a:off x="362803" y="448016"/>
            <a:ext cx="8305799" cy="1015662"/>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50"/>
            </a:pPr>
            <a:r>
              <a:rPr lang="en-US" sz="2000" b="1" i="0" u="none" strike="noStrike" cap="none" baseline="0">
                <a:solidFill>
                  <a:schemeClr val="dk1"/>
                </a:solidFill>
                <a:latin typeface="Calibri"/>
                <a:ea typeface="Calibri"/>
                <a:cs typeface="Calibri"/>
                <a:sym typeface="Calibri"/>
              </a:rPr>
              <a:t>A circular lamina of 30mm diameter rests on VP such that one of its diameters is inclined at 30° to VP and 45° to HP. Draw its top and front views in this position.</a:t>
            </a:r>
          </a:p>
        </p:txBody>
      </p:sp>
      <p:cxnSp>
        <p:nvCxnSpPr>
          <p:cNvPr id="4180" name="Shape 4180"/>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4181" name="Shape 4181"/>
          <p:cNvCxnSpPr/>
          <p:nvPr/>
        </p:nvCxnSpPr>
        <p:spPr>
          <a:xfrm rot="10800000">
            <a:off x="381000" y="1600199"/>
            <a:ext cx="8305799" cy="1588"/>
          </a:xfrm>
          <a:prstGeom prst="straightConnector1">
            <a:avLst/>
          </a:prstGeom>
          <a:noFill/>
          <a:ln w="9525" cap="flat" cmpd="sng">
            <a:solidFill>
              <a:srgbClr val="C4BD97"/>
            </a:solidFill>
            <a:prstDash val="solid"/>
            <a:round/>
            <a:headEnd type="none" w="med" len="med"/>
            <a:tailEnd type="none" w="med" len="med"/>
          </a:ln>
        </p:spPr>
      </p:cxnSp>
      <p:sp>
        <p:nvSpPr>
          <p:cNvPr id="4182" name="Shape 4182"/>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4183" name="Shape 4183"/>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4184" name="Shape 4184"/>
          <p:cNvCxnSpPr/>
          <p:nvPr/>
        </p:nvCxnSpPr>
        <p:spPr>
          <a:xfrm rot="10800000">
            <a:off x="685801" y="4039564"/>
            <a:ext cx="7696198" cy="0"/>
          </a:xfrm>
          <a:prstGeom prst="straightConnector1">
            <a:avLst/>
          </a:prstGeom>
          <a:noFill/>
          <a:ln w="9525" cap="flat" cmpd="sng">
            <a:solidFill>
              <a:schemeClr val="dk1"/>
            </a:solidFill>
            <a:prstDash val="solid"/>
            <a:round/>
            <a:headEnd type="none" w="med" len="med"/>
            <a:tailEnd type="none" w="med" len="med"/>
          </a:ln>
        </p:spPr>
      </p:cxnSp>
      <p:sp>
        <p:nvSpPr>
          <p:cNvPr id="4185" name="Shape 4185"/>
          <p:cNvSpPr txBox="1"/>
          <p:nvPr/>
        </p:nvSpPr>
        <p:spPr>
          <a:xfrm>
            <a:off x="362803" y="3867673"/>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4186" name="Shape 4186"/>
          <p:cNvSpPr txBox="1"/>
          <p:nvPr/>
        </p:nvSpPr>
        <p:spPr>
          <a:xfrm>
            <a:off x="8382000" y="3856487"/>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4187" name="Shape 4187"/>
          <p:cNvSpPr txBox="1"/>
          <p:nvPr/>
        </p:nvSpPr>
        <p:spPr>
          <a:xfrm>
            <a:off x="616193" y="3716398"/>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sp>
        <p:nvSpPr>
          <p:cNvPr id="4188" name="Shape 4188"/>
          <p:cNvSpPr txBox="1"/>
          <p:nvPr/>
        </p:nvSpPr>
        <p:spPr>
          <a:xfrm>
            <a:off x="1558386" y="3160709"/>
            <a:ext cx="40968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grpSp>
        <p:nvGrpSpPr>
          <p:cNvPr id="4189" name="Shape 4189"/>
          <p:cNvGrpSpPr/>
          <p:nvPr/>
        </p:nvGrpSpPr>
        <p:grpSpPr>
          <a:xfrm>
            <a:off x="1346012" y="2649598"/>
            <a:ext cx="1244111" cy="1402523"/>
            <a:chOff x="1051041" y="4419600"/>
            <a:chExt cx="532755" cy="942975"/>
          </a:xfrm>
        </p:grpSpPr>
        <p:cxnSp>
          <p:nvCxnSpPr>
            <p:cNvPr id="4190" name="Shape 4190"/>
            <p:cNvCxnSpPr/>
            <p:nvPr/>
          </p:nvCxnSpPr>
          <p:spPr>
            <a:xfrm>
              <a:off x="1102023" y="4419600"/>
              <a:ext cx="0" cy="942975"/>
            </a:xfrm>
            <a:prstGeom prst="straightConnector1">
              <a:avLst/>
            </a:prstGeom>
            <a:noFill/>
            <a:ln w="9525" cap="flat" cmpd="sng">
              <a:solidFill>
                <a:srgbClr val="4A7DBB"/>
              </a:solidFill>
              <a:prstDash val="solid"/>
              <a:round/>
              <a:headEnd type="triangle" w="lg" len="lg"/>
              <a:tailEnd type="triangle" w="lg" len="lg"/>
            </a:ln>
          </p:spPr>
        </p:cxnSp>
        <p:cxnSp>
          <p:nvCxnSpPr>
            <p:cNvPr id="4191" name="Shape 4191"/>
            <p:cNvCxnSpPr/>
            <p:nvPr/>
          </p:nvCxnSpPr>
          <p:spPr>
            <a:xfrm>
              <a:off x="1051041" y="4419600"/>
              <a:ext cx="532755" cy="0"/>
            </a:xfrm>
            <a:prstGeom prst="straightConnector1">
              <a:avLst/>
            </a:prstGeom>
            <a:noFill/>
            <a:ln w="9525" cap="flat" cmpd="sng">
              <a:solidFill>
                <a:srgbClr val="4A7DBB"/>
              </a:solidFill>
              <a:prstDash val="solid"/>
              <a:round/>
              <a:headEnd type="none" w="med" len="med"/>
              <a:tailEnd type="none" w="med" len="med"/>
            </a:ln>
          </p:spPr>
        </p:cxnSp>
      </p:grpSp>
      <p:sp>
        <p:nvSpPr>
          <p:cNvPr id="4192" name="Shape 4192"/>
          <p:cNvSpPr txBox="1"/>
          <p:nvPr/>
        </p:nvSpPr>
        <p:spPr>
          <a:xfrm>
            <a:off x="888026" y="3160709"/>
            <a:ext cx="5469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500" b="0" i="0" u="none" strike="noStrike" cap="none" baseline="0">
                <a:solidFill>
                  <a:schemeClr val="dk1"/>
                </a:solidFill>
                <a:latin typeface="Calibri"/>
                <a:ea typeface="Calibri"/>
                <a:cs typeface="Calibri"/>
                <a:sym typeface="Calibri"/>
              </a:rPr>
              <a:t>Ø</a:t>
            </a:r>
            <a:r>
              <a:rPr lang="en-US" sz="1800" b="0" i="0" u="none" strike="noStrike" cap="none" baseline="0">
                <a:solidFill>
                  <a:schemeClr val="dk1"/>
                </a:solidFill>
                <a:latin typeface="Calibri"/>
                <a:ea typeface="Calibri"/>
                <a:cs typeface="Calibri"/>
                <a:sym typeface="Calibri"/>
              </a:rPr>
              <a:t>30</a:t>
            </a:r>
          </a:p>
        </p:txBody>
      </p:sp>
      <p:cxnSp>
        <p:nvCxnSpPr>
          <p:cNvPr id="4193" name="Shape 4193"/>
          <p:cNvCxnSpPr/>
          <p:nvPr/>
        </p:nvCxnSpPr>
        <p:spPr>
          <a:xfrm>
            <a:off x="1866224" y="3345376"/>
            <a:ext cx="1447800" cy="0"/>
          </a:xfrm>
          <a:prstGeom prst="straightConnector1">
            <a:avLst/>
          </a:prstGeom>
          <a:noFill/>
          <a:ln w="9525" cap="flat" cmpd="sng">
            <a:solidFill>
              <a:srgbClr val="C4BD97"/>
            </a:solidFill>
            <a:prstDash val="solid"/>
            <a:round/>
            <a:headEnd type="none" w="med" len="med"/>
            <a:tailEnd type="none" w="med" len="med"/>
          </a:ln>
        </p:spPr>
      </p:cxnSp>
      <p:cxnSp>
        <p:nvCxnSpPr>
          <p:cNvPr id="4194" name="Shape 4194"/>
          <p:cNvCxnSpPr/>
          <p:nvPr/>
        </p:nvCxnSpPr>
        <p:spPr>
          <a:xfrm>
            <a:off x="2078249" y="2853388"/>
            <a:ext cx="1023750" cy="983976"/>
          </a:xfrm>
          <a:prstGeom prst="straightConnector1">
            <a:avLst/>
          </a:prstGeom>
          <a:noFill/>
          <a:ln w="9525" cap="flat" cmpd="sng">
            <a:solidFill>
              <a:srgbClr val="C4BD97"/>
            </a:solidFill>
            <a:prstDash val="solid"/>
            <a:round/>
            <a:headEnd type="none" w="med" len="med"/>
            <a:tailEnd type="none" w="med" len="med"/>
          </a:ln>
        </p:spPr>
      </p:cxnSp>
      <p:cxnSp>
        <p:nvCxnSpPr>
          <p:cNvPr id="4195" name="Shape 4195"/>
          <p:cNvCxnSpPr/>
          <p:nvPr/>
        </p:nvCxnSpPr>
        <p:spPr>
          <a:xfrm rot="10800000" flipH="1">
            <a:off x="2078249" y="2853387"/>
            <a:ext cx="1023750" cy="983976"/>
          </a:xfrm>
          <a:prstGeom prst="straightConnector1">
            <a:avLst/>
          </a:prstGeom>
          <a:noFill/>
          <a:ln w="9525" cap="flat" cmpd="sng">
            <a:solidFill>
              <a:srgbClr val="C4BD97"/>
            </a:solidFill>
            <a:prstDash val="solid"/>
            <a:round/>
            <a:headEnd type="none" w="med" len="med"/>
            <a:tailEnd type="none" w="med" len="med"/>
          </a:ln>
        </p:spPr>
      </p:cxnSp>
      <p:sp>
        <p:nvSpPr>
          <p:cNvPr id="4196" name="Shape 4196"/>
          <p:cNvSpPr txBox="1"/>
          <p:nvPr/>
        </p:nvSpPr>
        <p:spPr>
          <a:xfrm>
            <a:off x="6328094" y="3979746"/>
            <a:ext cx="3139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4197" name="Shape 4197"/>
          <p:cNvSpPr txBox="1"/>
          <p:nvPr/>
        </p:nvSpPr>
        <p:spPr>
          <a:xfrm>
            <a:off x="6425176" y="4248701"/>
            <a:ext cx="3139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4198" name="Shape 4198"/>
          <p:cNvSpPr txBox="1"/>
          <p:nvPr/>
        </p:nvSpPr>
        <p:spPr>
          <a:xfrm>
            <a:off x="6822992" y="4496444"/>
            <a:ext cx="3139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4199" name="Shape 4199"/>
          <p:cNvSpPr txBox="1"/>
          <p:nvPr/>
        </p:nvSpPr>
        <p:spPr>
          <a:xfrm>
            <a:off x="7400928" y="4607723"/>
            <a:ext cx="3139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4200" name="Shape 4200"/>
          <p:cNvSpPr txBox="1"/>
          <p:nvPr/>
        </p:nvSpPr>
        <p:spPr>
          <a:xfrm>
            <a:off x="7799138" y="4488028"/>
            <a:ext cx="3139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4201" name="Shape 4201"/>
          <p:cNvSpPr txBox="1"/>
          <p:nvPr/>
        </p:nvSpPr>
        <p:spPr>
          <a:xfrm>
            <a:off x="7726892" y="4103096"/>
            <a:ext cx="3139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g</a:t>
            </a:r>
          </a:p>
        </p:txBody>
      </p:sp>
      <p:sp>
        <p:nvSpPr>
          <p:cNvPr id="4202" name="Shape 4202"/>
          <p:cNvSpPr txBox="1"/>
          <p:nvPr/>
        </p:nvSpPr>
        <p:spPr>
          <a:xfrm>
            <a:off x="7331254" y="3907185"/>
            <a:ext cx="3139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h</a:t>
            </a:r>
          </a:p>
        </p:txBody>
      </p:sp>
      <p:cxnSp>
        <p:nvCxnSpPr>
          <p:cNvPr id="4203" name="Shape 4203"/>
          <p:cNvCxnSpPr/>
          <p:nvPr/>
        </p:nvCxnSpPr>
        <p:spPr>
          <a:xfrm>
            <a:off x="2590124" y="2649599"/>
            <a:ext cx="0" cy="1391554"/>
          </a:xfrm>
          <a:prstGeom prst="straightConnector1">
            <a:avLst/>
          </a:prstGeom>
          <a:noFill/>
          <a:ln w="9525" cap="flat" cmpd="sng">
            <a:solidFill>
              <a:srgbClr val="C4BD97"/>
            </a:solidFill>
            <a:prstDash val="solid"/>
            <a:round/>
            <a:headEnd type="none" w="med" len="med"/>
            <a:tailEnd type="none" w="med" len="med"/>
          </a:ln>
        </p:spPr>
      </p:cxnSp>
      <p:sp>
        <p:nvSpPr>
          <p:cNvPr id="4204" name="Shape 4204"/>
          <p:cNvSpPr txBox="1"/>
          <p:nvPr/>
        </p:nvSpPr>
        <p:spPr>
          <a:xfrm>
            <a:off x="1763226" y="2573399"/>
            <a:ext cx="40968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4205" name="Shape 4205"/>
          <p:cNvSpPr txBox="1"/>
          <p:nvPr/>
        </p:nvSpPr>
        <p:spPr>
          <a:xfrm>
            <a:off x="1770981" y="3754539"/>
            <a:ext cx="40968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a:t>
            </a:r>
          </a:p>
        </p:txBody>
      </p:sp>
      <p:sp>
        <p:nvSpPr>
          <p:cNvPr id="4206" name="Shape 4206"/>
          <p:cNvSpPr txBox="1"/>
          <p:nvPr/>
        </p:nvSpPr>
        <p:spPr>
          <a:xfrm>
            <a:off x="2475824" y="3715125"/>
            <a:ext cx="40968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g'</a:t>
            </a:r>
          </a:p>
        </p:txBody>
      </p:sp>
      <p:sp>
        <p:nvSpPr>
          <p:cNvPr id="4207" name="Shape 4207"/>
          <p:cNvSpPr txBox="1"/>
          <p:nvPr/>
        </p:nvSpPr>
        <p:spPr>
          <a:xfrm>
            <a:off x="3101999" y="2573399"/>
            <a:ext cx="40968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4208" name="Shape 4208"/>
          <p:cNvSpPr txBox="1"/>
          <p:nvPr/>
        </p:nvSpPr>
        <p:spPr>
          <a:xfrm>
            <a:off x="2425267" y="2298656"/>
            <a:ext cx="40968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cxnSp>
        <p:nvCxnSpPr>
          <p:cNvPr id="4209" name="Shape 4209"/>
          <p:cNvCxnSpPr/>
          <p:nvPr/>
        </p:nvCxnSpPr>
        <p:spPr>
          <a:xfrm>
            <a:off x="1866224" y="3345376"/>
            <a:ext cx="0" cy="706961"/>
          </a:xfrm>
          <a:prstGeom prst="straightConnector1">
            <a:avLst/>
          </a:prstGeom>
          <a:noFill/>
          <a:ln w="9525" cap="flat" cmpd="sng">
            <a:solidFill>
              <a:srgbClr val="C4BD97"/>
            </a:solidFill>
            <a:prstDash val="solid"/>
            <a:round/>
            <a:headEnd type="none" w="med" len="med"/>
            <a:tailEnd type="none" w="med" len="med"/>
          </a:ln>
        </p:spPr>
      </p:cxnSp>
      <p:cxnSp>
        <p:nvCxnSpPr>
          <p:cNvPr id="4210" name="Shape 4210"/>
          <p:cNvCxnSpPr/>
          <p:nvPr/>
        </p:nvCxnSpPr>
        <p:spPr>
          <a:xfrm flipH="1">
            <a:off x="2078249" y="2853388"/>
            <a:ext cx="0" cy="1186176"/>
          </a:xfrm>
          <a:prstGeom prst="straightConnector1">
            <a:avLst/>
          </a:prstGeom>
          <a:noFill/>
          <a:ln w="9525" cap="flat" cmpd="sng">
            <a:solidFill>
              <a:srgbClr val="C4BD97"/>
            </a:solidFill>
            <a:prstDash val="solid"/>
            <a:round/>
            <a:headEnd type="none" w="med" len="med"/>
            <a:tailEnd type="none" w="med" len="med"/>
          </a:ln>
        </p:spPr>
      </p:cxnSp>
      <p:cxnSp>
        <p:nvCxnSpPr>
          <p:cNvPr id="4211" name="Shape 4211"/>
          <p:cNvCxnSpPr/>
          <p:nvPr/>
        </p:nvCxnSpPr>
        <p:spPr>
          <a:xfrm flipH="1">
            <a:off x="3101998" y="2866163"/>
            <a:ext cx="0" cy="1186176"/>
          </a:xfrm>
          <a:prstGeom prst="straightConnector1">
            <a:avLst/>
          </a:prstGeom>
          <a:noFill/>
          <a:ln w="9525" cap="flat" cmpd="sng">
            <a:solidFill>
              <a:srgbClr val="C4BD97"/>
            </a:solidFill>
            <a:prstDash val="solid"/>
            <a:round/>
            <a:headEnd type="none" w="med" len="med"/>
            <a:tailEnd type="none" w="med" len="med"/>
          </a:ln>
        </p:spPr>
      </p:cxnSp>
      <p:cxnSp>
        <p:nvCxnSpPr>
          <p:cNvPr id="4212" name="Shape 4212"/>
          <p:cNvCxnSpPr/>
          <p:nvPr/>
        </p:nvCxnSpPr>
        <p:spPr>
          <a:xfrm>
            <a:off x="3314023" y="3345376"/>
            <a:ext cx="0" cy="694186"/>
          </a:xfrm>
          <a:prstGeom prst="straightConnector1">
            <a:avLst/>
          </a:prstGeom>
          <a:noFill/>
          <a:ln w="9525" cap="flat" cmpd="sng">
            <a:solidFill>
              <a:srgbClr val="C4BD97"/>
            </a:solidFill>
            <a:prstDash val="solid"/>
            <a:round/>
            <a:headEnd type="none" w="med" len="med"/>
            <a:tailEnd type="none" w="med" len="med"/>
          </a:ln>
        </p:spPr>
      </p:cxnSp>
      <p:sp>
        <p:nvSpPr>
          <p:cNvPr id="4213" name="Shape 4213"/>
          <p:cNvSpPr/>
          <p:nvPr/>
        </p:nvSpPr>
        <p:spPr>
          <a:xfrm>
            <a:off x="1866224" y="2649599"/>
            <a:ext cx="1447800" cy="1391554"/>
          </a:xfrm>
          <a:prstGeom prst="ellipse">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4214" name="Shape 4214"/>
          <p:cNvCxnSpPr/>
          <p:nvPr/>
        </p:nvCxnSpPr>
        <p:spPr>
          <a:xfrm flipH="1">
            <a:off x="1866223" y="4047598"/>
            <a:ext cx="1440615" cy="0"/>
          </a:xfrm>
          <a:prstGeom prst="straightConnector1">
            <a:avLst/>
          </a:prstGeom>
          <a:noFill/>
          <a:ln w="28575" cap="flat" cmpd="sng">
            <a:solidFill>
              <a:schemeClr val="dk1"/>
            </a:solidFill>
            <a:prstDash val="solid"/>
            <a:round/>
            <a:headEnd type="none" w="med" len="med"/>
            <a:tailEnd type="none" w="med" len="med"/>
          </a:ln>
        </p:spPr>
      </p:cxnSp>
      <p:sp>
        <p:nvSpPr>
          <p:cNvPr id="4215" name="Shape 4215"/>
          <p:cNvSpPr txBox="1"/>
          <p:nvPr/>
        </p:nvSpPr>
        <p:spPr>
          <a:xfrm>
            <a:off x="1661919" y="4020560"/>
            <a:ext cx="3139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4216" name="Shape 4216"/>
          <p:cNvSpPr txBox="1"/>
          <p:nvPr/>
        </p:nvSpPr>
        <p:spPr>
          <a:xfrm>
            <a:off x="1893459" y="4057739"/>
            <a:ext cx="503969"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(h)</a:t>
            </a:r>
          </a:p>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 b</a:t>
            </a:r>
          </a:p>
        </p:txBody>
      </p:sp>
      <p:sp>
        <p:nvSpPr>
          <p:cNvPr id="4217" name="Shape 4217"/>
          <p:cNvSpPr txBox="1"/>
          <p:nvPr/>
        </p:nvSpPr>
        <p:spPr>
          <a:xfrm>
            <a:off x="2381536" y="4052123"/>
            <a:ext cx="503969"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(g)</a:t>
            </a:r>
          </a:p>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 c</a:t>
            </a:r>
          </a:p>
        </p:txBody>
      </p:sp>
      <p:sp>
        <p:nvSpPr>
          <p:cNvPr id="4218" name="Shape 4218"/>
          <p:cNvSpPr txBox="1"/>
          <p:nvPr/>
        </p:nvSpPr>
        <p:spPr>
          <a:xfrm>
            <a:off x="2810055" y="4057739"/>
            <a:ext cx="503969"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 d</a:t>
            </a:r>
          </a:p>
        </p:txBody>
      </p:sp>
      <p:sp>
        <p:nvSpPr>
          <p:cNvPr id="4219" name="Shape 4219"/>
          <p:cNvSpPr txBox="1"/>
          <p:nvPr/>
        </p:nvSpPr>
        <p:spPr>
          <a:xfrm>
            <a:off x="3208266" y="4039564"/>
            <a:ext cx="3139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cxnSp>
        <p:nvCxnSpPr>
          <p:cNvPr id="4220" name="Shape 4220"/>
          <p:cNvCxnSpPr>
            <a:stCxn id="4213" idx="0"/>
          </p:cNvCxnSpPr>
          <p:nvPr/>
        </p:nvCxnSpPr>
        <p:spPr>
          <a:xfrm rot="10800000" flipH="1">
            <a:off x="2590124" y="2636099"/>
            <a:ext cx="2073600" cy="13500"/>
          </a:xfrm>
          <a:prstGeom prst="straightConnector1">
            <a:avLst/>
          </a:prstGeom>
          <a:noFill/>
          <a:ln w="9525" cap="flat" cmpd="sng">
            <a:solidFill>
              <a:srgbClr val="C4BD97"/>
            </a:solidFill>
            <a:prstDash val="solid"/>
            <a:round/>
            <a:headEnd type="none" w="med" len="med"/>
            <a:tailEnd type="none" w="med" len="med"/>
          </a:ln>
        </p:spPr>
      </p:cxnSp>
      <p:cxnSp>
        <p:nvCxnSpPr>
          <p:cNvPr id="4221" name="Shape 4221"/>
          <p:cNvCxnSpPr>
            <a:stCxn id="4213" idx="1"/>
          </p:cNvCxnSpPr>
          <p:nvPr/>
        </p:nvCxnSpPr>
        <p:spPr>
          <a:xfrm rot="10800000" flipH="1">
            <a:off x="2078249" y="2839887"/>
            <a:ext cx="3005400" cy="13500"/>
          </a:xfrm>
          <a:prstGeom prst="straightConnector1">
            <a:avLst/>
          </a:prstGeom>
          <a:noFill/>
          <a:ln w="9525" cap="flat" cmpd="sng">
            <a:solidFill>
              <a:srgbClr val="C4BD97"/>
            </a:solidFill>
            <a:prstDash val="solid"/>
            <a:round/>
            <a:headEnd type="none" w="med" len="med"/>
            <a:tailEnd type="none" w="med" len="med"/>
          </a:ln>
        </p:spPr>
      </p:cxnSp>
      <p:cxnSp>
        <p:nvCxnSpPr>
          <p:cNvPr id="4222" name="Shape 4222"/>
          <p:cNvCxnSpPr>
            <a:stCxn id="4213" idx="6"/>
          </p:cNvCxnSpPr>
          <p:nvPr/>
        </p:nvCxnSpPr>
        <p:spPr>
          <a:xfrm rot="10800000" flipH="1">
            <a:off x="3314024" y="3331876"/>
            <a:ext cx="1943700" cy="13500"/>
          </a:xfrm>
          <a:prstGeom prst="straightConnector1">
            <a:avLst/>
          </a:prstGeom>
          <a:noFill/>
          <a:ln w="9525" cap="flat" cmpd="sng">
            <a:solidFill>
              <a:srgbClr val="C4BD97"/>
            </a:solidFill>
            <a:prstDash val="solid"/>
            <a:round/>
            <a:headEnd type="none" w="med" len="med"/>
            <a:tailEnd type="none" w="med" len="med"/>
          </a:ln>
        </p:spPr>
      </p:cxnSp>
      <p:cxnSp>
        <p:nvCxnSpPr>
          <p:cNvPr id="4223" name="Shape 4223"/>
          <p:cNvCxnSpPr>
            <a:stCxn id="4213" idx="5"/>
          </p:cNvCxnSpPr>
          <p:nvPr/>
        </p:nvCxnSpPr>
        <p:spPr>
          <a:xfrm rot="10800000" flipH="1">
            <a:off x="3101998" y="3823865"/>
            <a:ext cx="1981800" cy="13500"/>
          </a:xfrm>
          <a:prstGeom prst="straightConnector1">
            <a:avLst/>
          </a:prstGeom>
          <a:noFill/>
          <a:ln w="9525" cap="flat" cmpd="sng">
            <a:solidFill>
              <a:srgbClr val="C4BD97"/>
            </a:solidFill>
            <a:prstDash val="solid"/>
            <a:round/>
            <a:headEnd type="none" w="med" len="med"/>
            <a:tailEnd type="none" w="med" len="med"/>
          </a:ln>
        </p:spPr>
      </p:cxnSp>
      <p:sp>
        <p:nvSpPr>
          <p:cNvPr id="4224" name="Shape 4224"/>
          <p:cNvSpPr txBox="1"/>
          <p:nvPr/>
        </p:nvSpPr>
        <p:spPr>
          <a:xfrm>
            <a:off x="3056741" y="3716398"/>
            <a:ext cx="40968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f'</a:t>
            </a:r>
          </a:p>
        </p:txBody>
      </p:sp>
      <p:sp>
        <p:nvSpPr>
          <p:cNvPr id="4225" name="Shape 4225"/>
          <p:cNvSpPr txBox="1"/>
          <p:nvPr/>
        </p:nvSpPr>
        <p:spPr>
          <a:xfrm>
            <a:off x="3306839" y="3137314"/>
            <a:ext cx="40968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a:t>
            </a:r>
          </a:p>
        </p:txBody>
      </p:sp>
      <p:cxnSp>
        <p:nvCxnSpPr>
          <p:cNvPr id="4226" name="Shape 4226"/>
          <p:cNvCxnSpPr/>
          <p:nvPr/>
        </p:nvCxnSpPr>
        <p:spPr>
          <a:xfrm>
            <a:off x="4069592" y="3331937"/>
            <a:ext cx="0" cy="695776"/>
          </a:xfrm>
          <a:prstGeom prst="straightConnector1">
            <a:avLst/>
          </a:prstGeom>
          <a:noFill/>
          <a:ln w="9525" cap="flat" cmpd="sng">
            <a:solidFill>
              <a:srgbClr val="C4BD97"/>
            </a:solidFill>
            <a:prstDash val="solid"/>
            <a:round/>
            <a:headEnd type="none" w="med" len="med"/>
            <a:tailEnd type="none" w="med" len="med"/>
          </a:ln>
        </p:spPr>
      </p:cxnSp>
      <p:cxnSp>
        <p:nvCxnSpPr>
          <p:cNvPr id="4227" name="Shape 4227"/>
          <p:cNvCxnSpPr/>
          <p:nvPr/>
        </p:nvCxnSpPr>
        <p:spPr>
          <a:xfrm>
            <a:off x="4243601" y="2839949"/>
            <a:ext cx="0" cy="1285186"/>
          </a:xfrm>
          <a:prstGeom prst="straightConnector1">
            <a:avLst/>
          </a:prstGeom>
          <a:noFill/>
          <a:ln w="9525" cap="flat" cmpd="sng">
            <a:solidFill>
              <a:srgbClr val="C4BD97"/>
            </a:solidFill>
            <a:prstDash val="solid"/>
            <a:round/>
            <a:headEnd type="none" w="med" len="med"/>
            <a:tailEnd type="none" w="med" len="med"/>
          </a:ln>
        </p:spPr>
      </p:cxnSp>
      <p:cxnSp>
        <p:nvCxnSpPr>
          <p:cNvPr id="4228" name="Shape 4228"/>
          <p:cNvCxnSpPr/>
          <p:nvPr/>
        </p:nvCxnSpPr>
        <p:spPr>
          <a:xfrm>
            <a:off x="4663696" y="2636159"/>
            <a:ext cx="0" cy="1749997"/>
          </a:xfrm>
          <a:prstGeom prst="straightConnector1">
            <a:avLst/>
          </a:prstGeom>
          <a:noFill/>
          <a:ln w="9525" cap="flat" cmpd="sng">
            <a:solidFill>
              <a:srgbClr val="C4BD97"/>
            </a:solidFill>
            <a:prstDash val="solid"/>
            <a:round/>
            <a:headEnd type="none" w="med" len="med"/>
            <a:tailEnd type="none" w="med" len="med"/>
          </a:ln>
        </p:spPr>
      </p:cxnSp>
      <p:cxnSp>
        <p:nvCxnSpPr>
          <p:cNvPr id="4229" name="Shape 4229"/>
          <p:cNvCxnSpPr/>
          <p:nvPr/>
        </p:nvCxnSpPr>
        <p:spPr>
          <a:xfrm>
            <a:off x="5083789" y="2839949"/>
            <a:ext cx="540" cy="1758620"/>
          </a:xfrm>
          <a:prstGeom prst="straightConnector1">
            <a:avLst/>
          </a:prstGeom>
          <a:noFill/>
          <a:ln w="9525" cap="flat" cmpd="sng">
            <a:solidFill>
              <a:srgbClr val="C4BD97"/>
            </a:solidFill>
            <a:prstDash val="solid"/>
            <a:round/>
            <a:headEnd type="none" w="med" len="med"/>
            <a:tailEnd type="none" w="med" len="med"/>
          </a:ln>
        </p:spPr>
      </p:cxnSp>
      <p:cxnSp>
        <p:nvCxnSpPr>
          <p:cNvPr id="4230" name="Shape 4230"/>
          <p:cNvCxnSpPr/>
          <p:nvPr/>
        </p:nvCxnSpPr>
        <p:spPr>
          <a:xfrm flipH="1">
            <a:off x="5255725" y="3331937"/>
            <a:ext cx="2073" cy="1338690"/>
          </a:xfrm>
          <a:prstGeom prst="straightConnector1">
            <a:avLst/>
          </a:prstGeom>
          <a:noFill/>
          <a:ln w="9525" cap="flat" cmpd="sng">
            <a:solidFill>
              <a:srgbClr val="C4BD97"/>
            </a:solidFill>
            <a:prstDash val="solid"/>
            <a:round/>
            <a:headEnd type="none" w="med" len="med"/>
            <a:tailEnd type="none" w="med" len="med"/>
          </a:ln>
        </p:spPr>
      </p:cxnSp>
      <p:cxnSp>
        <p:nvCxnSpPr>
          <p:cNvPr id="4231" name="Shape 4231"/>
          <p:cNvCxnSpPr/>
          <p:nvPr/>
        </p:nvCxnSpPr>
        <p:spPr>
          <a:xfrm>
            <a:off x="5231237" y="4689435"/>
            <a:ext cx="2322507" cy="0"/>
          </a:xfrm>
          <a:prstGeom prst="straightConnector1">
            <a:avLst/>
          </a:prstGeom>
          <a:noFill/>
          <a:ln w="9525" cap="flat" cmpd="sng">
            <a:solidFill>
              <a:srgbClr val="C4BD97"/>
            </a:solidFill>
            <a:prstDash val="solid"/>
            <a:round/>
            <a:headEnd type="none" w="med" len="med"/>
            <a:tailEnd type="none" w="med" len="med"/>
          </a:ln>
        </p:spPr>
      </p:cxnSp>
      <p:cxnSp>
        <p:nvCxnSpPr>
          <p:cNvPr id="4232" name="Shape 4232"/>
          <p:cNvCxnSpPr/>
          <p:nvPr/>
        </p:nvCxnSpPr>
        <p:spPr>
          <a:xfrm>
            <a:off x="4656942" y="4359114"/>
            <a:ext cx="3135474" cy="1396"/>
          </a:xfrm>
          <a:prstGeom prst="straightConnector1">
            <a:avLst/>
          </a:prstGeom>
          <a:noFill/>
          <a:ln w="9525" cap="flat" cmpd="sng">
            <a:solidFill>
              <a:srgbClr val="C4BD97"/>
            </a:solidFill>
            <a:prstDash val="solid"/>
            <a:round/>
            <a:headEnd type="none" w="med" len="med"/>
            <a:tailEnd type="none" w="med" len="med"/>
          </a:ln>
        </p:spPr>
      </p:cxnSp>
      <p:cxnSp>
        <p:nvCxnSpPr>
          <p:cNvPr id="4233" name="Shape 4233"/>
          <p:cNvCxnSpPr/>
          <p:nvPr/>
        </p:nvCxnSpPr>
        <p:spPr>
          <a:xfrm rot="10800000" flipH="1">
            <a:off x="4243601" y="4136703"/>
            <a:ext cx="3157188" cy="5094"/>
          </a:xfrm>
          <a:prstGeom prst="straightConnector1">
            <a:avLst/>
          </a:prstGeom>
          <a:noFill/>
          <a:ln w="9525" cap="flat" cmpd="sng">
            <a:solidFill>
              <a:srgbClr val="C4BD97"/>
            </a:solidFill>
            <a:prstDash val="solid"/>
            <a:round/>
            <a:headEnd type="none" w="med" len="med"/>
            <a:tailEnd type="none" w="med" len="med"/>
          </a:ln>
        </p:spPr>
      </p:cxnSp>
      <p:cxnSp>
        <p:nvCxnSpPr>
          <p:cNvPr id="4234" name="Shape 4234"/>
          <p:cNvCxnSpPr/>
          <p:nvPr/>
        </p:nvCxnSpPr>
        <p:spPr>
          <a:xfrm>
            <a:off x="5075966" y="4579448"/>
            <a:ext cx="2772922" cy="0"/>
          </a:xfrm>
          <a:prstGeom prst="straightConnector1">
            <a:avLst/>
          </a:prstGeom>
          <a:noFill/>
          <a:ln w="9525" cap="flat" cmpd="sng">
            <a:solidFill>
              <a:srgbClr val="C4BD97"/>
            </a:solidFill>
            <a:prstDash val="solid"/>
            <a:round/>
            <a:headEnd type="none" w="med" len="med"/>
            <a:tailEnd type="none" w="med" len="med"/>
          </a:ln>
        </p:spPr>
      </p:cxnSp>
      <p:cxnSp>
        <p:nvCxnSpPr>
          <p:cNvPr id="4235" name="Shape 4235"/>
          <p:cNvCxnSpPr/>
          <p:nvPr/>
        </p:nvCxnSpPr>
        <p:spPr>
          <a:xfrm>
            <a:off x="7792415" y="3206489"/>
            <a:ext cx="0" cy="1159874"/>
          </a:xfrm>
          <a:prstGeom prst="straightConnector1">
            <a:avLst/>
          </a:prstGeom>
          <a:noFill/>
          <a:ln w="9525" cap="flat" cmpd="sng">
            <a:solidFill>
              <a:srgbClr val="C4BD97"/>
            </a:solidFill>
            <a:prstDash val="solid"/>
            <a:round/>
            <a:headEnd type="none" w="med" len="med"/>
            <a:tailEnd type="none" w="med" len="med"/>
          </a:ln>
        </p:spPr>
      </p:cxnSp>
      <p:cxnSp>
        <p:nvCxnSpPr>
          <p:cNvPr id="4236" name="Shape 4236"/>
          <p:cNvCxnSpPr/>
          <p:nvPr/>
        </p:nvCxnSpPr>
        <p:spPr>
          <a:xfrm>
            <a:off x="9186817" y="3130517"/>
            <a:ext cx="0" cy="1094148"/>
          </a:xfrm>
          <a:prstGeom prst="straightConnector1">
            <a:avLst/>
          </a:prstGeom>
          <a:noFill/>
          <a:ln w="9525" cap="flat" cmpd="sng">
            <a:solidFill>
              <a:srgbClr val="C4BD97"/>
            </a:solidFill>
            <a:prstDash val="solid"/>
            <a:round/>
            <a:headEnd type="none" w="med" len="med"/>
            <a:tailEnd type="none" w="med" len="med"/>
          </a:ln>
        </p:spPr>
      </p:cxnSp>
      <p:cxnSp>
        <p:nvCxnSpPr>
          <p:cNvPr id="4237" name="Shape 4237"/>
          <p:cNvCxnSpPr/>
          <p:nvPr/>
        </p:nvCxnSpPr>
        <p:spPr>
          <a:xfrm flipH="1">
            <a:off x="6565752" y="2919146"/>
            <a:ext cx="0" cy="1220103"/>
          </a:xfrm>
          <a:prstGeom prst="straightConnector1">
            <a:avLst/>
          </a:prstGeom>
          <a:noFill/>
          <a:ln w="9525" cap="flat" cmpd="sng">
            <a:solidFill>
              <a:srgbClr val="C4BD97"/>
            </a:solidFill>
            <a:prstDash val="solid"/>
            <a:round/>
            <a:headEnd type="none" w="med" len="med"/>
            <a:tailEnd type="none" w="med" len="med"/>
          </a:ln>
        </p:spPr>
      </p:cxnSp>
      <p:cxnSp>
        <p:nvCxnSpPr>
          <p:cNvPr id="4238" name="Shape 4238"/>
          <p:cNvCxnSpPr/>
          <p:nvPr/>
        </p:nvCxnSpPr>
        <p:spPr>
          <a:xfrm>
            <a:off x="7527284" y="2330834"/>
            <a:ext cx="26461" cy="2358599"/>
          </a:xfrm>
          <a:prstGeom prst="straightConnector1">
            <a:avLst/>
          </a:prstGeom>
          <a:noFill/>
          <a:ln w="9525" cap="flat" cmpd="sng">
            <a:solidFill>
              <a:srgbClr val="C4BD97"/>
            </a:solidFill>
            <a:prstDash val="solid"/>
            <a:round/>
            <a:headEnd type="none" w="med" len="med"/>
            <a:tailEnd type="none" w="med" len="med"/>
          </a:ln>
        </p:spPr>
      </p:cxnSp>
      <p:cxnSp>
        <p:nvCxnSpPr>
          <p:cNvPr id="4239" name="Shape 4239"/>
          <p:cNvCxnSpPr/>
          <p:nvPr/>
        </p:nvCxnSpPr>
        <p:spPr>
          <a:xfrm>
            <a:off x="7847565" y="2742842"/>
            <a:ext cx="0" cy="1836605"/>
          </a:xfrm>
          <a:prstGeom prst="straightConnector1">
            <a:avLst/>
          </a:prstGeom>
          <a:noFill/>
          <a:ln w="9525" cap="flat" cmpd="sng">
            <a:solidFill>
              <a:srgbClr val="C4BD97"/>
            </a:solidFill>
            <a:prstDash val="solid"/>
            <a:round/>
            <a:headEnd type="none" w="med" len="med"/>
            <a:tailEnd type="none" w="med" len="med"/>
          </a:ln>
        </p:spPr>
      </p:cxnSp>
      <p:cxnSp>
        <p:nvCxnSpPr>
          <p:cNvPr id="4240" name="Shape 4240"/>
          <p:cNvCxnSpPr/>
          <p:nvPr/>
        </p:nvCxnSpPr>
        <p:spPr>
          <a:xfrm>
            <a:off x="9186817" y="2614094"/>
            <a:ext cx="0" cy="516423"/>
          </a:xfrm>
          <a:prstGeom prst="straightConnector1">
            <a:avLst/>
          </a:prstGeom>
          <a:noFill/>
          <a:ln w="9525" cap="flat" cmpd="sng">
            <a:solidFill>
              <a:srgbClr val="C4BD97"/>
            </a:solidFill>
            <a:prstDash val="solid"/>
            <a:round/>
            <a:headEnd type="none" w="med" len="med"/>
            <a:tailEnd type="none" w="med" len="med"/>
          </a:ln>
        </p:spPr>
      </p:cxnSp>
      <p:cxnSp>
        <p:nvCxnSpPr>
          <p:cNvPr id="4241" name="Shape 4241"/>
          <p:cNvCxnSpPr/>
          <p:nvPr/>
        </p:nvCxnSpPr>
        <p:spPr>
          <a:xfrm>
            <a:off x="7019182" y="2211814"/>
            <a:ext cx="21325" cy="2367633"/>
          </a:xfrm>
          <a:prstGeom prst="straightConnector1">
            <a:avLst/>
          </a:prstGeom>
          <a:noFill/>
          <a:ln w="9525" cap="flat" cmpd="sng">
            <a:solidFill>
              <a:srgbClr val="C4BD97"/>
            </a:solidFill>
            <a:prstDash val="solid"/>
            <a:round/>
            <a:headEnd type="none" w="med" len="med"/>
            <a:tailEnd type="none" w="med" len="med"/>
          </a:ln>
        </p:spPr>
      </p:cxnSp>
      <p:cxnSp>
        <p:nvCxnSpPr>
          <p:cNvPr id="4242" name="Shape 4242"/>
          <p:cNvCxnSpPr/>
          <p:nvPr/>
        </p:nvCxnSpPr>
        <p:spPr>
          <a:xfrm>
            <a:off x="6620903" y="2455499"/>
            <a:ext cx="0" cy="1910865"/>
          </a:xfrm>
          <a:prstGeom prst="straightConnector1">
            <a:avLst/>
          </a:prstGeom>
          <a:noFill/>
          <a:ln w="9525" cap="flat" cmpd="sng">
            <a:solidFill>
              <a:srgbClr val="C4BD97"/>
            </a:solidFill>
            <a:prstDash val="solid"/>
            <a:round/>
            <a:headEnd type="none" w="med" len="med"/>
            <a:tailEnd type="none" w="med" len="med"/>
          </a:ln>
        </p:spPr>
      </p:cxnSp>
      <p:sp>
        <p:nvSpPr>
          <p:cNvPr id="4243" name="Shape 4243"/>
          <p:cNvSpPr txBox="1"/>
          <p:nvPr/>
        </p:nvSpPr>
        <p:spPr>
          <a:xfrm>
            <a:off x="6724340" y="3939205"/>
            <a:ext cx="3139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4244" name="Shape 4244"/>
          <p:cNvSpPr txBox="1"/>
          <p:nvPr/>
        </p:nvSpPr>
        <p:spPr>
          <a:xfrm>
            <a:off x="3818692" y="3967426"/>
            <a:ext cx="3139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4245" name="Shape 4245"/>
          <p:cNvSpPr txBox="1"/>
          <p:nvPr/>
        </p:nvSpPr>
        <p:spPr>
          <a:xfrm>
            <a:off x="3910310" y="4149475"/>
            <a:ext cx="555240"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b(h)</a:t>
            </a:r>
          </a:p>
        </p:txBody>
      </p:sp>
      <p:sp>
        <p:nvSpPr>
          <p:cNvPr id="4246" name="Shape 4246"/>
          <p:cNvSpPr txBox="1"/>
          <p:nvPr/>
        </p:nvSpPr>
        <p:spPr>
          <a:xfrm>
            <a:off x="5087735" y="4636169"/>
            <a:ext cx="313902"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4247" name="Shape 4247"/>
          <p:cNvSpPr txBox="1"/>
          <p:nvPr/>
        </p:nvSpPr>
        <p:spPr>
          <a:xfrm>
            <a:off x="4277778" y="4297614"/>
            <a:ext cx="555240"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c(g)</a:t>
            </a:r>
          </a:p>
        </p:txBody>
      </p:sp>
      <p:sp>
        <p:nvSpPr>
          <p:cNvPr id="4248" name="Shape 4248"/>
          <p:cNvSpPr txBox="1"/>
          <p:nvPr/>
        </p:nvSpPr>
        <p:spPr>
          <a:xfrm>
            <a:off x="4610100" y="4496444"/>
            <a:ext cx="555240"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d(f)</a:t>
            </a:r>
          </a:p>
        </p:txBody>
      </p:sp>
      <p:sp>
        <p:nvSpPr>
          <p:cNvPr id="4249" name="Shape 4249"/>
          <p:cNvSpPr txBox="1"/>
          <p:nvPr/>
        </p:nvSpPr>
        <p:spPr>
          <a:xfrm>
            <a:off x="3789196" y="3107922"/>
            <a:ext cx="4096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4250" name="Shape 4250"/>
          <p:cNvSpPr txBox="1"/>
          <p:nvPr/>
        </p:nvSpPr>
        <p:spPr>
          <a:xfrm>
            <a:off x="3994037" y="2596974"/>
            <a:ext cx="4096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4251" name="Shape 4251"/>
          <p:cNvSpPr txBox="1"/>
          <p:nvPr/>
        </p:nvSpPr>
        <p:spPr>
          <a:xfrm>
            <a:off x="3927753" y="3709044"/>
            <a:ext cx="4096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h'</a:t>
            </a:r>
          </a:p>
        </p:txBody>
      </p:sp>
      <p:sp>
        <p:nvSpPr>
          <p:cNvPr id="4252" name="Shape 4252"/>
          <p:cNvSpPr txBox="1"/>
          <p:nvPr/>
        </p:nvSpPr>
        <p:spPr>
          <a:xfrm>
            <a:off x="4508928" y="3713569"/>
            <a:ext cx="4096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g'</a:t>
            </a:r>
          </a:p>
        </p:txBody>
      </p:sp>
      <p:sp>
        <p:nvSpPr>
          <p:cNvPr id="4253" name="Shape 4253"/>
          <p:cNvSpPr txBox="1"/>
          <p:nvPr/>
        </p:nvSpPr>
        <p:spPr>
          <a:xfrm>
            <a:off x="5052958" y="2596974"/>
            <a:ext cx="4096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4254" name="Shape 4254"/>
          <p:cNvSpPr txBox="1"/>
          <p:nvPr/>
        </p:nvSpPr>
        <p:spPr>
          <a:xfrm>
            <a:off x="4509407" y="2369301"/>
            <a:ext cx="4096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4255" name="Shape 4255"/>
          <p:cNvSpPr txBox="1"/>
          <p:nvPr/>
        </p:nvSpPr>
        <p:spPr>
          <a:xfrm>
            <a:off x="5026396" y="3737907"/>
            <a:ext cx="4096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4256" name="Shape 4256"/>
          <p:cNvSpPr txBox="1"/>
          <p:nvPr/>
        </p:nvSpPr>
        <p:spPr>
          <a:xfrm>
            <a:off x="5231237" y="3156689"/>
            <a:ext cx="4096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4257" name="Shape 4257"/>
          <p:cNvSpPr txBox="1"/>
          <p:nvPr/>
        </p:nvSpPr>
        <p:spPr>
          <a:xfrm>
            <a:off x="6609500" y="3226353"/>
            <a:ext cx="4096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a'</a:t>
            </a:r>
          </a:p>
        </p:txBody>
      </p:sp>
      <p:sp>
        <p:nvSpPr>
          <p:cNvPr id="4258" name="Shape 4258"/>
          <p:cNvSpPr txBox="1"/>
          <p:nvPr/>
        </p:nvSpPr>
        <p:spPr>
          <a:xfrm>
            <a:off x="6295278" y="2835141"/>
            <a:ext cx="4096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b'</a:t>
            </a:r>
          </a:p>
        </p:txBody>
      </p:sp>
      <p:sp>
        <p:nvSpPr>
          <p:cNvPr id="4259" name="Shape 4259"/>
          <p:cNvSpPr txBox="1"/>
          <p:nvPr/>
        </p:nvSpPr>
        <p:spPr>
          <a:xfrm>
            <a:off x="7294989" y="3395453"/>
            <a:ext cx="4096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h'</a:t>
            </a:r>
          </a:p>
        </p:txBody>
      </p:sp>
      <p:sp>
        <p:nvSpPr>
          <p:cNvPr id="4260" name="Shape 4260"/>
          <p:cNvSpPr txBox="1"/>
          <p:nvPr/>
        </p:nvSpPr>
        <p:spPr>
          <a:xfrm>
            <a:off x="7768882" y="3077027"/>
            <a:ext cx="4096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g'</a:t>
            </a:r>
          </a:p>
        </p:txBody>
      </p:sp>
      <p:sp>
        <p:nvSpPr>
          <p:cNvPr id="4261" name="Shape 4261"/>
          <p:cNvSpPr txBox="1"/>
          <p:nvPr/>
        </p:nvSpPr>
        <p:spPr>
          <a:xfrm>
            <a:off x="6835667" y="1920530"/>
            <a:ext cx="4096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d'</a:t>
            </a:r>
          </a:p>
        </p:txBody>
      </p:sp>
      <p:sp>
        <p:nvSpPr>
          <p:cNvPr id="4262" name="Shape 4262"/>
          <p:cNvSpPr txBox="1"/>
          <p:nvPr/>
        </p:nvSpPr>
        <p:spPr>
          <a:xfrm>
            <a:off x="6358087" y="2259083"/>
            <a:ext cx="4096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a:t>
            </a:r>
          </a:p>
        </p:txBody>
      </p:sp>
      <p:sp>
        <p:nvSpPr>
          <p:cNvPr id="4263" name="Shape 4263"/>
          <p:cNvSpPr txBox="1"/>
          <p:nvPr/>
        </p:nvSpPr>
        <p:spPr>
          <a:xfrm>
            <a:off x="7816232" y="2562703"/>
            <a:ext cx="4096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f'</a:t>
            </a:r>
          </a:p>
        </p:txBody>
      </p:sp>
      <p:sp>
        <p:nvSpPr>
          <p:cNvPr id="4264" name="Shape 4264"/>
          <p:cNvSpPr txBox="1"/>
          <p:nvPr/>
        </p:nvSpPr>
        <p:spPr>
          <a:xfrm>
            <a:off x="7440315" y="2053024"/>
            <a:ext cx="40968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e'</a:t>
            </a:r>
          </a:p>
        </p:txBody>
      </p:sp>
      <p:sp>
        <p:nvSpPr>
          <p:cNvPr id="4265" name="Shape 4265"/>
          <p:cNvSpPr/>
          <p:nvPr/>
        </p:nvSpPr>
        <p:spPr>
          <a:xfrm>
            <a:off x="4069592" y="2636159"/>
            <a:ext cx="1188206" cy="1391554"/>
          </a:xfrm>
          <a:prstGeom prst="ellipse">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4266" name="Shape 4266"/>
          <p:cNvCxnSpPr/>
          <p:nvPr/>
        </p:nvCxnSpPr>
        <p:spPr>
          <a:xfrm rot="10800000">
            <a:off x="4059768" y="4043293"/>
            <a:ext cx="1198031" cy="646142"/>
          </a:xfrm>
          <a:prstGeom prst="straightConnector1">
            <a:avLst/>
          </a:prstGeom>
          <a:noFill/>
          <a:ln w="28575" cap="flat" cmpd="sng">
            <a:solidFill>
              <a:schemeClr val="dk1"/>
            </a:solidFill>
            <a:prstDash val="solid"/>
            <a:round/>
            <a:headEnd type="none" w="med" len="med"/>
            <a:tailEnd type="none" w="med" len="med"/>
          </a:ln>
        </p:spPr>
      </p:cxnSp>
      <p:sp>
        <p:nvSpPr>
          <p:cNvPr id="4267" name="Shape 4267"/>
          <p:cNvSpPr txBox="1"/>
          <p:nvPr/>
        </p:nvSpPr>
        <p:spPr>
          <a:xfrm>
            <a:off x="4555398" y="4057739"/>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30°</a:t>
            </a:r>
          </a:p>
        </p:txBody>
      </p:sp>
      <p:sp>
        <p:nvSpPr>
          <p:cNvPr id="4268" name="Shape 4268"/>
          <p:cNvSpPr/>
          <p:nvPr/>
        </p:nvSpPr>
        <p:spPr>
          <a:xfrm rot="2764298">
            <a:off x="4042345" y="3787781"/>
            <a:ext cx="470864" cy="757164"/>
          </a:xfrm>
          <a:prstGeom prst="arc">
            <a:avLst>
              <a:gd name="adj1" fmla="val 17446589"/>
              <a:gd name="adj2" fmla="val 20478934"/>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4269" name="Shape 4269"/>
          <p:cNvSpPr txBox="1"/>
          <p:nvPr/>
        </p:nvSpPr>
        <p:spPr>
          <a:xfrm>
            <a:off x="6485046" y="3695203"/>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45°</a:t>
            </a:r>
          </a:p>
        </p:txBody>
      </p:sp>
      <p:sp>
        <p:nvSpPr>
          <p:cNvPr id="4270" name="Shape 4270"/>
          <p:cNvSpPr/>
          <p:nvPr/>
        </p:nvSpPr>
        <p:spPr>
          <a:xfrm rot="206956">
            <a:off x="6049370" y="3647333"/>
            <a:ext cx="470865" cy="757165"/>
          </a:xfrm>
          <a:prstGeom prst="arc">
            <a:avLst>
              <a:gd name="adj1" fmla="val 18061262"/>
              <a:gd name="adj2" fmla="val 31542"/>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4271" name="Shape 4271"/>
          <p:cNvCxnSpPr/>
          <p:nvPr/>
        </p:nvCxnSpPr>
        <p:spPr>
          <a:xfrm rot="10800000" flipH="1">
            <a:off x="6168355" y="2350507"/>
            <a:ext cx="1744309" cy="1675410"/>
          </a:xfrm>
          <a:prstGeom prst="straightConnector1">
            <a:avLst/>
          </a:prstGeom>
          <a:noFill/>
          <a:ln w="9525" cap="flat" cmpd="sng">
            <a:solidFill>
              <a:srgbClr val="C4BD97"/>
            </a:solidFill>
            <a:prstDash val="solid"/>
            <a:round/>
            <a:headEnd type="none" w="med" len="med"/>
            <a:tailEnd type="none" w="med" len="med"/>
          </a:ln>
        </p:spPr>
      </p:cxnSp>
      <p:cxnSp>
        <p:nvCxnSpPr>
          <p:cNvPr id="4272" name="Shape 4272"/>
          <p:cNvCxnSpPr/>
          <p:nvPr/>
        </p:nvCxnSpPr>
        <p:spPr>
          <a:xfrm rot="10800000" flipH="1">
            <a:off x="6888914" y="2354005"/>
            <a:ext cx="1023750" cy="983976"/>
          </a:xfrm>
          <a:prstGeom prst="straightConnector1">
            <a:avLst/>
          </a:prstGeom>
          <a:noFill/>
          <a:ln w="9525" cap="flat" cmpd="sng">
            <a:solidFill>
              <a:srgbClr val="595959"/>
            </a:solidFill>
            <a:prstDash val="solid"/>
            <a:round/>
            <a:headEnd type="none" w="med" len="med"/>
            <a:tailEnd type="none" w="med" len="med"/>
          </a:ln>
        </p:spPr>
      </p:cxnSp>
      <p:cxnSp>
        <p:nvCxnSpPr>
          <p:cNvPr id="4273" name="Shape 4273"/>
          <p:cNvCxnSpPr/>
          <p:nvPr/>
        </p:nvCxnSpPr>
        <p:spPr>
          <a:xfrm>
            <a:off x="6614189" y="2350506"/>
            <a:ext cx="2180962" cy="0"/>
          </a:xfrm>
          <a:prstGeom prst="straightConnector1">
            <a:avLst/>
          </a:prstGeom>
          <a:noFill/>
          <a:ln w="9525" cap="flat" cmpd="sng">
            <a:solidFill>
              <a:srgbClr val="7F7F7F"/>
            </a:solidFill>
            <a:prstDash val="lgDashDot"/>
            <a:round/>
            <a:headEnd type="none" w="med" len="med"/>
            <a:tailEnd type="none" w="med" len="med"/>
          </a:ln>
        </p:spPr>
      </p:cxnSp>
      <p:sp>
        <p:nvSpPr>
          <p:cNvPr id="4274" name="Shape 4274"/>
          <p:cNvSpPr/>
          <p:nvPr/>
        </p:nvSpPr>
        <p:spPr>
          <a:xfrm rot="206956">
            <a:off x="6182575" y="3480736"/>
            <a:ext cx="770949" cy="1244718"/>
          </a:xfrm>
          <a:prstGeom prst="arc">
            <a:avLst>
              <a:gd name="adj1" fmla="val 17102467"/>
              <a:gd name="adj2" fmla="val 20846313"/>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4275" name="Shape 4275"/>
          <p:cNvSpPr txBox="1"/>
          <p:nvPr/>
        </p:nvSpPr>
        <p:spPr>
          <a:xfrm>
            <a:off x="6888914" y="3600651"/>
            <a:ext cx="50806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α</a:t>
            </a:r>
          </a:p>
        </p:txBody>
      </p:sp>
      <p:sp>
        <p:nvSpPr>
          <p:cNvPr id="4276" name="Shape 4276"/>
          <p:cNvSpPr txBox="1"/>
          <p:nvPr/>
        </p:nvSpPr>
        <p:spPr>
          <a:xfrm>
            <a:off x="7883843" y="2328836"/>
            <a:ext cx="101983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Locus of E</a:t>
            </a:r>
          </a:p>
        </p:txBody>
      </p:sp>
      <p:grpSp>
        <p:nvGrpSpPr>
          <p:cNvPr id="4277" name="Shape 4277"/>
          <p:cNvGrpSpPr/>
          <p:nvPr/>
        </p:nvGrpSpPr>
        <p:grpSpPr>
          <a:xfrm rot="-3440303">
            <a:off x="6339438" y="1957175"/>
            <a:ext cx="1734189" cy="1747477"/>
            <a:chOff x="7358527" y="3987359"/>
            <a:chExt cx="1734189" cy="1747477"/>
          </a:xfrm>
        </p:grpSpPr>
        <p:cxnSp>
          <p:nvCxnSpPr>
            <p:cNvPr id="4278" name="Shape 4278"/>
            <p:cNvCxnSpPr>
              <a:stCxn id="4279" idx="1"/>
              <a:endCxn id="4279" idx="7"/>
            </p:cNvCxnSpPr>
            <p:nvPr/>
          </p:nvCxnSpPr>
          <p:spPr>
            <a:xfrm rot="-7358918" flipH="1">
              <a:off x="7998922" y="4015390"/>
              <a:ext cx="453209" cy="707437"/>
            </a:xfrm>
            <a:prstGeom prst="straightConnector1">
              <a:avLst/>
            </a:prstGeom>
            <a:noFill/>
            <a:ln w="9525" cap="flat" cmpd="sng">
              <a:solidFill>
                <a:srgbClr val="C4BD97"/>
              </a:solidFill>
              <a:prstDash val="solid"/>
              <a:round/>
              <a:headEnd type="none" w="med" len="med"/>
              <a:tailEnd type="none" w="med" len="med"/>
            </a:ln>
          </p:spPr>
        </p:cxnSp>
        <p:cxnSp>
          <p:nvCxnSpPr>
            <p:cNvPr id="4280" name="Shape 4280"/>
            <p:cNvCxnSpPr>
              <a:stCxn id="4279" idx="2"/>
              <a:endCxn id="4279" idx="6"/>
            </p:cNvCxnSpPr>
            <p:nvPr/>
          </p:nvCxnSpPr>
          <p:spPr>
            <a:xfrm rot="-7359377" flipH="1">
              <a:off x="7905002" y="4361146"/>
              <a:ext cx="641032" cy="1000204"/>
            </a:xfrm>
            <a:prstGeom prst="straightConnector1">
              <a:avLst/>
            </a:prstGeom>
            <a:noFill/>
            <a:ln w="9525" cap="flat" cmpd="sng">
              <a:solidFill>
                <a:srgbClr val="C4BD97"/>
              </a:solidFill>
              <a:prstDash val="solid"/>
              <a:round/>
              <a:headEnd type="none" w="med" len="med"/>
              <a:tailEnd type="none" w="med" len="med"/>
            </a:ln>
          </p:spPr>
        </p:cxnSp>
        <p:cxnSp>
          <p:nvCxnSpPr>
            <p:cNvPr id="4281" name="Shape 4281"/>
            <p:cNvCxnSpPr>
              <a:stCxn id="4279" idx="3"/>
              <a:endCxn id="4279" idx="5"/>
            </p:cNvCxnSpPr>
            <p:nvPr/>
          </p:nvCxnSpPr>
          <p:spPr>
            <a:xfrm rot="-7358918" flipH="1">
              <a:off x="7998922" y="4999368"/>
              <a:ext cx="453209" cy="707437"/>
            </a:xfrm>
            <a:prstGeom prst="straightConnector1">
              <a:avLst/>
            </a:prstGeom>
            <a:noFill/>
            <a:ln w="9525" cap="flat" cmpd="sng">
              <a:solidFill>
                <a:srgbClr val="C4BD97"/>
              </a:solidFill>
              <a:prstDash val="solid"/>
              <a:round/>
              <a:headEnd type="none" w="med" len="med"/>
              <a:tailEnd type="none" w="med" len="med"/>
            </a:ln>
          </p:spPr>
        </p:cxnSp>
        <p:cxnSp>
          <p:nvCxnSpPr>
            <p:cNvPr id="4282" name="Shape 4282"/>
            <p:cNvCxnSpPr>
              <a:stCxn id="4279" idx="1"/>
              <a:endCxn id="4279" idx="3"/>
            </p:cNvCxnSpPr>
            <p:nvPr/>
          </p:nvCxnSpPr>
          <p:spPr>
            <a:xfrm rot="3440076">
              <a:off x="7391433" y="4595642"/>
              <a:ext cx="828188" cy="530934"/>
            </a:xfrm>
            <a:prstGeom prst="straightConnector1">
              <a:avLst/>
            </a:prstGeom>
            <a:noFill/>
            <a:ln w="9525" cap="flat" cmpd="sng">
              <a:solidFill>
                <a:srgbClr val="C4BD97"/>
              </a:solidFill>
              <a:prstDash val="solid"/>
              <a:round/>
              <a:headEnd type="none" w="med" len="med"/>
              <a:tailEnd type="none" w="med" len="med"/>
            </a:ln>
          </p:spPr>
        </p:cxnSp>
        <p:cxnSp>
          <p:nvCxnSpPr>
            <p:cNvPr id="4283" name="Shape 4283"/>
            <p:cNvCxnSpPr>
              <a:stCxn id="4279" idx="0"/>
              <a:endCxn id="4279" idx="4"/>
            </p:cNvCxnSpPr>
            <p:nvPr/>
          </p:nvCxnSpPr>
          <p:spPr>
            <a:xfrm rot="3440858">
              <a:off x="7639845" y="4485881"/>
              <a:ext cx="1171552" cy="750878"/>
            </a:xfrm>
            <a:prstGeom prst="straightConnector1">
              <a:avLst/>
            </a:prstGeom>
            <a:noFill/>
            <a:ln w="9525" cap="flat" cmpd="sng">
              <a:solidFill>
                <a:srgbClr val="C4BD97"/>
              </a:solidFill>
              <a:prstDash val="solid"/>
              <a:round/>
              <a:headEnd type="none" w="med" len="med"/>
              <a:tailEnd type="none" w="med" len="med"/>
            </a:ln>
          </p:spPr>
        </p:cxnSp>
        <p:cxnSp>
          <p:nvCxnSpPr>
            <p:cNvPr id="4284" name="Shape 4284"/>
            <p:cNvCxnSpPr>
              <a:stCxn id="4279" idx="7"/>
              <a:endCxn id="4279" idx="5"/>
            </p:cNvCxnSpPr>
            <p:nvPr/>
          </p:nvCxnSpPr>
          <p:spPr>
            <a:xfrm rot="3440076">
              <a:off x="8231622" y="4595642"/>
              <a:ext cx="828188" cy="530934"/>
            </a:xfrm>
            <a:prstGeom prst="straightConnector1">
              <a:avLst/>
            </a:prstGeom>
            <a:noFill/>
            <a:ln w="9525" cap="flat" cmpd="sng">
              <a:solidFill>
                <a:srgbClr val="C4BD97"/>
              </a:solidFill>
              <a:prstDash val="solid"/>
              <a:round/>
              <a:headEnd type="none" w="med" len="med"/>
              <a:tailEnd type="none" w="med" len="med"/>
            </a:ln>
          </p:spPr>
        </p:cxnSp>
        <p:sp>
          <p:nvSpPr>
            <p:cNvPr id="4279" name="Shape 4279"/>
            <p:cNvSpPr/>
            <p:nvPr/>
          </p:nvSpPr>
          <p:spPr>
            <a:xfrm>
              <a:off x="7631518" y="4165471"/>
              <a:ext cx="1188206" cy="1391554"/>
            </a:xfrm>
            <a:prstGeom prst="ellipse">
              <a:avLst/>
            </a:pr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cxnSp>
        <p:nvCxnSpPr>
          <p:cNvPr id="4285" name="Shape 4285"/>
          <p:cNvCxnSpPr/>
          <p:nvPr/>
        </p:nvCxnSpPr>
        <p:spPr>
          <a:xfrm rot="10800000" flipH="1">
            <a:off x="6888914" y="2338343"/>
            <a:ext cx="635490" cy="993594"/>
          </a:xfrm>
          <a:prstGeom prst="straightConnector1">
            <a:avLst/>
          </a:prstGeom>
          <a:noFill/>
          <a:ln w="9525" cap="flat" cmpd="sng">
            <a:solidFill>
              <a:srgbClr val="7F7F7F"/>
            </a:solidFill>
            <a:prstDash val="solid"/>
            <a:round/>
            <a:headEnd type="none" w="med" len="med"/>
            <a:tailEnd type="none" w="med" len="med"/>
          </a:ln>
        </p:spPr>
      </p:cxnSp>
      <p:cxnSp>
        <p:nvCxnSpPr>
          <p:cNvPr id="4286" name="Shape 4286"/>
          <p:cNvCxnSpPr>
            <a:stCxn id="4279" idx="3"/>
          </p:cNvCxnSpPr>
          <p:nvPr/>
        </p:nvCxnSpPr>
        <p:spPr>
          <a:xfrm>
            <a:off x="7394136" y="3450176"/>
            <a:ext cx="0" cy="686400"/>
          </a:xfrm>
          <a:prstGeom prst="straightConnector1">
            <a:avLst/>
          </a:prstGeom>
          <a:noFill/>
          <a:ln w="9525" cap="flat" cmpd="sng">
            <a:solidFill>
              <a:srgbClr val="C4BD97"/>
            </a:solidFill>
            <a:prstDash val="solid"/>
            <a:round/>
            <a:headEnd type="none" w="med" len="med"/>
            <a:tailEnd type="none" w="med" len="med"/>
          </a:ln>
        </p:spPr>
      </p:cxnSp>
      <p:cxnSp>
        <p:nvCxnSpPr>
          <p:cNvPr id="4287" name="Shape 4287"/>
          <p:cNvCxnSpPr>
            <a:stCxn id="4279" idx="2"/>
          </p:cNvCxnSpPr>
          <p:nvPr/>
        </p:nvCxnSpPr>
        <p:spPr>
          <a:xfrm>
            <a:off x="6886036" y="3331154"/>
            <a:ext cx="0" cy="726600"/>
          </a:xfrm>
          <a:prstGeom prst="straightConnector1">
            <a:avLst/>
          </a:prstGeom>
          <a:noFill/>
          <a:ln w="9525" cap="flat" cmpd="sng">
            <a:solidFill>
              <a:srgbClr val="C4BD97"/>
            </a:solidFill>
            <a:prstDash val="solid"/>
            <a:round/>
            <a:headEnd type="none" w="med" len="med"/>
            <a:tailEnd type="none" w="med" len="med"/>
          </a:ln>
        </p:spPr>
      </p:cxnSp>
      <p:sp>
        <p:nvSpPr>
          <p:cNvPr id="4288" name="Shape 4288"/>
          <p:cNvSpPr/>
          <p:nvPr/>
        </p:nvSpPr>
        <p:spPr>
          <a:xfrm>
            <a:off x="6542528" y="4032873"/>
            <a:ext cx="1330088" cy="650132"/>
          </a:xfrm>
          <a:custGeom>
            <a:avLst/>
            <a:gdLst/>
            <a:ahLst/>
            <a:cxnLst/>
            <a:rect l="0" t="0" r="0" b="0"/>
            <a:pathLst>
              <a:path w="1330089" h="650133" extrusionOk="0">
                <a:moveTo>
                  <a:pt x="497823" y="539126"/>
                </a:moveTo>
                <a:cubicBezTo>
                  <a:pt x="652866" y="592863"/>
                  <a:pt x="874860" y="649242"/>
                  <a:pt x="1010522" y="650123"/>
                </a:cubicBezTo>
                <a:cubicBezTo>
                  <a:pt x="1146184" y="651004"/>
                  <a:pt x="1272157" y="598148"/>
                  <a:pt x="1311798" y="544412"/>
                </a:cubicBezTo>
                <a:cubicBezTo>
                  <a:pt x="1351439" y="490676"/>
                  <a:pt x="1325011" y="400821"/>
                  <a:pt x="1248371" y="327704"/>
                </a:cubicBezTo>
                <a:cubicBezTo>
                  <a:pt x="1171731" y="254587"/>
                  <a:pt x="1002593" y="160328"/>
                  <a:pt x="851955" y="105711"/>
                </a:cubicBezTo>
                <a:cubicBezTo>
                  <a:pt x="701317" y="51094"/>
                  <a:pt x="482848" y="0"/>
                  <a:pt x="344543" y="0"/>
                </a:cubicBezTo>
                <a:cubicBezTo>
                  <a:pt x="206238" y="0"/>
                  <a:pt x="66170" y="51094"/>
                  <a:pt x="22124" y="105711"/>
                </a:cubicBezTo>
                <a:cubicBezTo>
                  <a:pt x="-21922" y="160328"/>
                  <a:pt x="982" y="255468"/>
                  <a:pt x="80265" y="327704"/>
                </a:cubicBezTo>
                <a:cubicBezTo>
                  <a:pt x="159548" y="399940"/>
                  <a:pt x="342780" y="485389"/>
                  <a:pt x="497823" y="539126"/>
                </a:cubicBezTo>
                <a:close/>
              </a:path>
            </a:pathLst>
          </a:custGeom>
          <a:noFill/>
          <a:ln w="2857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179"/>
                                        </p:tgtEl>
                                        <p:attrNameLst>
                                          <p:attrName>style.visibility</p:attrName>
                                        </p:attrNameLst>
                                      </p:cBhvr>
                                      <p:to>
                                        <p:strVal val="visible"/>
                                      </p:to>
                                    </p:set>
                                    <p:anim calcmode="lin" valueType="num">
                                      <p:cBhvr additive="base">
                                        <p:cTn id="7" dur="500"/>
                                        <p:tgtEl>
                                          <p:spTgt spid="4179"/>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85"/>
                                        </p:tgtEl>
                                        <p:attrNameLst>
                                          <p:attrName>style.visibility</p:attrName>
                                        </p:attrNameLst>
                                      </p:cBhvr>
                                      <p:to>
                                        <p:strVal val="visible"/>
                                      </p:to>
                                    </p:set>
                                    <p:animEffect transition="in" filter="fade">
                                      <p:cBhvr>
                                        <p:cTn id="12" dur="1"/>
                                        <p:tgtEl>
                                          <p:spTgt spid="4185"/>
                                        </p:tgtEl>
                                      </p:cBhvr>
                                    </p:animEffect>
                                  </p:childTnLst>
                                </p:cTn>
                              </p:par>
                              <p:par>
                                <p:cTn id="13" presetID="10" presetClass="entr" presetSubtype="0" fill="hold" nodeType="withEffect">
                                  <p:stCondLst>
                                    <p:cond delay="0"/>
                                  </p:stCondLst>
                                  <p:childTnLst>
                                    <p:set>
                                      <p:cBhvr>
                                        <p:cTn id="14" dur="1" fill="hold">
                                          <p:stCondLst>
                                            <p:cond delay="0"/>
                                          </p:stCondLst>
                                        </p:cTn>
                                        <p:tgtEl>
                                          <p:spTgt spid="4184"/>
                                        </p:tgtEl>
                                        <p:attrNameLst>
                                          <p:attrName>style.visibility</p:attrName>
                                        </p:attrNameLst>
                                      </p:cBhvr>
                                      <p:to>
                                        <p:strVal val="visible"/>
                                      </p:to>
                                    </p:set>
                                    <p:animEffect transition="in" filter="fade">
                                      <p:cBhvr>
                                        <p:cTn id="15" dur="1"/>
                                        <p:tgtEl>
                                          <p:spTgt spid="4184"/>
                                        </p:tgtEl>
                                      </p:cBhvr>
                                    </p:animEffect>
                                  </p:childTnLst>
                                </p:cTn>
                              </p:par>
                              <p:par>
                                <p:cTn id="16" presetID="10" presetClass="entr" presetSubtype="0" fill="hold" nodeType="withEffect">
                                  <p:stCondLst>
                                    <p:cond delay="0"/>
                                  </p:stCondLst>
                                  <p:childTnLst>
                                    <p:set>
                                      <p:cBhvr>
                                        <p:cTn id="17" dur="1" fill="hold">
                                          <p:stCondLst>
                                            <p:cond delay="0"/>
                                          </p:stCondLst>
                                        </p:cTn>
                                        <p:tgtEl>
                                          <p:spTgt spid="4186"/>
                                        </p:tgtEl>
                                        <p:attrNameLst>
                                          <p:attrName>style.visibility</p:attrName>
                                        </p:attrNameLst>
                                      </p:cBhvr>
                                      <p:to>
                                        <p:strVal val="visible"/>
                                      </p:to>
                                    </p:set>
                                    <p:animEffect transition="in" filter="fade">
                                      <p:cBhvr>
                                        <p:cTn id="18" dur="1"/>
                                        <p:tgtEl>
                                          <p:spTgt spid="4186"/>
                                        </p:tgtEl>
                                      </p:cBhvr>
                                    </p:animEffect>
                                  </p:childTnLst>
                                </p:cTn>
                              </p:par>
                              <p:par>
                                <p:cTn id="19" presetID="10" presetClass="entr" presetSubtype="0" fill="hold" nodeType="withEffect">
                                  <p:stCondLst>
                                    <p:cond delay="0"/>
                                  </p:stCondLst>
                                  <p:childTnLst>
                                    <p:set>
                                      <p:cBhvr>
                                        <p:cTn id="20" dur="1" fill="hold">
                                          <p:stCondLst>
                                            <p:cond delay="0"/>
                                          </p:stCondLst>
                                        </p:cTn>
                                        <p:tgtEl>
                                          <p:spTgt spid="4187"/>
                                        </p:tgtEl>
                                        <p:attrNameLst>
                                          <p:attrName>style.visibility</p:attrName>
                                        </p:attrNameLst>
                                      </p:cBhvr>
                                      <p:to>
                                        <p:strVal val="visible"/>
                                      </p:to>
                                    </p:set>
                                    <p:animEffect transition="in" filter="fade">
                                      <p:cBhvr>
                                        <p:cTn id="21" dur="1"/>
                                        <p:tgtEl>
                                          <p:spTgt spid="418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213"/>
                                        </p:tgtEl>
                                        <p:attrNameLst>
                                          <p:attrName>style.visibility</p:attrName>
                                        </p:attrNameLst>
                                      </p:cBhvr>
                                      <p:to>
                                        <p:strVal val="visible"/>
                                      </p:to>
                                    </p:set>
                                    <p:animEffect transition="in" filter="fade">
                                      <p:cBhvr>
                                        <p:cTn id="26" dur="1"/>
                                        <p:tgtEl>
                                          <p:spTgt spid="42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189"/>
                                        </p:tgtEl>
                                        <p:attrNameLst>
                                          <p:attrName>style.visibility</p:attrName>
                                        </p:attrNameLst>
                                      </p:cBhvr>
                                      <p:to>
                                        <p:strVal val="visible"/>
                                      </p:to>
                                    </p:set>
                                    <p:animEffect transition="in" filter="fade">
                                      <p:cBhvr>
                                        <p:cTn id="31" dur="1"/>
                                        <p:tgtEl>
                                          <p:spTgt spid="4189"/>
                                        </p:tgtEl>
                                      </p:cBhvr>
                                    </p:animEffect>
                                  </p:childTnLst>
                                </p:cTn>
                              </p:par>
                              <p:par>
                                <p:cTn id="32" presetID="10" presetClass="entr" presetSubtype="0" fill="hold" nodeType="withEffect">
                                  <p:stCondLst>
                                    <p:cond delay="0"/>
                                  </p:stCondLst>
                                  <p:childTnLst>
                                    <p:set>
                                      <p:cBhvr>
                                        <p:cTn id="33" dur="1" fill="hold">
                                          <p:stCondLst>
                                            <p:cond delay="0"/>
                                          </p:stCondLst>
                                        </p:cTn>
                                        <p:tgtEl>
                                          <p:spTgt spid="4192"/>
                                        </p:tgtEl>
                                        <p:attrNameLst>
                                          <p:attrName>style.visibility</p:attrName>
                                        </p:attrNameLst>
                                      </p:cBhvr>
                                      <p:to>
                                        <p:strVal val="visible"/>
                                      </p:to>
                                    </p:set>
                                    <p:animEffect transition="in" filter="fade">
                                      <p:cBhvr>
                                        <p:cTn id="34" dur="1"/>
                                        <p:tgtEl>
                                          <p:spTgt spid="419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194"/>
                                        </p:tgtEl>
                                        <p:attrNameLst>
                                          <p:attrName>style.visibility</p:attrName>
                                        </p:attrNameLst>
                                      </p:cBhvr>
                                      <p:to>
                                        <p:strVal val="visible"/>
                                      </p:to>
                                    </p:set>
                                    <p:animEffect transition="in" filter="fade">
                                      <p:cBhvr>
                                        <p:cTn id="39" dur="1"/>
                                        <p:tgtEl>
                                          <p:spTgt spid="4194"/>
                                        </p:tgtEl>
                                      </p:cBhvr>
                                    </p:animEffect>
                                  </p:childTnLst>
                                </p:cTn>
                              </p:par>
                              <p:par>
                                <p:cTn id="40" presetID="10" presetClass="entr" presetSubtype="0" fill="hold" nodeType="withEffect">
                                  <p:stCondLst>
                                    <p:cond delay="0"/>
                                  </p:stCondLst>
                                  <p:childTnLst>
                                    <p:set>
                                      <p:cBhvr>
                                        <p:cTn id="41" dur="1" fill="hold">
                                          <p:stCondLst>
                                            <p:cond delay="0"/>
                                          </p:stCondLst>
                                        </p:cTn>
                                        <p:tgtEl>
                                          <p:spTgt spid="4193"/>
                                        </p:tgtEl>
                                        <p:attrNameLst>
                                          <p:attrName>style.visibility</p:attrName>
                                        </p:attrNameLst>
                                      </p:cBhvr>
                                      <p:to>
                                        <p:strVal val="visible"/>
                                      </p:to>
                                    </p:set>
                                    <p:animEffect transition="in" filter="fade">
                                      <p:cBhvr>
                                        <p:cTn id="42" dur="1"/>
                                        <p:tgtEl>
                                          <p:spTgt spid="4193"/>
                                        </p:tgtEl>
                                      </p:cBhvr>
                                    </p:animEffect>
                                  </p:childTnLst>
                                </p:cTn>
                              </p:par>
                              <p:par>
                                <p:cTn id="43" presetID="10" presetClass="entr" presetSubtype="0" fill="hold" nodeType="withEffect">
                                  <p:stCondLst>
                                    <p:cond delay="0"/>
                                  </p:stCondLst>
                                  <p:childTnLst>
                                    <p:set>
                                      <p:cBhvr>
                                        <p:cTn id="44" dur="1" fill="hold">
                                          <p:stCondLst>
                                            <p:cond delay="0"/>
                                          </p:stCondLst>
                                        </p:cTn>
                                        <p:tgtEl>
                                          <p:spTgt spid="4195"/>
                                        </p:tgtEl>
                                        <p:attrNameLst>
                                          <p:attrName>style.visibility</p:attrName>
                                        </p:attrNameLst>
                                      </p:cBhvr>
                                      <p:to>
                                        <p:strVal val="visible"/>
                                      </p:to>
                                    </p:set>
                                    <p:animEffect transition="in" filter="fade">
                                      <p:cBhvr>
                                        <p:cTn id="45" dur="1"/>
                                        <p:tgtEl>
                                          <p:spTgt spid="4195"/>
                                        </p:tgtEl>
                                      </p:cBhvr>
                                    </p:animEffect>
                                  </p:childTnLst>
                                </p:cTn>
                              </p:par>
                              <p:par>
                                <p:cTn id="46" presetID="10" presetClass="entr" presetSubtype="0" fill="hold" nodeType="withEffect">
                                  <p:stCondLst>
                                    <p:cond delay="0"/>
                                  </p:stCondLst>
                                  <p:childTnLst>
                                    <p:set>
                                      <p:cBhvr>
                                        <p:cTn id="47" dur="1" fill="hold">
                                          <p:stCondLst>
                                            <p:cond delay="0"/>
                                          </p:stCondLst>
                                        </p:cTn>
                                        <p:tgtEl>
                                          <p:spTgt spid="4203"/>
                                        </p:tgtEl>
                                        <p:attrNameLst>
                                          <p:attrName>style.visibility</p:attrName>
                                        </p:attrNameLst>
                                      </p:cBhvr>
                                      <p:to>
                                        <p:strVal val="visible"/>
                                      </p:to>
                                    </p:set>
                                    <p:animEffect transition="in" filter="fade">
                                      <p:cBhvr>
                                        <p:cTn id="48" dur="1"/>
                                        <p:tgtEl>
                                          <p:spTgt spid="420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188"/>
                                        </p:tgtEl>
                                        <p:attrNameLst>
                                          <p:attrName>style.visibility</p:attrName>
                                        </p:attrNameLst>
                                      </p:cBhvr>
                                      <p:to>
                                        <p:strVal val="visible"/>
                                      </p:to>
                                    </p:set>
                                    <p:animEffect transition="in" filter="fade">
                                      <p:cBhvr>
                                        <p:cTn id="53" dur="1"/>
                                        <p:tgtEl>
                                          <p:spTgt spid="4188"/>
                                        </p:tgtEl>
                                      </p:cBhvr>
                                    </p:animEffect>
                                  </p:childTnLst>
                                </p:cTn>
                              </p:par>
                              <p:par>
                                <p:cTn id="54" presetID="10" presetClass="entr" presetSubtype="0" fill="hold" nodeType="withEffect">
                                  <p:stCondLst>
                                    <p:cond delay="0"/>
                                  </p:stCondLst>
                                  <p:childTnLst>
                                    <p:set>
                                      <p:cBhvr>
                                        <p:cTn id="55" dur="1" fill="hold">
                                          <p:stCondLst>
                                            <p:cond delay="0"/>
                                          </p:stCondLst>
                                        </p:cTn>
                                        <p:tgtEl>
                                          <p:spTgt spid="4204"/>
                                        </p:tgtEl>
                                        <p:attrNameLst>
                                          <p:attrName>style.visibility</p:attrName>
                                        </p:attrNameLst>
                                      </p:cBhvr>
                                      <p:to>
                                        <p:strVal val="visible"/>
                                      </p:to>
                                    </p:set>
                                    <p:animEffect transition="in" filter="fade">
                                      <p:cBhvr>
                                        <p:cTn id="56" dur="1"/>
                                        <p:tgtEl>
                                          <p:spTgt spid="4204"/>
                                        </p:tgtEl>
                                      </p:cBhvr>
                                    </p:animEffect>
                                  </p:childTnLst>
                                </p:cTn>
                              </p:par>
                              <p:par>
                                <p:cTn id="57" presetID="10" presetClass="entr" presetSubtype="0" fill="hold" nodeType="withEffect">
                                  <p:stCondLst>
                                    <p:cond delay="0"/>
                                  </p:stCondLst>
                                  <p:childTnLst>
                                    <p:set>
                                      <p:cBhvr>
                                        <p:cTn id="58" dur="1" fill="hold">
                                          <p:stCondLst>
                                            <p:cond delay="0"/>
                                          </p:stCondLst>
                                        </p:cTn>
                                        <p:tgtEl>
                                          <p:spTgt spid="4208"/>
                                        </p:tgtEl>
                                        <p:attrNameLst>
                                          <p:attrName>style.visibility</p:attrName>
                                        </p:attrNameLst>
                                      </p:cBhvr>
                                      <p:to>
                                        <p:strVal val="visible"/>
                                      </p:to>
                                    </p:set>
                                    <p:animEffect transition="in" filter="fade">
                                      <p:cBhvr>
                                        <p:cTn id="59" dur="1"/>
                                        <p:tgtEl>
                                          <p:spTgt spid="4208"/>
                                        </p:tgtEl>
                                      </p:cBhvr>
                                    </p:animEffect>
                                  </p:childTnLst>
                                </p:cTn>
                              </p:par>
                              <p:par>
                                <p:cTn id="60" presetID="10" presetClass="entr" presetSubtype="0" fill="hold" nodeType="withEffect">
                                  <p:stCondLst>
                                    <p:cond delay="0"/>
                                  </p:stCondLst>
                                  <p:childTnLst>
                                    <p:set>
                                      <p:cBhvr>
                                        <p:cTn id="61" dur="1" fill="hold">
                                          <p:stCondLst>
                                            <p:cond delay="0"/>
                                          </p:stCondLst>
                                        </p:cTn>
                                        <p:tgtEl>
                                          <p:spTgt spid="4207"/>
                                        </p:tgtEl>
                                        <p:attrNameLst>
                                          <p:attrName>style.visibility</p:attrName>
                                        </p:attrNameLst>
                                      </p:cBhvr>
                                      <p:to>
                                        <p:strVal val="visible"/>
                                      </p:to>
                                    </p:set>
                                    <p:animEffect transition="in" filter="fade">
                                      <p:cBhvr>
                                        <p:cTn id="62" dur="1"/>
                                        <p:tgtEl>
                                          <p:spTgt spid="4207"/>
                                        </p:tgtEl>
                                      </p:cBhvr>
                                    </p:animEffect>
                                  </p:childTnLst>
                                </p:cTn>
                              </p:par>
                              <p:par>
                                <p:cTn id="63" presetID="10" presetClass="entr" presetSubtype="0" fill="hold" nodeType="withEffect">
                                  <p:stCondLst>
                                    <p:cond delay="0"/>
                                  </p:stCondLst>
                                  <p:childTnLst>
                                    <p:set>
                                      <p:cBhvr>
                                        <p:cTn id="64" dur="1" fill="hold">
                                          <p:stCondLst>
                                            <p:cond delay="0"/>
                                          </p:stCondLst>
                                        </p:cTn>
                                        <p:tgtEl>
                                          <p:spTgt spid="4225"/>
                                        </p:tgtEl>
                                        <p:attrNameLst>
                                          <p:attrName>style.visibility</p:attrName>
                                        </p:attrNameLst>
                                      </p:cBhvr>
                                      <p:to>
                                        <p:strVal val="visible"/>
                                      </p:to>
                                    </p:set>
                                    <p:animEffect transition="in" filter="fade">
                                      <p:cBhvr>
                                        <p:cTn id="65" dur="1"/>
                                        <p:tgtEl>
                                          <p:spTgt spid="4225"/>
                                        </p:tgtEl>
                                      </p:cBhvr>
                                    </p:animEffect>
                                  </p:childTnLst>
                                </p:cTn>
                              </p:par>
                              <p:par>
                                <p:cTn id="66" presetID="10" presetClass="entr" presetSubtype="0" fill="hold" nodeType="withEffect">
                                  <p:stCondLst>
                                    <p:cond delay="0"/>
                                  </p:stCondLst>
                                  <p:childTnLst>
                                    <p:set>
                                      <p:cBhvr>
                                        <p:cTn id="67" dur="1" fill="hold">
                                          <p:stCondLst>
                                            <p:cond delay="0"/>
                                          </p:stCondLst>
                                        </p:cTn>
                                        <p:tgtEl>
                                          <p:spTgt spid="4224"/>
                                        </p:tgtEl>
                                        <p:attrNameLst>
                                          <p:attrName>style.visibility</p:attrName>
                                        </p:attrNameLst>
                                      </p:cBhvr>
                                      <p:to>
                                        <p:strVal val="visible"/>
                                      </p:to>
                                    </p:set>
                                    <p:animEffect transition="in" filter="fade">
                                      <p:cBhvr>
                                        <p:cTn id="68" dur="1"/>
                                        <p:tgtEl>
                                          <p:spTgt spid="4224"/>
                                        </p:tgtEl>
                                      </p:cBhvr>
                                    </p:animEffect>
                                  </p:childTnLst>
                                </p:cTn>
                              </p:par>
                              <p:par>
                                <p:cTn id="69" presetID="10" presetClass="entr" presetSubtype="0" fill="hold" nodeType="withEffect">
                                  <p:stCondLst>
                                    <p:cond delay="0"/>
                                  </p:stCondLst>
                                  <p:childTnLst>
                                    <p:set>
                                      <p:cBhvr>
                                        <p:cTn id="70" dur="1" fill="hold">
                                          <p:stCondLst>
                                            <p:cond delay="0"/>
                                          </p:stCondLst>
                                        </p:cTn>
                                        <p:tgtEl>
                                          <p:spTgt spid="4206"/>
                                        </p:tgtEl>
                                        <p:attrNameLst>
                                          <p:attrName>style.visibility</p:attrName>
                                        </p:attrNameLst>
                                      </p:cBhvr>
                                      <p:to>
                                        <p:strVal val="visible"/>
                                      </p:to>
                                    </p:set>
                                    <p:animEffect transition="in" filter="fade">
                                      <p:cBhvr>
                                        <p:cTn id="71" dur="1"/>
                                        <p:tgtEl>
                                          <p:spTgt spid="4206"/>
                                        </p:tgtEl>
                                      </p:cBhvr>
                                    </p:animEffect>
                                  </p:childTnLst>
                                </p:cTn>
                              </p:par>
                              <p:par>
                                <p:cTn id="72" presetID="10" presetClass="entr" presetSubtype="0" fill="hold" nodeType="withEffect">
                                  <p:stCondLst>
                                    <p:cond delay="0"/>
                                  </p:stCondLst>
                                  <p:childTnLst>
                                    <p:set>
                                      <p:cBhvr>
                                        <p:cTn id="73" dur="1" fill="hold">
                                          <p:stCondLst>
                                            <p:cond delay="0"/>
                                          </p:stCondLst>
                                        </p:cTn>
                                        <p:tgtEl>
                                          <p:spTgt spid="4205"/>
                                        </p:tgtEl>
                                        <p:attrNameLst>
                                          <p:attrName>style.visibility</p:attrName>
                                        </p:attrNameLst>
                                      </p:cBhvr>
                                      <p:to>
                                        <p:strVal val="visible"/>
                                      </p:to>
                                    </p:set>
                                    <p:animEffect transition="in" filter="fade">
                                      <p:cBhvr>
                                        <p:cTn id="74" dur="1"/>
                                        <p:tgtEl>
                                          <p:spTgt spid="4205"/>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4209"/>
                                        </p:tgtEl>
                                        <p:attrNameLst>
                                          <p:attrName>style.visibility</p:attrName>
                                        </p:attrNameLst>
                                      </p:cBhvr>
                                      <p:to>
                                        <p:strVal val="visible"/>
                                      </p:to>
                                    </p:set>
                                    <p:animEffect transition="in" filter="fade">
                                      <p:cBhvr>
                                        <p:cTn id="79" dur="500"/>
                                        <p:tgtEl>
                                          <p:spTgt spid="4209"/>
                                        </p:tgtEl>
                                      </p:cBhvr>
                                    </p:animEffect>
                                  </p:childTnLst>
                                </p:cTn>
                              </p:par>
                              <p:par>
                                <p:cTn id="80" presetID="10" presetClass="entr" presetSubtype="0" fill="hold" nodeType="withEffect">
                                  <p:stCondLst>
                                    <p:cond delay="0"/>
                                  </p:stCondLst>
                                  <p:childTnLst>
                                    <p:set>
                                      <p:cBhvr>
                                        <p:cTn id="81" dur="1" fill="hold">
                                          <p:stCondLst>
                                            <p:cond delay="0"/>
                                          </p:stCondLst>
                                        </p:cTn>
                                        <p:tgtEl>
                                          <p:spTgt spid="4210"/>
                                        </p:tgtEl>
                                        <p:attrNameLst>
                                          <p:attrName>style.visibility</p:attrName>
                                        </p:attrNameLst>
                                      </p:cBhvr>
                                      <p:to>
                                        <p:strVal val="visible"/>
                                      </p:to>
                                    </p:set>
                                    <p:animEffect transition="in" filter="fade">
                                      <p:cBhvr>
                                        <p:cTn id="82" dur="500"/>
                                        <p:tgtEl>
                                          <p:spTgt spid="4210"/>
                                        </p:tgtEl>
                                      </p:cBhvr>
                                    </p:animEffect>
                                  </p:childTnLst>
                                </p:cTn>
                              </p:par>
                              <p:par>
                                <p:cTn id="83" presetID="10" presetClass="entr" presetSubtype="0" fill="hold" nodeType="withEffect">
                                  <p:stCondLst>
                                    <p:cond delay="0"/>
                                  </p:stCondLst>
                                  <p:childTnLst>
                                    <p:set>
                                      <p:cBhvr>
                                        <p:cTn id="84" dur="1" fill="hold">
                                          <p:stCondLst>
                                            <p:cond delay="0"/>
                                          </p:stCondLst>
                                        </p:cTn>
                                        <p:tgtEl>
                                          <p:spTgt spid="4211"/>
                                        </p:tgtEl>
                                        <p:attrNameLst>
                                          <p:attrName>style.visibility</p:attrName>
                                        </p:attrNameLst>
                                      </p:cBhvr>
                                      <p:to>
                                        <p:strVal val="visible"/>
                                      </p:to>
                                    </p:set>
                                    <p:animEffect transition="in" filter="fade">
                                      <p:cBhvr>
                                        <p:cTn id="85" dur="500"/>
                                        <p:tgtEl>
                                          <p:spTgt spid="4211"/>
                                        </p:tgtEl>
                                      </p:cBhvr>
                                    </p:animEffect>
                                  </p:childTnLst>
                                </p:cTn>
                              </p:par>
                              <p:par>
                                <p:cTn id="86" presetID="10" presetClass="entr" presetSubtype="0" fill="hold" nodeType="withEffect">
                                  <p:stCondLst>
                                    <p:cond delay="0"/>
                                  </p:stCondLst>
                                  <p:childTnLst>
                                    <p:set>
                                      <p:cBhvr>
                                        <p:cTn id="87" dur="1" fill="hold">
                                          <p:stCondLst>
                                            <p:cond delay="0"/>
                                          </p:stCondLst>
                                        </p:cTn>
                                        <p:tgtEl>
                                          <p:spTgt spid="4212"/>
                                        </p:tgtEl>
                                        <p:attrNameLst>
                                          <p:attrName>style.visibility</p:attrName>
                                        </p:attrNameLst>
                                      </p:cBhvr>
                                      <p:to>
                                        <p:strVal val="visible"/>
                                      </p:to>
                                    </p:set>
                                    <p:animEffect transition="in" filter="fade">
                                      <p:cBhvr>
                                        <p:cTn id="88" dur="500"/>
                                        <p:tgtEl>
                                          <p:spTgt spid="4212"/>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4214"/>
                                        </p:tgtEl>
                                        <p:attrNameLst>
                                          <p:attrName>style.visibility</p:attrName>
                                        </p:attrNameLst>
                                      </p:cBhvr>
                                      <p:to>
                                        <p:strVal val="visible"/>
                                      </p:to>
                                    </p:set>
                                    <p:animEffect transition="in" filter="fade">
                                      <p:cBhvr>
                                        <p:cTn id="93" dur="1"/>
                                        <p:tgtEl>
                                          <p:spTgt spid="4214"/>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4215"/>
                                        </p:tgtEl>
                                        <p:attrNameLst>
                                          <p:attrName>style.visibility</p:attrName>
                                        </p:attrNameLst>
                                      </p:cBhvr>
                                      <p:to>
                                        <p:strVal val="visible"/>
                                      </p:to>
                                    </p:set>
                                    <p:animEffect transition="in" filter="fade">
                                      <p:cBhvr>
                                        <p:cTn id="98" dur="1"/>
                                        <p:tgtEl>
                                          <p:spTgt spid="4215"/>
                                        </p:tgtEl>
                                      </p:cBhvr>
                                    </p:animEffect>
                                  </p:childTnLst>
                                </p:cTn>
                              </p:par>
                              <p:par>
                                <p:cTn id="99" presetID="10" presetClass="entr" presetSubtype="0" fill="hold" nodeType="withEffect">
                                  <p:stCondLst>
                                    <p:cond delay="0"/>
                                  </p:stCondLst>
                                  <p:childTnLst>
                                    <p:set>
                                      <p:cBhvr>
                                        <p:cTn id="100" dur="1" fill="hold">
                                          <p:stCondLst>
                                            <p:cond delay="0"/>
                                          </p:stCondLst>
                                        </p:cTn>
                                        <p:tgtEl>
                                          <p:spTgt spid="4216"/>
                                        </p:tgtEl>
                                        <p:attrNameLst>
                                          <p:attrName>style.visibility</p:attrName>
                                        </p:attrNameLst>
                                      </p:cBhvr>
                                      <p:to>
                                        <p:strVal val="visible"/>
                                      </p:to>
                                    </p:set>
                                    <p:animEffect transition="in" filter="fade">
                                      <p:cBhvr>
                                        <p:cTn id="101" dur="1"/>
                                        <p:tgtEl>
                                          <p:spTgt spid="4216"/>
                                        </p:tgtEl>
                                      </p:cBhvr>
                                    </p:animEffect>
                                  </p:childTnLst>
                                </p:cTn>
                              </p:par>
                              <p:par>
                                <p:cTn id="102" presetID="10" presetClass="entr" presetSubtype="0" fill="hold" nodeType="withEffect">
                                  <p:stCondLst>
                                    <p:cond delay="0"/>
                                  </p:stCondLst>
                                  <p:childTnLst>
                                    <p:set>
                                      <p:cBhvr>
                                        <p:cTn id="103" dur="1" fill="hold">
                                          <p:stCondLst>
                                            <p:cond delay="0"/>
                                          </p:stCondLst>
                                        </p:cTn>
                                        <p:tgtEl>
                                          <p:spTgt spid="4217"/>
                                        </p:tgtEl>
                                        <p:attrNameLst>
                                          <p:attrName>style.visibility</p:attrName>
                                        </p:attrNameLst>
                                      </p:cBhvr>
                                      <p:to>
                                        <p:strVal val="visible"/>
                                      </p:to>
                                    </p:set>
                                    <p:animEffect transition="in" filter="fade">
                                      <p:cBhvr>
                                        <p:cTn id="104" dur="1"/>
                                        <p:tgtEl>
                                          <p:spTgt spid="4217"/>
                                        </p:tgtEl>
                                      </p:cBhvr>
                                    </p:animEffect>
                                  </p:childTnLst>
                                </p:cTn>
                              </p:par>
                              <p:par>
                                <p:cTn id="105" presetID="10" presetClass="entr" presetSubtype="0" fill="hold" nodeType="withEffect">
                                  <p:stCondLst>
                                    <p:cond delay="0"/>
                                  </p:stCondLst>
                                  <p:childTnLst>
                                    <p:set>
                                      <p:cBhvr>
                                        <p:cTn id="106" dur="1" fill="hold">
                                          <p:stCondLst>
                                            <p:cond delay="0"/>
                                          </p:stCondLst>
                                        </p:cTn>
                                        <p:tgtEl>
                                          <p:spTgt spid="4218"/>
                                        </p:tgtEl>
                                        <p:attrNameLst>
                                          <p:attrName>style.visibility</p:attrName>
                                        </p:attrNameLst>
                                      </p:cBhvr>
                                      <p:to>
                                        <p:strVal val="visible"/>
                                      </p:to>
                                    </p:set>
                                    <p:animEffect transition="in" filter="fade">
                                      <p:cBhvr>
                                        <p:cTn id="107" dur="1"/>
                                        <p:tgtEl>
                                          <p:spTgt spid="4218"/>
                                        </p:tgtEl>
                                      </p:cBhvr>
                                    </p:animEffect>
                                  </p:childTnLst>
                                </p:cTn>
                              </p:par>
                              <p:par>
                                <p:cTn id="108" presetID="10" presetClass="entr" presetSubtype="0" fill="hold" nodeType="withEffect">
                                  <p:stCondLst>
                                    <p:cond delay="0"/>
                                  </p:stCondLst>
                                  <p:childTnLst>
                                    <p:set>
                                      <p:cBhvr>
                                        <p:cTn id="109" dur="1" fill="hold">
                                          <p:stCondLst>
                                            <p:cond delay="0"/>
                                          </p:stCondLst>
                                        </p:cTn>
                                        <p:tgtEl>
                                          <p:spTgt spid="4219"/>
                                        </p:tgtEl>
                                        <p:attrNameLst>
                                          <p:attrName>style.visibility</p:attrName>
                                        </p:attrNameLst>
                                      </p:cBhvr>
                                      <p:to>
                                        <p:strVal val="visible"/>
                                      </p:to>
                                    </p:set>
                                    <p:animEffect transition="in" filter="fade">
                                      <p:cBhvr>
                                        <p:cTn id="110" dur="1"/>
                                        <p:tgtEl>
                                          <p:spTgt spid="4219"/>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4268"/>
                                        </p:tgtEl>
                                        <p:attrNameLst>
                                          <p:attrName>style.visibility</p:attrName>
                                        </p:attrNameLst>
                                      </p:cBhvr>
                                      <p:to>
                                        <p:strVal val="visible"/>
                                      </p:to>
                                    </p:set>
                                    <p:animEffect transition="in" filter="fade">
                                      <p:cBhvr>
                                        <p:cTn id="115" dur="1"/>
                                        <p:tgtEl>
                                          <p:spTgt spid="4268"/>
                                        </p:tgtEl>
                                      </p:cBhvr>
                                    </p:animEffect>
                                  </p:childTnLst>
                                </p:cTn>
                              </p:par>
                              <p:par>
                                <p:cTn id="116" presetID="10" presetClass="entr" presetSubtype="0" fill="hold" nodeType="withEffect">
                                  <p:stCondLst>
                                    <p:cond delay="0"/>
                                  </p:stCondLst>
                                  <p:childTnLst>
                                    <p:set>
                                      <p:cBhvr>
                                        <p:cTn id="117" dur="1" fill="hold">
                                          <p:stCondLst>
                                            <p:cond delay="0"/>
                                          </p:stCondLst>
                                        </p:cTn>
                                        <p:tgtEl>
                                          <p:spTgt spid="4267"/>
                                        </p:tgtEl>
                                        <p:attrNameLst>
                                          <p:attrName>style.visibility</p:attrName>
                                        </p:attrNameLst>
                                      </p:cBhvr>
                                      <p:to>
                                        <p:strVal val="visible"/>
                                      </p:to>
                                    </p:set>
                                    <p:animEffect transition="in" filter="fade">
                                      <p:cBhvr>
                                        <p:cTn id="118" dur="1"/>
                                        <p:tgtEl>
                                          <p:spTgt spid="4267"/>
                                        </p:tgtEl>
                                      </p:cBhvr>
                                    </p:animEffect>
                                  </p:childTnLst>
                                </p:cTn>
                              </p:par>
                              <p:par>
                                <p:cTn id="119" presetID="10" presetClass="entr" presetSubtype="0" fill="hold" nodeType="withEffect">
                                  <p:stCondLst>
                                    <p:cond delay="0"/>
                                  </p:stCondLst>
                                  <p:childTnLst>
                                    <p:set>
                                      <p:cBhvr>
                                        <p:cTn id="120" dur="1" fill="hold">
                                          <p:stCondLst>
                                            <p:cond delay="0"/>
                                          </p:stCondLst>
                                        </p:cTn>
                                        <p:tgtEl>
                                          <p:spTgt spid="4266"/>
                                        </p:tgtEl>
                                        <p:attrNameLst>
                                          <p:attrName>style.visibility</p:attrName>
                                        </p:attrNameLst>
                                      </p:cBhvr>
                                      <p:to>
                                        <p:strVal val="visible"/>
                                      </p:to>
                                    </p:set>
                                    <p:animEffect transition="in" filter="fade">
                                      <p:cBhvr>
                                        <p:cTn id="121" dur="1"/>
                                        <p:tgtEl>
                                          <p:spTgt spid="4266"/>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4244"/>
                                        </p:tgtEl>
                                        <p:attrNameLst>
                                          <p:attrName>style.visibility</p:attrName>
                                        </p:attrNameLst>
                                      </p:cBhvr>
                                      <p:to>
                                        <p:strVal val="visible"/>
                                      </p:to>
                                    </p:set>
                                    <p:animEffect transition="in" filter="fade">
                                      <p:cBhvr>
                                        <p:cTn id="126" dur="1"/>
                                        <p:tgtEl>
                                          <p:spTgt spid="4244"/>
                                        </p:tgtEl>
                                      </p:cBhvr>
                                    </p:animEffect>
                                  </p:childTnLst>
                                </p:cTn>
                              </p:par>
                              <p:par>
                                <p:cTn id="127" presetID="10" presetClass="entr" presetSubtype="0" fill="hold" nodeType="withEffect">
                                  <p:stCondLst>
                                    <p:cond delay="0"/>
                                  </p:stCondLst>
                                  <p:childTnLst>
                                    <p:set>
                                      <p:cBhvr>
                                        <p:cTn id="128" dur="1" fill="hold">
                                          <p:stCondLst>
                                            <p:cond delay="0"/>
                                          </p:stCondLst>
                                        </p:cTn>
                                        <p:tgtEl>
                                          <p:spTgt spid="4245"/>
                                        </p:tgtEl>
                                        <p:attrNameLst>
                                          <p:attrName>style.visibility</p:attrName>
                                        </p:attrNameLst>
                                      </p:cBhvr>
                                      <p:to>
                                        <p:strVal val="visible"/>
                                      </p:to>
                                    </p:set>
                                    <p:animEffect transition="in" filter="fade">
                                      <p:cBhvr>
                                        <p:cTn id="129" dur="1"/>
                                        <p:tgtEl>
                                          <p:spTgt spid="4245"/>
                                        </p:tgtEl>
                                      </p:cBhvr>
                                    </p:animEffect>
                                  </p:childTnLst>
                                </p:cTn>
                              </p:par>
                              <p:par>
                                <p:cTn id="130" presetID="10" presetClass="entr" presetSubtype="0" fill="hold" nodeType="withEffect">
                                  <p:stCondLst>
                                    <p:cond delay="0"/>
                                  </p:stCondLst>
                                  <p:childTnLst>
                                    <p:set>
                                      <p:cBhvr>
                                        <p:cTn id="131" dur="1" fill="hold">
                                          <p:stCondLst>
                                            <p:cond delay="0"/>
                                          </p:stCondLst>
                                        </p:cTn>
                                        <p:tgtEl>
                                          <p:spTgt spid="4247"/>
                                        </p:tgtEl>
                                        <p:attrNameLst>
                                          <p:attrName>style.visibility</p:attrName>
                                        </p:attrNameLst>
                                      </p:cBhvr>
                                      <p:to>
                                        <p:strVal val="visible"/>
                                      </p:to>
                                    </p:set>
                                    <p:animEffect transition="in" filter="fade">
                                      <p:cBhvr>
                                        <p:cTn id="132" dur="1"/>
                                        <p:tgtEl>
                                          <p:spTgt spid="4247"/>
                                        </p:tgtEl>
                                      </p:cBhvr>
                                    </p:animEffect>
                                  </p:childTnLst>
                                </p:cTn>
                              </p:par>
                              <p:par>
                                <p:cTn id="133" presetID="10" presetClass="entr" presetSubtype="0" fill="hold" nodeType="withEffect">
                                  <p:stCondLst>
                                    <p:cond delay="0"/>
                                  </p:stCondLst>
                                  <p:childTnLst>
                                    <p:set>
                                      <p:cBhvr>
                                        <p:cTn id="134" dur="1" fill="hold">
                                          <p:stCondLst>
                                            <p:cond delay="0"/>
                                          </p:stCondLst>
                                        </p:cTn>
                                        <p:tgtEl>
                                          <p:spTgt spid="4248"/>
                                        </p:tgtEl>
                                        <p:attrNameLst>
                                          <p:attrName>style.visibility</p:attrName>
                                        </p:attrNameLst>
                                      </p:cBhvr>
                                      <p:to>
                                        <p:strVal val="visible"/>
                                      </p:to>
                                    </p:set>
                                    <p:animEffect transition="in" filter="fade">
                                      <p:cBhvr>
                                        <p:cTn id="135" dur="1"/>
                                        <p:tgtEl>
                                          <p:spTgt spid="4248"/>
                                        </p:tgtEl>
                                      </p:cBhvr>
                                    </p:animEffect>
                                  </p:childTnLst>
                                </p:cTn>
                              </p:par>
                              <p:par>
                                <p:cTn id="136" presetID="10" presetClass="entr" presetSubtype="0" fill="hold" nodeType="withEffect">
                                  <p:stCondLst>
                                    <p:cond delay="0"/>
                                  </p:stCondLst>
                                  <p:childTnLst>
                                    <p:set>
                                      <p:cBhvr>
                                        <p:cTn id="137" dur="1" fill="hold">
                                          <p:stCondLst>
                                            <p:cond delay="0"/>
                                          </p:stCondLst>
                                        </p:cTn>
                                        <p:tgtEl>
                                          <p:spTgt spid="4246"/>
                                        </p:tgtEl>
                                        <p:attrNameLst>
                                          <p:attrName>style.visibility</p:attrName>
                                        </p:attrNameLst>
                                      </p:cBhvr>
                                      <p:to>
                                        <p:strVal val="visible"/>
                                      </p:to>
                                    </p:set>
                                    <p:animEffect transition="in" filter="fade">
                                      <p:cBhvr>
                                        <p:cTn id="138" dur="1"/>
                                        <p:tgtEl>
                                          <p:spTgt spid="4246"/>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4226"/>
                                        </p:tgtEl>
                                        <p:attrNameLst>
                                          <p:attrName>style.visibility</p:attrName>
                                        </p:attrNameLst>
                                      </p:cBhvr>
                                      <p:to>
                                        <p:strVal val="visible"/>
                                      </p:to>
                                    </p:set>
                                    <p:animEffect transition="in" filter="fade">
                                      <p:cBhvr>
                                        <p:cTn id="143" dur="500"/>
                                        <p:tgtEl>
                                          <p:spTgt spid="4226"/>
                                        </p:tgtEl>
                                      </p:cBhvr>
                                    </p:animEffect>
                                  </p:childTnLst>
                                </p:cTn>
                              </p:par>
                              <p:par>
                                <p:cTn id="144" presetID="10" presetClass="entr" presetSubtype="0" fill="hold" nodeType="withEffect">
                                  <p:stCondLst>
                                    <p:cond delay="0"/>
                                  </p:stCondLst>
                                  <p:childTnLst>
                                    <p:set>
                                      <p:cBhvr>
                                        <p:cTn id="145" dur="1" fill="hold">
                                          <p:stCondLst>
                                            <p:cond delay="0"/>
                                          </p:stCondLst>
                                        </p:cTn>
                                        <p:tgtEl>
                                          <p:spTgt spid="4227"/>
                                        </p:tgtEl>
                                        <p:attrNameLst>
                                          <p:attrName>style.visibility</p:attrName>
                                        </p:attrNameLst>
                                      </p:cBhvr>
                                      <p:to>
                                        <p:strVal val="visible"/>
                                      </p:to>
                                    </p:set>
                                    <p:animEffect transition="in" filter="fade">
                                      <p:cBhvr>
                                        <p:cTn id="146" dur="500"/>
                                        <p:tgtEl>
                                          <p:spTgt spid="4227"/>
                                        </p:tgtEl>
                                      </p:cBhvr>
                                    </p:animEffect>
                                  </p:childTnLst>
                                </p:cTn>
                              </p:par>
                              <p:par>
                                <p:cTn id="147" presetID="10" presetClass="entr" presetSubtype="0" fill="hold" nodeType="withEffect">
                                  <p:stCondLst>
                                    <p:cond delay="0"/>
                                  </p:stCondLst>
                                  <p:childTnLst>
                                    <p:set>
                                      <p:cBhvr>
                                        <p:cTn id="148" dur="1" fill="hold">
                                          <p:stCondLst>
                                            <p:cond delay="0"/>
                                          </p:stCondLst>
                                        </p:cTn>
                                        <p:tgtEl>
                                          <p:spTgt spid="4228"/>
                                        </p:tgtEl>
                                        <p:attrNameLst>
                                          <p:attrName>style.visibility</p:attrName>
                                        </p:attrNameLst>
                                      </p:cBhvr>
                                      <p:to>
                                        <p:strVal val="visible"/>
                                      </p:to>
                                    </p:set>
                                    <p:animEffect transition="in" filter="fade">
                                      <p:cBhvr>
                                        <p:cTn id="149" dur="500"/>
                                        <p:tgtEl>
                                          <p:spTgt spid="4228"/>
                                        </p:tgtEl>
                                      </p:cBhvr>
                                    </p:animEffect>
                                  </p:childTnLst>
                                </p:cTn>
                              </p:par>
                              <p:par>
                                <p:cTn id="150" presetID="10" presetClass="entr" presetSubtype="0" fill="hold" nodeType="withEffect">
                                  <p:stCondLst>
                                    <p:cond delay="0"/>
                                  </p:stCondLst>
                                  <p:childTnLst>
                                    <p:set>
                                      <p:cBhvr>
                                        <p:cTn id="151" dur="1" fill="hold">
                                          <p:stCondLst>
                                            <p:cond delay="0"/>
                                          </p:stCondLst>
                                        </p:cTn>
                                        <p:tgtEl>
                                          <p:spTgt spid="4229"/>
                                        </p:tgtEl>
                                        <p:attrNameLst>
                                          <p:attrName>style.visibility</p:attrName>
                                        </p:attrNameLst>
                                      </p:cBhvr>
                                      <p:to>
                                        <p:strVal val="visible"/>
                                      </p:to>
                                    </p:set>
                                    <p:animEffect transition="in" filter="fade">
                                      <p:cBhvr>
                                        <p:cTn id="152" dur="500"/>
                                        <p:tgtEl>
                                          <p:spTgt spid="4229"/>
                                        </p:tgtEl>
                                      </p:cBhvr>
                                    </p:animEffect>
                                  </p:childTnLst>
                                </p:cTn>
                              </p:par>
                              <p:par>
                                <p:cTn id="153" presetID="10" presetClass="entr" presetSubtype="0" fill="hold" nodeType="withEffect">
                                  <p:stCondLst>
                                    <p:cond delay="0"/>
                                  </p:stCondLst>
                                  <p:childTnLst>
                                    <p:set>
                                      <p:cBhvr>
                                        <p:cTn id="154" dur="1" fill="hold">
                                          <p:stCondLst>
                                            <p:cond delay="0"/>
                                          </p:stCondLst>
                                        </p:cTn>
                                        <p:tgtEl>
                                          <p:spTgt spid="4230"/>
                                        </p:tgtEl>
                                        <p:attrNameLst>
                                          <p:attrName>style.visibility</p:attrName>
                                        </p:attrNameLst>
                                      </p:cBhvr>
                                      <p:to>
                                        <p:strVal val="visible"/>
                                      </p:to>
                                    </p:set>
                                    <p:animEffect transition="in" filter="fade">
                                      <p:cBhvr>
                                        <p:cTn id="155" dur="500"/>
                                        <p:tgtEl>
                                          <p:spTgt spid="4230"/>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nodeType="clickEffect">
                                  <p:stCondLst>
                                    <p:cond delay="0"/>
                                  </p:stCondLst>
                                  <p:childTnLst>
                                    <p:set>
                                      <p:cBhvr>
                                        <p:cTn id="159" dur="1" fill="hold">
                                          <p:stCondLst>
                                            <p:cond delay="0"/>
                                          </p:stCondLst>
                                        </p:cTn>
                                        <p:tgtEl>
                                          <p:spTgt spid="4220"/>
                                        </p:tgtEl>
                                        <p:attrNameLst>
                                          <p:attrName>style.visibility</p:attrName>
                                        </p:attrNameLst>
                                      </p:cBhvr>
                                      <p:to>
                                        <p:strVal val="visible"/>
                                      </p:to>
                                    </p:set>
                                    <p:animEffect transition="in" filter="fade">
                                      <p:cBhvr>
                                        <p:cTn id="160" dur="500"/>
                                        <p:tgtEl>
                                          <p:spTgt spid="4220"/>
                                        </p:tgtEl>
                                      </p:cBhvr>
                                    </p:animEffect>
                                  </p:childTnLst>
                                </p:cTn>
                              </p:par>
                              <p:par>
                                <p:cTn id="161" presetID="10" presetClass="entr" presetSubtype="0" fill="hold" nodeType="withEffect">
                                  <p:stCondLst>
                                    <p:cond delay="0"/>
                                  </p:stCondLst>
                                  <p:childTnLst>
                                    <p:set>
                                      <p:cBhvr>
                                        <p:cTn id="162" dur="1" fill="hold">
                                          <p:stCondLst>
                                            <p:cond delay="0"/>
                                          </p:stCondLst>
                                        </p:cTn>
                                        <p:tgtEl>
                                          <p:spTgt spid="4221"/>
                                        </p:tgtEl>
                                        <p:attrNameLst>
                                          <p:attrName>style.visibility</p:attrName>
                                        </p:attrNameLst>
                                      </p:cBhvr>
                                      <p:to>
                                        <p:strVal val="visible"/>
                                      </p:to>
                                    </p:set>
                                    <p:animEffect transition="in" filter="fade">
                                      <p:cBhvr>
                                        <p:cTn id="163" dur="500"/>
                                        <p:tgtEl>
                                          <p:spTgt spid="4221"/>
                                        </p:tgtEl>
                                      </p:cBhvr>
                                    </p:animEffect>
                                  </p:childTnLst>
                                </p:cTn>
                              </p:par>
                              <p:par>
                                <p:cTn id="164" presetID="10" presetClass="entr" presetSubtype="0" fill="hold" nodeType="withEffect">
                                  <p:stCondLst>
                                    <p:cond delay="0"/>
                                  </p:stCondLst>
                                  <p:childTnLst>
                                    <p:set>
                                      <p:cBhvr>
                                        <p:cTn id="165" dur="1" fill="hold">
                                          <p:stCondLst>
                                            <p:cond delay="0"/>
                                          </p:stCondLst>
                                        </p:cTn>
                                        <p:tgtEl>
                                          <p:spTgt spid="4222"/>
                                        </p:tgtEl>
                                        <p:attrNameLst>
                                          <p:attrName>style.visibility</p:attrName>
                                        </p:attrNameLst>
                                      </p:cBhvr>
                                      <p:to>
                                        <p:strVal val="visible"/>
                                      </p:to>
                                    </p:set>
                                    <p:animEffect transition="in" filter="fade">
                                      <p:cBhvr>
                                        <p:cTn id="166" dur="500"/>
                                        <p:tgtEl>
                                          <p:spTgt spid="4222"/>
                                        </p:tgtEl>
                                      </p:cBhvr>
                                    </p:animEffect>
                                  </p:childTnLst>
                                </p:cTn>
                              </p:par>
                              <p:par>
                                <p:cTn id="167" presetID="10" presetClass="entr" presetSubtype="0" fill="hold" nodeType="withEffect">
                                  <p:stCondLst>
                                    <p:cond delay="0"/>
                                  </p:stCondLst>
                                  <p:childTnLst>
                                    <p:set>
                                      <p:cBhvr>
                                        <p:cTn id="168" dur="1" fill="hold">
                                          <p:stCondLst>
                                            <p:cond delay="0"/>
                                          </p:stCondLst>
                                        </p:cTn>
                                        <p:tgtEl>
                                          <p:spTgt spid="4223"/>
                                        </p:tgtEl>
                                        <p:attrNameLst>
                                          <p:attrName>style.visibility</p:attrName>
                                        </p:attrNameLst>
                                      </p:cBhvr>
                                      <p:to>
                                        <p:strVal val="visible"/>
                                      </p:to>
                                    </p:set>
                                    <p:animEffect transition="in" filter="fade">
                                      <p:cBhvr>
                                        <p:cTn id="169" dur="500"/>
                                        <p:tgtEl>
                                          <p:spTgt spid="4223"/>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nodeType="clickEffect">
                                  <p:stCondLst>
                                    <p:cond delay="0"/>
                                  </p:stCondLst>
                                  <p:childTnLst>
                                    <p:set>
                                      <p:cBhvr>
                                        <p:cTn id="173" dur="1" fill="hold">
                                          <p:stCondLst>
                                            <p:cond delay="0"/>
                                          </p:stCondLst>
                                        </p:cTn>
                                        <p:tgtEl>
                                          <p:spTgt spid="4249"/>
                                        </p:tgtEl>
                                        <p:attrNameLst>
                                          <p:attrName>style.visibility</p:attrName>
                                        </p:attrNameLst>
                                      </p:cBhvr>
                                      <p:to>
                                        <p:strVal val="visible"/>
                                      </p:to>
                                    </p:set>
                                    <p:animEffect transition="in" filter="fade">
                                      <p:cBhvr>
                                        <p:cTn id="174" dur="1"/>
                                        <p:tgtEl>
                                          <p:spTgt spid="4249"/>
                                        </p:tgtEl>
                                      </p:cBhvr>
                                    </p:animEffect>
                                  </p:childTnLst>
                                </p:cTn>
                              </p:par>
                              <p:par>
                                <p:cTn id="175" presetID="10" presetClass="entr" presetSubtype="0" fill="hold" nodeType="withEffect">
                                  <p:stCondLst>
                                    <p:cond delay="0"/>
                                  </p:stCondLst>
                                  <p:childTnLst>
                                    <p:set>
                                      <p:cBhvr>
                                        <p:cTn id="176" dur="1" fill="hold">
                                          <p:stCondLst>
                                            <p:cond delay="0"/>
                                          </p:stCondLst>
                                        </p:cTn>
                                        <p:tgtEl>
                                          <p:spTgt spid="4250"/>
                                        </p:tgtEl>
                                        <p:attrNameLst>
                                          <p:attrName>style.visibility</p:attrName>
                                        </p:attrNameLst>
                                      </p:cBhvr>
                                      <p:to>
                                        <p:strVal val="visible"/>
                                      </p:to>
                                    </p:set>
                                    <p:animEffect transition="in" filter="fade">
                                      <p:cBhvr>
                                        <p:cTn id="177" dur="1"/>
                                        <p:tgtEl>
                                          <p:spTgt spid="4250"/>
                                        </p:tgtEl>
                                      </p:cBhvr>
                                    </p:animEffect>
                                  </p:childTnLst>
                                </p:cTn>
                              </p:par>
                              <p:par>
                                <p:cTn id="178" presetID="10" presetClass="entr" presetSubtype="0" fill="hold" nodeType="withEffect">
                                  <p:stCondLst>
                                    <p:cond delay="0"/>
                                  </p:stCondLst>
                                  <p:childTnLst>
                                    <p:set>
                                      <p:cBhvr>
                                        <p:cTn id="179" dur="1" fill="hold">
                                          <p:stCondLst>
                                            <p:cond delay="0"/>
                                          </p:stCondLst>
                                        </p:cTn>
                                        <p:tgtEl>
                                          <p:spTgt spid="4254"/>
                                        </p:tgtEl>
                                        <p:attrNameLst>
                                          <p:attrName>style.visibility</p:attrName>
                                        </p:attrNameLst>
                                      </p:cBhvr>
                                      <p:to>
                                        <p:strVal val="visible"/>
                                      </p:to>
                                    </p:set>
                                    <p:animEffect transition="in" filter="fade">
                                      <p:cBhvr>
                                        <p:cTn id="180" dur="1"/>
                                        <p:tgtEl>
                                          <p:spTgt spid="4254"/>
                                        </p:tgtEl>
                                      </p:cBhvr>
                                    </p:animEffect>
                                  </p:childTnLst>
                                </p:cTn>
                              </p:par>
                              <p:par>
                                <p:cTn id="181" presetID="10" presetClass="entr" presetSubtype="0" fill="hold" nodeType="withEffect">
                                  <p:stCondLst>
                                    <p:cond delay="0"/>
                                  </p:stCondLst>
                                  <p:childTnLst>
                                    <p:set>
                                      <p:cBhvr>
                                        <p:cTn id="182" dur="1" fill="hold">
                                          <p:stCondLst>
                                            <p:cond delay="0"/>
                                          </p:stCondLst>
                                        </p:cTn>
                                        <p:tgtEl>
                                          <p:spTgt spid="4253"/>
                                        </p:tgtEl>
                                        <p:attrNameLst>
                                          <p:attrName>style.visibility</p:attrName>
                                        </p:attrNameLst>
                                      </p:cBhvr>
                                      <p:to>
                                        <p:strVal val="visible"/>
                                      </p:to>
                                    </p:set>
                                    <p:animEffect transition="in" filter="fade">
                                      <p:cBhvr>
                                        <p:cTn id="183" dur="1"/>
                                        <p:tgtEl>
                                          <p:spTgt spid="4253"/>
                                        </p:tgtEl>
                                      </p:cBhvr>
                                    </p:animEffect>
                                  </p:childTnLst>
                                </p:cTn>
                              </p:par>
                              <p:par>
                                <p:cTn id="184" presetID="10" presetClass="entr" presetSubtype="0" fill="hold" nodeType="withEffect">
                                  <p:stCondLst>
                                    <p:cond delay="0"/>
                                  </p:stCondLst>
                                  <p:childTnLst>
                                    <p:set>
                                      <p:cBhvr>
                                        <p:cTn id="185" dur="1" fill="hold">
                                          <p:stCondLst>
                                            <p:cond delay="0"/>
                                          </p:stCondLst>
                                        </p:cTn>
                                        <p:tgtEl>
                                          <p:spTgt spid="4256"/>
                                        </p:tgtEl>
                                        <p:attrNameLst>
                                          <p:attrName>style.visibility</p:attrName>
                                        </p:attrNameLst>
                                      </p:cBhvr>
                                      <p:to>
                                        <p:strVal val="visible"/>
                                      </p:to>
                                    </p:set>
                                    <p:animEffect transition="in" filter="fade">
                                      <p:cBhvr>
                                        <p:cTn id="186" dur="1"/>
                                        <p:tgtEl>
                                          <p:spTgt spid="4256"/>
                                        </p:tgtEl>
                                      </p:cBhvr>
                                    </p:animEffect>
                                  </p:childTnLst>
                                </p:cTn>
                              </p:par>
                              <p:par>
                                <p:cTn id="187" presetID="10" presetClass="entr" presetSubtype="0" fill="hold" nodeType="withEffect">
                                  <p:stCondLst>
                                    <p:cond delay="0"/>
                                  </p:stCondLst>
                                  <p:childTnLst>
                                    <p:set>
                                      <p:cBhvr>
                                        <p:cTn id="188" dur="1" fill="hold">
                                          <p:stCondLst>
                                            <p:cond delay="0"/>
                                          </p:stCondLst>
                                        </p:cTn>
                                        <p:tgtEl>
                                          <p:spTgt spid="4255"/>
                                        </p:tgtEl>
                                        <p:attrNameLst>
                                          <p:attrName>style.visibility</p:attrName>
                                        </p:attrNameLst>
                                      </p:cBhvr>
                                      <p:to>
                                        <p:strVal val="visible"/>
                                      </p:to>
                                    </p:set>
                                    <p:animEffect transition="in" filter="fade">
                                      <p:cBhvr>
                                        <p:cTn id="189" dur="1"/>
                                        <p:tgtEl>
                                          <p:spTgt spid="4255"/>
                                        </p:tgtEl>
                                      </p:cBhvr>
                                    </p:animEffect>
                                  </p:childTnLst>
                                </p:cTn>
                              </p:par>
                              <p:par>
                                <p:cTn id="190" presetID="10" presetClass="entr" presetSubtype="0" fill="hold" nodeType="withEffect">
                                  <p:stCondLst>
                                    <p:cond delay="0"/>
                                  </p:stCondLst>
                                  <p:childTnLst>
                                    <p:set>
                                      <p:cBhvr>
                                        <p:cTn id="191" dur="1" fill="hold">
                                          <p:stCondLst>
                                            <p:cond delay="0"/>
                                          </p:stCondLst>
                                        </p:cTn>
                                        <p:tgtEl>
                                          <p:spTgt spid="4252"/>
                                        </p:tgtEl>
                                        <p:attrNameLst>
                                          <p:attrName>style.visibility</p:attrName>
                                        </p:attrNameLst>
                                      </p:cBhvr>
                                      <p:to>
                                        <p:strVal val="visible"/>
                                      </p:to>
                                    </p:set>
                                    <p:animEffect transition="in" filter="fade">
                                      <p:cBhvr>
                                        <p:cTn id="192" dur="1"/>
                                        <p:tgtEl>
                                          <p:spTgt spid="4252"/>
                                        </p:tgtEl>
                                      </p:cBhvr>
                                    </p:animEffect>
                                  </p:childTnLst>
                                </p:cTn>
                              </p:par>
                              <p:par>
                                <p:cTn id="193" presetID="10" presetClass="entr" presetSubtype="0" fill="hold" nodeType="withEffect">
                                  <p:stCondLst>
                                    <p:cond delay="0"/>
                                  </p:stCondLst>
                                  <p:childTnLst>
                                    <p:set>
                                      <p:cBhvr>
                                        <p:cTn id="194" dur="1" fill="hold">
                                          <p:stCondLst>
                                            <p:cond delay="0"/>
                                          </p:stCondLst>
                                        </p:cTn>
                                        <p:tgtEl>
                                          <p:spTgt spid="4251"/>
                                        </p:tgtEl>
                                        <p:attrNameLst>
                                          <p:attrName>style.visibility</p:attrName>
                                        </p:attrNameLst>
                                      </p:cBhvr>
                                      <p:to>
                                        <p:strVal val="visible"/>
                                      </p:to>
                                    </p:set>
                                    <p:animEffect transition="in" filter="fade">
                                      <p:cBhvr>
                                        <p:cTn id="195" dur="1"/>
                                        <p:tgtEl>
                                          <p:spTgt spid="4251"/>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nodeType="clickEffect">
                                  <p:stCondLst>
                                    <p:cond delay="0"/>
                                  </p:stCondLst>
                                  <p:childTnLst>
                                    <p:set>
                                      <p:cBhvr>
                                        <p:cTn id="199" dur="1" fill="hold">
                                          <p:stCondLst>
                                            <p:cond delay="0"/>
                                          </p:stCondLst>
                                        </p:cTn>
                                        <p:tgtEl>
                                          <p:spTgt spid="4265"/>
                                        </p:tgtEl>
                                        <p:attrNameLst>
                                          <p:attrName>style.visibility</p:attrName>
                                        </p:attrNameLst>
                                      </p:cBhvr>
                                      <p:to>
                                        <p:strVal val="visible"/>
                                      </p:to>
                                    </p:set>
                                    <p:animEffect transition="in" filter="fade">
                                      <p:cBhvr>
                                        <p:cTn id="200" dur="1"/>
                                        <p:tgtEl>
                                          <p:spTgt spid="4265"/>
                                        </p:tgtEl>
                                      </p:cBhvr>
                                    </p:animEffec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nodeType="clickEffect">
                                  <p:stCondLst>
                                    <p:cond delay="0"/>
                                  </p:stCondLst>
                                  <p:childTnLst>
                                    <p:set>
                                      <p:cBhvr>
                                        <p:cTn id="204" dur="1" fill="hold">
                                          <p:stCondLst>
                                            <p:cond delay="0"/>
                                          </p:stCondLst>
                                        </p:cTn>
                                        <p:tgtEl>
                                          <p:spTgt spid="4270"/>
                                        </p:tgtEl>
                                        <p:attrNameLst>
                                          <p:attrName>style.visibility</p:attrName>
                                        </p:attrNameLst>
                                      </p:cBhvr>
                                      <p:to>
                                        <p:strVal val="visible"/>
                                      </p:to>
                                    </p:set>
                                    <p:animEffect transition="in" filter="fade">
                                      <p:cBhvr>
                                        <p:cTn id="205" dur="1"/>
                                        <p:tgtEl>
                                          <p:spTgt spid="4270"/>
                                        </p:tgtEl>
                                      </p:cBhvr>
                                    </p:animEffect>
                                  </p:childTnLst>
                                </p:cTn>
                              </p:par>
                              <p:par>
                                <p:cTn id="206" presetID="10" presetClass="entr" presetSubtype="0" fill="hold" nodeType="withEffect">
                                  <p:stCondLst>
                                    <p:cond delay="0"/>
                                  </p:stCondLst>
                                  <p:childTnLst>
                                    <p:set>
                                      <p:cBhvr>
                                        <p:cTn id="207" dur="1" fill="hold">
                                          <p:stCondLst>
                                            <p:cond delay="0"/>
                                          </p:stCondLst>
                                        </p:cTn>
                                        <p:tgtEl>
                                          <p:spTgt spid="4269"/>
                                        </p:tgtEl>
                                        <p:attrNameLst>
                                          <p:attrName>style.visibility</p:attrName>
                                        </p:attrNameLst>
                                      </p:cBhvr>
                                      <p:to>
                                        <p:strVal val="visible"/>
                                      </p:to>
                                    </p:set>
                                    <p:animEffect transition="in" filter="fade">
                                      <p:cBhvr>
                                        <p:cTn id="208" dur="1"/>
                                        <p:tgtEl>
                                          <p:spTgt spid="4269"/>
                                        </p:tgtEl>
                                      </p:cBhvr>
                                    </p:animEffect>
                                  </p:childTnLst>
                                </p:cTn>
                              </p:par>
                              <p:par>
                                <p:cTn id="209" presetID="10" presetClass="entr" presetSubtype="0" fill="hold" nodeType="withEffect">
                                  <p:stCondLst>
                                    <p:cond delay="0"/>
                                  </p:stCondLst>
                                  <p:childTnLst>
                                    <p:set>
                                      <p:cBhvr>
                                        <p:cTn id="210" dur="1" fill="hold">
                                          <p:stCondLst>
                                            <p:cond delay="0"/>
                                          </p:stCondLst>
                                        </p:cTn>
                                        <p:tgtEl>
                                          <p:spTgt spid="4271"/>
                                        </p:tgtEl>
                                        <p:attrNameLst>
                                          <p:attrName>style.visibility</p:attrName>
                                        </p:attrNameLst>
                                      </p:cBhvr>
                                      <p:to>
                                        <p:strVal val="visible"/>
                                      </p:to>
                                    </p:set>
                                    <p:animEffect transition="in" filter="fade">
                                      <p:cBhvr>
                                        <p:cTn id="211" dur="1"/>
                                        <p:tgtEl>
                                          <p:spTgt spid="4271"/>
                                        </p:tgtEl>
                                      </p:cBhvr>
                                    </p:animEffect>
                                  </p:childTnLst>
                                </p:cTn>
                              </p:par>
                            </p:childTnLst>
                          </p:cTn>
                        </p:par>
                      </p:childTnLst>
                    </p:cTn>
                  </p:par>
                  <p:par>
                    <p:cTn id="212" fill="hold">
                      <p:stCondLst>
                        <p:cond delay="indefinite"/>
                      </p:stCondLst>
                      <p:childTnLst>
                        <p:par>
                          <p:cTn id="213" fill="hold">
                            <p:stCondLst>
                              <p:cond delay="0"/>
                            </p:stCondLst>
                            <p:childTnLst>
                              <p:par>
                                <p:cTn id="214" presetID="10" presetClass="entr" presetSubtype="0" fill="hold" nodeType="clickEffect">
                                  <p:stCondLst>
                                    <p:cond delay="0"/>
                                  </p:stCondLst>
                                  <p:childTnLst>
                                    <p:set>
                                      <p:cBhvr>
                                        <p:cTn id="215" dur="1" fill="hold">
                                          <p:stCondLst>
                                            <p:cond delay="0"/>
                                          </p:stCondLst>
                                        </p:cTn>
                                        <p:tgtEl>
                                          <p:spTgt spid="4272"/>
                                        </p:tgtEl>
                                        <p:attrNameLst>
                                          <p:attrName>style.visibility</p:attrName>
                                        </p:attrNameLst>
                                      </p:cBhvr>
                                      <p:to>
                                        <p:strVal val="visible"/>
                                      </p:to>
                                    </p:set>
                                    <p:animEffect transition="in" filter="fade">
                                      <p:cBhvr>
                                        <p:cTn id="216" dur="1"/>
                                        <p:tgtEl>
                                          <p:spTgt spid="4272"/>
                                        </p:tgtEl>
                                      </p:cBhvr>
                                    </p:animEffec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nodeType="clickEffect">
                                  <p:stCondLst>
                                    <p:cond delay="0"/>
                                  </p:stCondLst>
                                  <p:childTnLst>
                                    <p:set>
                                      <p:cBhvr>
                                        <p:cTn id="220" dur="1" fill="hold">
                                          <p:stCondLst>
                                            <p:cond delay="0"/>
                                          </p:stCondLst>
                                        </p:cTn>
                                        <p:tgtEl>
                                          <p:spTgt spid="4276"/>
                                        </p:tgtEl>
                                        <p:attrNameLst>
                                          <p:attrName>style.visibility</p:attrName>
                                        </p:attrNameLst>
                                      </p:cBhvr>
                                      <p:to>
                                        <p:strVal val="visible"/>
                                      </p:to>
                                    </p:set>
                                    <p:animEffect transition="in" filter="fade">
                                      <p:cBhvr>
                                        <p:cTn id="221" dur="1"/>
                                        <p:tgtEl>
                                          <p:spTgt spid="4276"/>
                                        </p:tgtEl>
                                      </p:cBhvr>
                                    </p:animEffect>
                                  </p:childTnLst>
                                </p:cTn>
                              </p:par>
                              <p:par>
                                <p:cTn id="222" presetID="10" presetClass="entr" presetSubtype="0" fill="hold" nodeType="withEffect">
                                  <p:stCondLst>
                                    <p:cond delay="0"/>
                                  </p:stCondLst>
                                  <p:childTnLst>
                                    <p:set>
                                      <p:cBhvr>
                                        <p:cTn id="223" dur="1" fill="hold">
                                          <p:stCondLst>
                                            <p:cond delay="0"/>
                                          </p:stCondLst>
                                        </p:cTn>
                                        <p:tgtEl>
                                          <p:spTgt spid="4273"/>
                                        </p:tgtEl>
                                        <p:attrNameLst>
                                          <p:attrName>style.visibility</p:attrName>
                                        </p:attrNameLst>
                                      </p:cBhvr>
                                      <p:to>
                                        <p:strVal val="visible"/>
                                      </p:to>
                                    </p:set>
                                    <p:animEffect transition="in" filter="fade">
                                      <p:cBhvr>
                                        <p:cTn id="224" dur="1"/>
                                        <p:tgtEl>
                                          <p:spTgt spid="4273"/>
                                        </p:tgtEl>
                                      </p:cBhvr>
                                    </p:animEffect>
                                  </p:childTnLst>
                                </p:cTn>
                              </p:par>
                            </p:childTnLst>
                          </p:cTn>
                        </p:par>
                      </p:childTnLst>
                    </p:cTn>
                  </p:par>
                  <p:par>
                    <p:cTn id="225" fill="hold">
                      <p:stCondLst>
                        <p:cond delay="indefinite"/>
                      </p:stCondLst>
                      <p:childTnLst>
                        <p:par>
                          <p:cTn id="226" fill="hold">
                            <p:stCondLst>
                              <p:cond delay="0"/>
                            </p:stCondLst>
                            <p:childTnLst>
                              <p:par>
                                <p:cTn id="227" presetID="10" presetClass="entr" presetSubtype="0" fill="hold" nodeType="clickEffect">
                                  <p:stCondLst>
                                    <p:cond delay="0"/>
                                  </p:stCondLst>
                                  <p:childTnLst>
                                    <p:set>
                                      <p:cBhvr>
                                        <p:cTn id="228" dur="1" fill="hold">
                                          <p:stCondLst>
                                            <p:cond delay="0"/>
                                          </p:stCondLst>
                                        </p:cTn>
                                        <p:tgtEl>
                                          <p:spTgt spid="4285"/>
                                        </p:tgtEl>
                                        <p:attrNameLst>
                                          <p:attrName>style.visibility</p:attrName>
                                        </p:attrNameLst>
                                      </p:cBhvr>
                                      <p:to>
                                        <p:strVal val="visible"/>
                                      </p:to>
                                    </p:set>
                                    <p:animEffect transition="in" filter="fade">
                                      <p:cBhvr>
                                        <p:cTn id="229" dur="1"/>
                                        <p:tgtEl>
                                          <p:spTgt spid="4285"/>
                                        </p:tgtEl>
                                      </p:cBhvr>
                                    </p:animEffect>
                                  </p:childTnLst>
                                </p:cTn>
                              </p:par>
                              <p:par>
                                <p:cTn id="230" presetID="10" presetClass="entr" presetSubtype="0" fill="hold" nodeType="withEffect">
                                  <p:stCondLst>
                                    <p:cond delay="0"/>
                                  </p:stCondLst>
                                  <p:childTnLst>
                                    <p:set>
                                      <p:cBhvr>
                                        <p:cTn id="231" dur="1" fill="hold">
                                          <p:stCondLst>
                                            <p:cond delay="0"/>
                                          </p:stCondLst>
                                        </p:cTn>
                                        <p:tgtEl>
                                          <p:spTgt spid="4257"/>
                                        </p:tgtEl>
                                        <p:attrNameLst>
                                          <p:attrName>style.visibility</p:attrName>
                                        </p:attrNameLst>
                                      </p:cBhvr>
                                      <p:to>
                                        <p:strVal val="visible"/>
                                      </p:to>
                                    </p:set>
                                    <p:animEffect transition="in" filter="fade">
                                      <p:cBhvr>
                                        <p:cTn id="232" dur="1"/>
                                        <p:tgtEl>
                                          <p:spTgt spid="4257"/>
                                        </p:tgtEl>
                                      </p:cBhvr>
                                    </p:animEffect>
                                  </p:childTnLst>
                                </p:cTn>
                              </p:par>
                              <p:par>
                                <p:cTn id="233" presetID="10" presetClass="entr" presetSubtype="0" fill="hold" nodeType="withEffect">
                                  <p:stCondLst>
                                    <p:cond delay="0"/>
                                  </p:stCondLst>
                                  <p:childTnLst>
                                    <p:set>
                                      <p:cBhvr>
                                        <p:cTn id="234" dur="1" fill="hold">
                                          <p:stCondLst>
                                            <p:cond delay="0"/>
                                          </p:stCondLst>
                                        </p:cTn>
                                        <p:tgtEl>
                                          <p:spTgt spid="4264"/>
                                        </p:tgtEl>
                                        <p:attrNameLst>
                                          <p:attrName>style.visibility</p:attrName>
                                        </p:attrNameLst>
                                      </p:cBhvr>
                                      <p:to>
                                        <p:strVal val="visible"/>
                                      </p:to>
                                    </p:set>
                                    <p:animEffect transition="in" filter="fade">
                                      <p:cBhvr>
                                        <p:cTn id="235" dur="1"/>
                                        <p:tgtEl>
                                          <p:spTgt spid="4264"/>
                                        </p:tgtEl>
                                      </p:cBhvr>
                                    </p:animEffect>
                                  </p:childTnLst>
                                </p:cTn>
                              </p:par>
                            </p:childTnLst>
                          </p:cTn>
                        </p:par>
                      </p:childTnLst>
                    </p:cTn>
                  </p:par>
                  <p:par>
                    <p:cTn id="236" fill="hold">
                      <p:stCondLst>
                        <p:cond delay="indefinite"/>
                      </p:stCondLst>
                      <p:childTnLst>
                        <p:par>
                          <p:cTn id="237" fill="hold">
                            <p:stCondLst>
                              <p:cond delay="0"/>
                            </p:stCondLst>
                            <p:childTnLst>
                              <p:par>
                                <p:cTn id="238" presetID="10" presetClass="entr" presetSubtype="0" fill="hold" nodeType="clickEffect">
                                  <p:stCondLst>
                                    <p:cond delay="0"/>
                                  </p:stCondLst>
                                  <p:childTnLst>
                                    <p:set>
                                      <p:cBhvr>
                                        <p:cTn id="239" dur="1" fill="hold">
                                          <p:stCondLst>
                                            <p:cond delay="0"/>
                                          </p:stCondLst>
                                        </p:cTn>
                                        <p:tgtEl>
                                          <p:spTgt spid="4178"/>
                                        </p:tgtEl>
                                        <p:attrNameLst>
                                          <p:attrName>style.visibility</p:attrName>
                                        </p:attrNameLst>
                                      </p:cBhvr>
                                      <p:to>
                                        <p:strVal val="visible"/>
                                      </p:to>
                                    </p:set>
                                    <p:animEffect transition="in" filter="fade">
                                      <p:cBhvr>
                                        <p:cTn id="240" dur="1"/>
                                        <p:tgtEl>
                                          <p:spTgt spid="4178"/>
                                        </p:tgtEl>
                                      </p:cBhvr>
                                    </p:animEffect>
                                  </p:childTnLst>
                                </p:cTn>
                              </p:par>
                              <p:par>
                                <p:cTn id="241" presetID="10" presetClass="entr" presetSubtype="0" fill="hold" nodeType="withEffect">
                                  <p:stCondLst>
                                    <p:cond delay="0"/>
                                  </p:stCondLst>
                                  <p:childTnLst>
                                    <p:set>
                                      <p:cBhvr>
                                        <p:cTn id="242" dur="1" fill="hold">
                                          <p:stCondLst>
                                            <p:cond delay="0"/>
                                          </p:stCondLst>
                                        </p:cTn>
                                        <p:tgtEl>
                                          <p:spTgt spid="4274"/>
                                        </p:tgtEl>
                                        <p:attrNameLst>
                                          <p:attrName>style.visibility</p:attrName>
                                        </p:attrNameLst>
                                      </p:cBhvr>
                                      <p:to>
                                        <p:strVal val="visible"/>
                                      </p:to>
                                    </p:set>
                                    <p:animEffect transition="in" filter="fade">
                                      <p:cBhvr>
                                        <p:cTn id="243" dur="1"/>
                                        <p:tgtEl>
                                          <p:spTgt spid="4274"/>
                                        </p:tgtEl>
                                      </p:cBhvr>
                                    </p:animEffect>
                                  </p:childTnLst>
                                </p:cTn>
                              </p:par>
                              <p:par>
                                <p:cTn id="244" presetID="10" presetClass="entr" presetSubtype="0" fill="hold" nodeType="withEffect">
                                  <p:stCondLst>
                                    <p:cond delay="0"/>
                                  </p:stCondLst>
                                  <p:childTnLst>
                                    <p:set>
                                      <p:cBhvr>
                                        <p:cTn id="245" dur="1" fill="hold">
                                          <p:stCondLst>
                                            <p:cond delay="0"/>
                                          </p:stCondLst>
                                        </p:cTn>
                                        <p:tgtEl>
                                          <p:spTgt spid="4275"/>
                                        </p:tgtEl>
                                        <p:attrNameLst>
                                          <p:attrName>style.visibility</p:attrName>
                                        </p:attrNameLst>
                                      </p:cBhvr>
                                      <p:to>
                                        <p:strVal val="visible"/>
                                      </p:to>
                                    </p:set>
                                    <p:animEffect transition="in" filter="fade">
                                      <p:cBhvr>
                                        <p:cTn id="246" dur="1"/>
                                        <p:tgtEl>
                                          <p:spTgt spid="4275"/>
                                        </p:tgtEl>
                                      </p:cBhvr>
                                    </p:animEffect>
                                  </p:childTnLst>
                                </p:cTn>
                              </p:par>
                            </p:childTnLst>
                          </p:cTn>
                        </p:par>
                      </p:childTnLst>
                    </p:cTn>
                  </p:par>
                  <p:par>
                    <p:cTn id="247" fill="hold">
                      <p:stCondLst>
                        <p:cond delay="indefinite"/>
                      </p:stCondLst>
                      <p:childTnLst>
                        <p:par>
                          <p:cTn id="248" fill="hold">
                            <p:stCondLst>
                              <p:cond delay="0"/>
                            </p:stCondLst>
                            <p:childTnLst>
                              <p:par>
                                <p:cTn id="249" presetID="10" presetClass="entr" presetSubtype="0" fill="hold" nodeType="clickEffect">
                                  <p:stCondLst>
                                    <p:cond delay="0"/>
                                  </p:stCondLst>
                                  <p:childTnLst>
                                    <p:set>
                                      <p:cBhvr>
                                        <p:cTn id="250" dur="1" fill="hold">
                                          <p:stCondLst>
                                            <p:cond delay="0"/>
                                          </p:stCondLst>
                                        </p:cTn>
                                        <p:tgtEl>
                                          <p:spTgt spid="4277"/>
                                        </p:tgtEl>
                                        <p:attrNameLst>
                                          <p:attrName>style.visibility</p:attrName>
                                        </p:attrNameLst>
                                      </p:cBhvr>
                                      <p:to>
                                        <p:strVal val="visible"/>
                                      </p:to>
                                    </p:set>
                                    <p:animEffect transition="in" filter="fade">
                                      <p:cBhvr>
                                        <p:cTn id="251" dur="1"/>
                                        <p:tgtEl>
                                          <p:spTgt spid="4277"/>
                                        </p:tgtEl>
                                      </p:cBhvr>
                                    </p:animEffect>
                                  </p:childTnLst>
                                </p:cTn>
                              </p:par>
                              <p:par>
                                <p:cTn id="252" presetID="10" presetClass="entr" presetSubtype="0" fill="hold" nodeType="withEffect">
                                  <p:stCondLst>
                                    <p:cond delay="0"/>
                                  </p:stCondLst>
                                  <p:childTnLst>
                                    <p:set>
                                      <p:cBhvr>
                                        <p:cTn id="253" dur="1" fill="hold">
                                          <p:stCondLst>
                                            <p:cond delay="0"/>
                                          </p:stCondLst>
                                        </p:cTn>
                                        <p:tgtEl>
                                          <p:spTgt spid="4258"/>
                                        </p:tgtEl>
                                        <p:attrNameLst>
                                          <p:attrName>style.visibility</p:attrName>
                                        </p:attrNameLst>
                                      </p:cBhvr>
                                      <p:to>
                                        <p:strVal val="visible"/>
                                      </p:to>
                                    </p:set>
                                    <p:animEffect transition="in" filter="fade">
                                      <p:cBhvr>
                                        <p:cTn id="254" dur="1"/>
                                        <p:tgtEl>
                                          <p:spTgt spid="4258"/>
                                        </p:tgtEl>
                                      </p:cBhvr>
                                    </p:animEffect>
                                  </p:childTnLst>
                                </p:cTn>
                              </p:par>
                              <p:par>
                                <p:cTn id="255" presetID="10" presetClass="entr" presetSubtype="0" fill="hold" nodeType="withEffect">
                                  <p:stCondLst>
                                    <p:cond delay="0"/>
                                  </p:stCondLst>
                                  <p:childTnLst>
                                    <p:set>
                                      <p:cBhvr>
                                        <p:cTn id="256" dur="1" fill="hold">
                                          <p:stCondLst>
                                            <p:cond delay="0"/>
                                          </p:stCondLst>
                                        </p:cTn>
                                        <p:tgtEl>
                                          <p:spTgt spid="4262"/>
                                        </p:tgtEl>
                                        <p:attrNameLst>
                                          <p:attrName>style.visibility</p:attrName>
                                        </p:attrNameLst>
                                      </p:cBhvr>
                                      <p:to>
                                        <p:strVal val="visible"/>
                                      </p:to>
                                    </p:set>
                                    <p:animEffect transition="in" filter="fade">
                                      <p:cBhvr>
                                        <p:cTn id="257" dur="1"/>
                                        <p:tgtEl>
                                          <p:spTgt spid="4262"/>
                                        </p:tgtEl>
                                      </p:cBhvr>
                                    </p:animEffect>
                                  </p:childTnLst>
                                </p:cTn>
                              </p:par>
                              <p:par>
                                <p:cTn id="258" presetID="10" presetClass="entr" presetSubtype="0" fill="hold" nodeType="withEffect">
                                  <p:stCondLst>
                                    <p:cond delay="0"/>
                                  </p:stCondLst>
                                  <p:childTnLst>
                                    <p:set>
                                      <p:cBhvr>
                                        <p:cTn id="259" dur="1" fill="hold">
                                          <p:stCondLst>
                                            <p:cond delay="0"/>
                                          </p:stCondLst>
                                        </p:cTn>
                                        <p:tgtEl>
                                          <p:spTgt spid="4261"/>
                                        </p:tgtEl>
                                        <p:attrNameLst>
                                          <p:attrName>style.visibility</p:attrName>
                                        </p:attrNameLst>
                                      </p:cBhvr>
                                      <p:to>
                                        <p:strVal val="visible"/>
                                      </p:to>
                                    </p:set>
                                    <p:animEffect transition="in" filter="fade">
                                      <p:cBhvr>
                                        <p:cTn id="260" dur="1"/>
                                        <p:tgtEl>
                                          <p:spTgt spid="4261"/>
                                        </p:tgtEl>
                                      </p:cBhvr>
                                    </p:animEffect>
                                  </p:childTnLst>
                                </p:cTn>
                              </p:par>
                              <p:par>
                                <p:cTn id="261" presetID="10" presetClass="entr" presetSubtype="0" fill="hold" nodeType="withEffect">
                                  <p:stCondLst>
                                    <p:cond delay="0"/>
                                  </p:stCondLst>
                                  <p:childTnLst>
                                    <p:set>
                                      <p:cBhvr>
                                        <p:cTn id="262" dur="1" fill="hold">
                                          <p:stCondLst>
                                            <p:cond delay="0"/>
                                          </p:stCondLst>
                                        </p:cTn>
                                        <p:tgtEl>
                                          <p:spTgt spid="4263"/>
                                        </p:tgtEl>
                                        <p:attrNameLst>
                                          <p:attrName>style.visibility</p:attrName>
                                        </p:attrNameLst>
                                      </p:cBhvr>
                                      <p:to>
                                        <p:strVal val="visible"/>
                                      </p:to>
                                    </p:set>
                                    <p:animEffect transition="in" filter="fade">
                                      <p:cBhvr>
                                        <p:cTn id="263" dur="1"/>
                                        <p:tgtEl>
                                          <p:spTgt spid="4263"/>
                                        </p:tgtEl>
                                      </p:cBhvr>
                                    </p:animEffect>
                                  </p:childTnLst>
                                </p:cTn>
                              </p:par>
                              <p:par>
                                <p:cTn id="264" presetID="10" presetClass="entr" presetSubtype="0" fill="hold" nodeType="withEffect">
                                  <p:stCondLst>
                                    <p:cond delay="0"/>
                                  </p:stCondLst>
                                  <p:childTnLst>
                                    <p:set>
                                      <p:cBhvr>
                                        <p:cTn id="265" dur="1" fill="hold">
                                          <p:stCondLst>
                                            <p:cond delay="0"/>
                                          </p:stCondLst>
                                        </p:cTn>
                                        <p:tgtEl>
                                          <p:spTgt spid="4260"/>
                                        </p:tgtEl>
                                        <p:attrNameLst>
                                          <p:attrName>style.visibility</p:attrName>
                                        </p:attrNameLst>
                                      </p:cBhvr>
                                      <p:to>
                                        <p:strVal val="visible"/>
                                      </p:to>
                                    </p:set>
                                    <p:animEffect transition="in" filter="fade">
                                      <p:cBhvr>
                                        <p:cTn id="266" dur="1"/>
                                        <p:tgtEl>
                                          <p:spTgt spid="4260"/>
                                        </p:tgtEl>
                                      </p:cBhvr>
                                    </p:animEffect>
                                  </p:childTnLst>
                                </p:cTn>
                              </p:par>
                              <p:par>
                                <p:cTn id="267" presetID="10" presetClass="entr" presetSubtype="0" fill="hold" nodeType="withEffect">
                                  <p:stCondLst>
                                    <p:cond delay="0"/>
                                  </p:stCondLst>
                                  <p:childTnLst>
                                    <p:set>
                                      <p:cBhvr>
                                        <p:cTn id="268" dur="1" fill="hold">
                                          <p:stCondLst>
                                            <p:cond delay="0"/>
                                          </p:stCondLst>
                                        </p:cTn>
                                        <p:tgtEl>
                                          <p:spTgt spid="4259"/>
                                        </p:tgtEl>
                                        <p:attrNameLst>
                                          <p:attrName>style.visibility</p:attrName>
                                        </p:attrNameLst>
                                      </p:cBhvr>
                                      <p:to>
                                        <p:strVal val="visible"/>
                                      </p:to>
                                    </p:set>
                                    <p:animEffect transition="in" filter="fade">
                                      <p:cBhvr>
                                        <p:cTn id="269" dur="1"/>
                                        <p:tgtEl>
                                          <p:spTgt spid="4259"/>
                                        </p:tgtEl>
                                      </p:cBhvr>
                                    </p:animEffect>
                                  </p:childTnLst>
                                </p:cTn>
                              </p:par>
                            </p:childTnLst>
                          </p:cTn>
                        </p:par>
                      </p:childTnLst>
                    </p:cTn>
                  </p:par>
                  <p:par>
                    <p:cTn id="270" fill="hold">
                      <p:stCondLst>
                        <p:cond delay="indefinite"/>
                      </p:stCondLst>
                      <p:childTnLst>
                        <p:par>
                          <p:cTn id="271" fill="hold">
                            <p:stCondLst>
                              <p:cond delay="0"/>
                            </p:stCondLst>
                            <p:childTnLst>
                              <p:par>
                                <p:cTn id="272" presetID="10" presetClass="entr" presetSubtype="0" fill="hold" nodeType="clickEffect">
                                  <p:stCondLst>
                                    <p:cond delay="0"/>
                                  </p:stCondLst>
                                  <p:childTnLst>
                                    <p:set>
                                      <p:cBhvr>
                                        <p:cTn id="273" dur="1" fill="hold">
                                          <p:stCondLst>
                                            <p:cond delay="0"/>
                                          </p:stCondLst>
                                        </p:cTn>
                                        <p:tgtEl>
                                          <p:spTgt spid="4237"/>
                                        </p:tgtEl>
                                        <p:attrNameLst>
                                          <p:attrName>style.visibility</p:attrName>
                                        </p:attrNameLst>
                                      </p:cBhvr>
                                      <p:to>
                                        <p:strVal val="visible"/>
                                      </p:to>
                                    </p:set>
                                    <p:animEffect transition="in" filter="fade">
                                      <p:cBhvr>
                                        <p:cTn id="274" dur="500"/>
                                        <p:tgtEl>
                                          <p:spTgt spid="4237"/>
                                        </p:tgtEl>
                                      </p:cBhvr>
                                    </p:animEffect>
                                  </p:childTnLst>
                                </p:cTn>
                              </p:par>
                              <p:par>
                                <p:cTn id="275" presetID="10" presetClass="entr" presetSubtype="0" fill="hold" nodeType="withEffect">
                                  <p:stCondLst>
                                    <p:cond delay="0"/>
                                  </p:stCondLst>
                                  <p:childTnLst>
                                    <p:set>
                                      <p:cBhvr>
                                        <p:cTn id="276" dur="1" fill="hold">
                                          <p:stCondLst>
                                            <p:cond delay="0"/>
                                          </p:stCondLst>
                                        </p:cTn>
                                        <p:tgtEl>
                                          <p:spTgt spid="4242"/>
                                        </p:tgtEl>
                                        <p:attrNameLst>
                                          <p:attrName>style.visibility</p:attrName>
                                        </p:attrNameLst>
                                      </p:cBhvr>
                                      <p:to>
                                        <p:strVal val="visible"/>
                                      </p:to>
                                    </p:set>
                                    <p:animEffect transition="in" filter="fade">
                                      <p:cBhvr>
                                        <p:cTn id="277" dur="500"/>
                                        <p:tgtEl>
                                          <p:spTgt spid="4242"/>
                                        </p:tgtEl>
                                      </p:cBhvr>
                                    </p:animEffect>
                                  </p:childTnLst>
                                </p:cTn>
                              </p:par>
                              <p:par>
                                <p:cTn id="278" presetID="10" presetClass="entr" presetSubtype="0" fill="hold" nodeType="withEffect">
                                  <p:stCondLst>
                                    <p:cond delay="0"/>
                                  </p:stCondLst>
                                  <p:childTnLst>
                                    <p:set>
                                      <p:cBhvr>
                                        <p:cTn id="279" dur="1" fill="hold">
                                          <p:stCondLst>
                                            <p:cond delay="0"/>
                                          </p:stCondLst>
                                        </p:cTn>
                                        <p:tgtEl>
                                          <p:spTgt spid="4241"/>
                                        </p:tgtEl>
                                        <p:attrNameLst>
                                          <p:attrName>style.visibility</p:attrName>
                                        </p:attrNameLst>
                                      </p:cBhvr>
                                      <p:to>
                                        <p:strVal val="visible"/>
                                      </p:to>
                                    </p:set>
                                    <p:animEffect transition="in" filter="fade">
                                      <p:cBhvr>
                                        <p:cTn id="280" dur="500"/>
                                        <p:tgtEl>
                                          <p:spTgt spid="4241"/>
                                        </p:tgtEl>
                                      </p:cBhvr>
                                    </p:animEffect>
                                  </p:childTnLst>
                                </p:cTn>
                              </p:par>
                              <p:par>
                                <p:cTn id="281" presetID="10" presetClass="entr" presetSubtype="0" fill="hold" nodeType="withEffect">
                                  <p:stCondLst>
                                    <p:cond delay="0"/>
                                  </p:stCondLst>
                                  <p:childTnLst>
                                    <p:set>
                                      <p:cBhvr>
                                        <p:cTn id="282" dur="1" fill="hold">
                                          <p:stCondLst>
                                            <p:cond delay="0"/>
                                          </p:stCondLst>
                                        </p:cTn>
                                        <p:tgtEl>
                                          <p:spTgt spid="4287"/>
                                        </p:tgtEl>
                                        <p:attrNameLst>
                                          <p:attrName>style.visibility</p:attrName>
                                        </p:attrNameLst>
                                      </p:cBhvr>
                                      <p:to>
                                        <p:strVal val="visible"/>
                                      </p:to>
                                    </p:set>
                                    <p:animEffect transition="in" filter="fade">
                                      <p:cBhvr>
                                        <p:cTn id="283" dur="500"/>
                                        <p:tgtEl>
                                          <p:spTgt spid="4287"/>
                                        </p:tgtEl>
                                      </p:cBhvr>
                                    </p:animEffect>
                                  </p:childTnLst>
                                </p:cTn>
                              </p:par>
                              <p:par>
                                <p:cTn id="284" presetID="10" presetClass="entr" presetSubtype="0" fill="hold" nodeType="withEffect">
                                  <p:stCondLst>
                                    <p:cond delay="0"/>
                                  </p:stCondLst>
                                  <p:childTnLst>
                                    <p:set>
                                      <p:cBhvr>
                                        <p:cTn id="285" dur="1" fill="hold">
                                          <p:stCondLst>
                                            <p:cond delay="0"/>
                                          </p:stCondLst>
                                        </p:cTn>
                                        <p:tgtEl>
                                          <p:spTgt spid="4286"/>
                                        </p:tgtEl>
                                        <p:attrNameLst>
                                          <p:attrName>style.visibility</p:attrName>
                                        </p:attrNameLst>
                                      </p:cBhvr>
                                      <p:to>
                                        <p:strVal val="visible"/>
                                      </p:to>
                                    </p:set>
                                    <p:animEffect transition="in" filter="fade">
                                      <p:cBhvr>
                                        <p:cTn id="286" dur="500"/>
                                        <p:tgtEl>
                                          <p:spTgt spid="4286"/>
                                        </p:tgtEl>
                                      </p:cBhvr>
                                    </p:animEffect>
                                  </p:childTnLst>
                                </p:cTn>
                              </p:par>
                              <p:par>
                                <p:cTn id="287" presetID="10" presetClass="entr" presetSubtype="0" fill="hold" nodeType="withEffect">
                                  <p:stCondLst>
                                    <p:cond delay="0"/>
                                  </p:stCondLst>
                                  <p:childTnLst>
                                    <p:set>
                                      <p:cBhvr>
                                        <p:cTn id="288" dur="1" fill="hold">
                                          <p:stCondLst>
                                            <p:cond delay="0"/>
                                          </p:stCondLst>
                                        </p:cTn>
                                        <p:tgtEl>
                                          <p:spTgt spid="4238"/>
                                        </p:tgtEl>
                                        <p:attrNameLst>
                                          <p:attrName>style.visibility</p:attrName>
                                        </p:attrNameLst>
                                      </p:cBhvr>
                                      <p:to>
                                        <p:strVal val="visible"/>
                                      </p:to>
                                    </p:set>
                                    <p:animEffect transition="in" filter="fade">
                                      <p:cBhvr>
                                        <p:cTn id="289" dur="500"/>
                                        <p:tgtEl>
                                          <p:spTgt spid="4238"/>
                                        </p:tgtEl>
                                      </p:cBhvr>
                                    </p:animEffect>
                                  </p:childTnLst>
                                </p:cTn>
                              </p:par>
                              <p:par>
                                <p:cTn id="290" presetID="10" presetClass="entr" presetSubtype="0" fill="hold" nodeType="withEffect">
                                  <p:stCondLst>
                                    <p:cond delay="0"/>
                                  </p:stCondLst>
                                  <p:childTnLst>
                                    <p:set>
                                      <p:cBhvr>
                                        <p:cTn id="291" dur="1" fill="hold">
                                          <p:stCondLst>
                                            <p:cond delay="0"/>
                                          </p:stCondLst>
                                        </p:cTn>
                                        <p:tgtEl>
                                          <p:spTgt spid="4235"/>
                                        </p:tgtEl>
                                        <p:attrNameLst>
                                          <p:attrName>style.visibility</p:attrName>
                                        </p:attrNameLst>
                                      </p:cBhvr>
                                      <p:to>
                                        <p:strVal val="visible"/>
                                      </p:to>
                                    </p:set>
                                    <p:animEffect transition="in" filter="fade">
                                      <p:cBhvr>
                                        <p:cTn id="292" dur="500"/>
                                        <p:tgtEl>
                                          <p:spTgt spid="4235"/>
                                        </p:tgtEl>
                                      </p:cBhvr>
                                    </p:animEffect>
                                  </p:childTnLst>
                                </p:cTn>
                              </p:par>
                              <p:par>
                                <p:cTn id="293" presetID="10" presetClass="entr" presetSubtype="0" fill="hold" nodeType="withEffect">
                                  <p:stCondLst>
                                    <p:cond delay="0"/>
                                  </p:stCondLst>
                                  <p:childTnLst>
                                    <p:set>
                                      <p:cBhvr>
                                        <p:cTn id="294" dur="1" fill="hold">
                                          <p:stCondLst>
                                            <p:cond delay="0"/>
                                          </p:stCondLst>
                                        </p:cTn>
                                        <p:tgtEl>
                                          <p:spTgt spid="4239"/>
                                        </p:tgtEl>
                                        <p:attrNameLst>
                                          <p:attrName>style.visibility</p:attrName>
                                        </p:attrNameLst>
                                      </p:cBhvr>
                                      <p:to>
                                        <p:strVal val="visible"/>
                                      </p:to>
                                    </p:set>
                                    <p:animEffect transition="in" filter="fade">
                                      <p:cBhvr>
                                        <p:cTn id="295" dur="500"/>
                                        <p:tgtEl>
                                          <p:spTgt spid="4239"/>
                                        </p:tgtEl>
                                      </p:cBhvr>
                                    </p:animEffect>
                                  </p:childTnLst>
                                </p:cTn>
                              </p:par>
                            </p:childTnLst>
                          </p:cTn>
                        </p:par>
                      </p:childTnLst>
                    </p:cTn>
                  </p:par>
                  <p:par>
                    <p:cTn id="296" fill="hold">
                      <p:stCondLst>
                        <p:cond delay="indefinite"/>
                      </p:stCondLst>
                      <p:childTnLst>
                        <p:par>
                          <p:cTn id="297" fill="hold">
                            <p:stCondLst>
                              <p:cond delay="0"/>
                            </p:stCondLst>
                            <p:childTnLst>
                              <p:par>
                                <p:cTn id="298" presetID="10" presetClass="entr" presetSubtype="0" fill="hold" nodeType="clickEffect">
                                  <p:stCondLst>
                                    <p:cond delay="0"/>
                                  </p:stCondLst>
                                  <p:childTnLst>
                                    <p:set>
                                      <p:cBhvr>
                                        <p:cTn id="299" dur="1" fill="hold">
                                          <p:stCondLst>
                                            <p:cond delay="0"/>
                                          </p:stCondLst>
                                        </p:cTn>
                                        <p:tgtEl>
                                          <p:spTgt spid="4233"/>
                                        </p:tgtEl>
                                        <p:attrNameLst>
                                          <p:attrName>style.visibility</p:attrName>
                                        </p:attrNameLst>
                                      </p:cBhvr>
                                      <p:to>
                                        <p:strVal val="visible"/>
                                      </p:to>
                                    </p:set>
                                    <p:animEffect transition="in" filter="fade">
                                      <p:cBhvr>
                                        <p:cTn id="300" dur="500"/>
                                        <p:tgtEl>
                                          <p:spTgt spid="4233"/>
                                        </p:tgtEl>
                                      </p:cBhvr>
                                    </p:animEffect>
                                  </p:childTnLst>
                                </p:cTn>
                              </p:par>
                              <p:par>
                                <p:cTn id="301" presetID="10" presetClass="entr" presetSubtype="0" fill="hold" nodeType="withEffect">
                                  <p:stCondLst>
                                    <p:cond delay="0"/>
                                  </p:stCondLst>
                                  <p:childTnLst>
                                    <p:set>
                                      <p:cBhvr>
                                        <p:cTn id="302" dur="1" fill="hold">
                                          <p:stCondLst>
                                            <p:cond delay="0"/>
                                          </p:stCondLst>
                                        </p:cTn>
                                        <p:tgtEl>
                                          <p:spTgt spid="4232"/>
                                        </p:tgtEl>
                                        <p:attrNameLst>
                                          <p:attrName>style.visibility</p:attrName>
                                        </p:attrNameLst>
                                      </p:cBhvr>
                                      <p:to>
                                        <p:strVal val="visible"/>
                                      </p:to>
                                    </p:set>
                                    <p:animEffect transition="in" filter="fade">
                                      <p:cBhvr>
                                        <p:cTn id="303" dur="500"/>
                                        <p:tgtEl>
                                          <p:spTgt spid="4232"/>
                                        </p:tgtEl>
                                      </p:cBhvr>
                                    </p:animEffect>
                                  </p:childTnLst>
                                </p:cTn>
                              </p:par>
                              <p:par>
                                <p:cTn id="304" presetID="10" presetClass="entr" presetSubtype="0" fill="hold" nodeType="withEffect">
                                  <p:stCondLst>
                                    <p:cond delay="0"/>
                                  </p:stCondLst>
                                  <p:childTnLst>
                                    <p:set>
                                      <p:cBhvr>
                                        <p:cTn id="305" dur="1" fill="hold">
                                          <p:stCondLst>
                                            <p:cond delay="0"/>
                                          </p:stCondLst>
                                        </p:cTn>
                                        <p:tgtEl>
                                          <p:spTgt spid="4234"/>
                                        </p:tgtEl>
                                        <p:attrNameLst>
                                          <p:attrName>style.visibility</p:attrName>
                                        </p:attrNameLst>
                                      </p:cBhvr>
                                      <p:to>
                                        <p:strVal val="visible"/>
                                      </p:to>
                                    </p:set>
                                    <p:animEffect transition="in" filter="fade">
                                      <p:cBhvr>
                                        <p:cTn id="306" dur="500"/>
                                        <p:tgtEl>
                                          <p:spTgt spid="4234"/>
                                        </p:tgtEl>
                                      </p:cBhvr>
                                    </p:animEffect>
                                  </p:childTnLst>
                                </p:cTn>
                              </p:par>
                              <p:par>
                                <p:cTn id="307" presetID="10" presetClass="entr" presetSubtype="0" fill="hold" nodeType="withEffect">
                                  <p:stCondLst>
                                    <p:cond delay="0"/>
                                  </p:stCondLst>
                                  <p:childTnLst>
                                    <p:set>
                                      <p:cBhvr>
                                        <p:cTn id="308" dur="1" fill="hold">
                                          <p:stCondLst>
                                            <p:cond delay="0"/>
                                          </p:stCondLst>
                                        </p:cTn>
                                        <p:tgtEl>
                                          <p:spTgt spid="4231"/>
                                        </p:tgtEl>
                                        <p:attrNameLst>
                                          <p:attrName>style.visibility</p:attrName>
                                        </p:attrNameLst>
                                      </p:cBhvr>
                                      <p:to>
                                        <p:strVal val="visible"/>
                                      </p:to>
                                    </p:set>
                                    <p:animEffect transition="in" filter="fade">
                                      <p:cBhvr>
                                        <p:cTn id="309" dur="500"/>
                                        <p:tgtEl>
                                          <p:spTgt spid="4231"/>
                                        </p:tgtEl>
                                      </p:cBhvr>
                                    </p:animEffect>
                                  </p:childTnLst>
                                </p:cTn>
                              </p:par>
                            </p:childTnLst>
                          </p:cTn>
                        </p:par>
                      </p:childTnLst>
                    </p:cTn>
                  </p:par>
                  <p:par>
                    <p:cTn id="310" fill="hold">
                      <p:stCondLst>
                        <p:cond delay="indefinite"/>
                      </p:stCondLst>
                      <p:childTnLst>
                        <p:par>
                          <p:cTn id="311" fill="hold">
                            <p:stCondLst>
                              <p:cond delay="0"/>
                            </p:stCondLst>
                            <p:childTnLst>
                              <p:par>
                                <p:cTn id="312" presetID="10" presetClass="entr" presetSubtype="0" fill="hold" nodeType="clickEffect">
                                  <p:stCondLst>
                                    <p:cond delay="0"/>
                                  </p:stCondLst>
                                  <p:childTnLst>
                                    <p:set>
                                      <p:cBhvr>
                                        <p:cTn id="313" dur="1" fill="hold">
                                          <p:stCondLst>
                                            <p:cond delay="0"/>
                                          </p:stCondLst>
                                        </p:cTn>
                                        <p:tgtEl>
                                          <p:spTgt spid="4243"/>
                                        </p:tgtEl>
                                        <p:attrNameLst>
                                          <p:attrName>style.visibility</p:attrName>
                                        </p:attrNameLst>
                                      </p:cBhvr>
                                      <p:to>
                                        <p:strVal val="visible"/>
                                      </p:to>
                                    </p:set>
                                    <p:animEffect transition="in" filter="fade">
                                      <p:cBhvr>
                                        <p:cTn id="314" dur="1"/>
                                        <p:tgtEl>
                                          <p:spTgt spid="4243"/>
                                        </p:tgtEl>
                                      </p:cBhvr>
                                    </p:animEffect>
                                  </p:childTnLst>
                                </p:cTn>
                              </p:par>
                              <p:par>
                                <p:cTn id="315" presetID="10" presetClass="entr" presetSubtype="0" fill="hold" nodeType="withEffect">
                                  <p:stCondLst>
                                    <p:cond delay="0"/>
                                  </p:stCondLst>
                                  <p:childTnLst>
                                    <p:set>
                                      <p:cBhvr>
                                        <p:cTn id="316" dur="1" fill="hold">
                                          <p:stCondLst>
                                            <p:cond delay="0"/>
                                          </p:stCondLst>
                                        </p:cTn>
                                        <p:tgtEl>
                                          <p:spTgt spid="4197"/>
                                        </p:tgtEl>
                                        <p:attrNameLst>
                                          <p:attrName>style.visibility</p:attrName>
                                        </p:attrNameLst>
                                      </p:cBhvr>
                                      <p:to>
                                        <p:strVal val="visible"/>
                                      </p:to>
                                    </p:set>
                                    <p:animEffect transition="in" filter="fade">
                                      <p:cBhvr>
                                        <p:cTn id="317" dur="1"/>
                                        <p:tgtEl>
                                          <p:spTgt spid="4197"/>
                                        </p:tgtEl>
                                      </p:cBhvr>
                                    </p:animEffect>
                                  </p:childTnLst>
                                </p:cTn>
                              </p:par>
                              <p:par>
                                <p:cTn id="318" presetID="10" presetClass="entr" presetSubtype="0" fill="hold" nodeType="withEffect">
                                  <p:stCondLst>
                                    <p:cond delay="0"/>
                                  </p:stCondLst>
                                  <p:childTnLst>
                                    <p:set>
                                      <p:cBhvr>
                                        <p:cTn id="319" dur="1" fill="hold">
                                          <p:stCondLst>
                                            <p:cond delay="0"/>
                                          </p:stCondLst>
                                        </p:cTn>
                                        <p:tgtEl>
                                          <p:spTgt spid="4196"/>
                                        </p:tgtEl>
                                        <p:attrNameLst>
                                          <p:attrName>style.visibility</p:attrName>
                                        </p:attrNameLst>
                                      </p:cBhvr>
                                      <p:to>
                                        <p:strVal val="visible"/>
                                      </p:to>
                                    </p:set>
                                    <p:animEffect transition="in" filter="fade">
                                      <p:cBhvr>
                                        <p:cTn id="320" dur="1"/>
                                        <p:tgtEl>
                                          <p:spTgt spid="4196"/>
                                        </p:tgtEl>
                                      </p:cBhvr>
                                    </p:animEffect>
                                  </p:childTnLst>
                                </p:cTn>
                              </p:par>
                              <p:par>
                                <p:cTn id="321" presetID="10" presetClass="entr" presetSubtype="0" fill="hold" nodeType="withEffect">
                                  <p:stCondLst>
                                    <p:cond delay="0"/>
                                  </p:stCondLst>
                                  <p:childTnLst>
                                    <p:set>
                                      <p:cBhvr>
                                        <p:cTn id="322" dur="1" fill="hold">
                                          <p:stCondLst>
                                            <p:cond delay="0"/>
                                          </p:stCondLst>
                                        </p:cTn>
                                        <p:tgtEl>
                                          <p:spTgt spid="4198"/>
                                        </p:tgtEl>
                                        <p:attrNameLst>
                                          <p:attrName>style.visibility</p:attrName>
                                        </p:attrNameLst>
                                      </p:cBhvr>
                                      <p:to>
                                        <p:strVal val="visible"/>
                                      </p:to>
                                    </p:set>
                                    <p:animEffect transition="in" filter="fade">
                                      <p:cBhvr>
                                        <p:cTn id="323" dur="1"/>
                                        <p:tgtEl>
                                          <p:spTgt spid="4198"/>
                                        </p:tgtEl>
                                      </p:cBhvr>
                                    </p:animEffect>
                                  </p:childTnLst>
                                </p:cTn>
                              </p:par>
                              <p:par>
                                <p:cTn id="324" presetID="10" presetClass="entr" presetSubtype="0" fill="hold" nodeType="withEffect">
                                  <p:stCondLst>
                                    <p:cond delay="0"/>
                                  </p:stCondLst>
                                  <p:childTnLst>
                                    <p:set>
                                      <p:cBhvr>
                                        <p:cTn id="325" dur="1" fill="hold">
                                          <p:stCondLst>
                                            <p:cond delay="0"/>
                                          </p:stCondLst>
                                        </p:cTn>
                                        <p:tgtEl>
                                          <p:spTgt spid="4199"/>
                                        </p:tgtEl>
                                        <p:attrNameLst>
                                          <p:attrName>style.visibility</p:attrName>
                                        </p:attrNameLst>
                                      </p:cBhvr>
                                      <p:to>
                                        <p:strVal val="visible"/>
                                      </p:to>
                                    </p:set>
                                    <p:animEffect transition="in" filter="fade">
                                      <p:cBhvr>
                                        <p:cTn id="326" dur="1"/>
                                        <p:tgtEl>
                                          <p:spTgt spid="4199"/>
                                        </p:tgtEl>
                                      </p:cBhvr>
                                    </p:animEffect>
                                  </p:childTnLst>
                                </p:cTn>
                              </p:par>
                              <p:par>
                                <p:cTn id="327" presetID="10" presetClass="entr" presetSubtype="0" fill="hold" nodeType="withEffect">
                                  <p:stCondLst>
                                    <p:cond delay="0"/>
                                  </p:stCondLst>
                                  <p:childTnLst>
                                    <p:set>
                                      <p:cBhvr>
                                        <p:cTn id="328" dur="1" fill="hold">
                                          <p:stCondLst>
                                            <p:cond delay="0"/>
                                          </p:stCondLst>
                                        </p:cTn>
                                        <p:tgtEl>
                                          <p:spTgt spid="4200"/>
                                        </p:tgtEl>
                                        <p:attrNameLst>
                                          <p:attrName>style.visibility</p:attrName>
                                        </p:attrNameLst>
                                      </p:cBhvr>
                                      <p:to>
                                        <p:strVal val="visible"/>
                                      </p:to>
                                    </p:set>
                                    <p:animEffect transition="in" filter="fade">
                                      <p:cBhvr>
                                        <p:cTn id="329" dur="1"/>
                                        <p:tgtEl>
                                          <p:spTgt spid="4200"/>
                                        </p:tgtEl>
                                      </p:cBhvr>
                                    </p:animEffect>
                                  </p:childTnLst>
                                </p:cTn>
                              </p:par>
                              <p:par>
                                <p:cTn id="330" presetID="10" presetClass="entr" presetSubtype="0" fill="hold" nodeType="withEffect">
                                  <p:stCondLst>
                                    <p:cond delay="0"/>
                                  </p:stCondLst>
                                  <p:childTnLst>
                                    <p:set>
                                      <p:cBhvr>
                                        <p:cTn id="331" dur="1" fill="hold">
                                          <p:stCondLst>
                                            <p:cond delay="0"/>
                                          </p:stCondLst>
                                        </p:cTn>
                                        <p:tgtEl>
                                          <p:spTgt spid="4201"/>
                                        </p:tgtEl>
                                        <p:attrNameLst>
                                          <p:attrName>style.visibility</p:attrName>
                                        </p:attrNameLst>
                                      </p:cBhvr>
                                      <p:to>
                                        <p:strVal val="visible"/>
                                      </p:to>
                                    </p:set>
                                    <p:animEffect transition="in" filter="fade">
                                      <p:cBhvr>
                                        <p:cTn id="332" dur="1"/>
                                        <p:tgtEl>
                                          <p:spTgt spid="4201"/>
                                        </p:tgtEl>
                                      </p:cBhvr>
                                    </p:animEffect>
                                  </p:childTnLst>
                                </p:cTn>
                              </p:par>
                              <p:par>
                                <p:cTn id="333" presetID="10" presetClass="entr" presetSubtype="0" fill="hold" nodeType="withEffect">
                                  <p:stCondLst>
                                    <p:cond delay="0"/>
                                  </p:stCondLst>
                                  <p:childTnLst>
                                    <p:set>
                                      <p:cBhvr>
                                        <p:cTn id="334" dur="1" fill="hold">
                                          <p:stCondLst>
                                            <p:cond delay="0"/>
                                          </p:stCondLst>
                                        </p:cTn>
                                        <p:tgtEl>
                                          <p:spTgt spid="4202"/>
                                        </p:tgtEl>
                                        <p:attrNameLst>
                                          <p:attrName>style.visibility</p:attrName>
                                        </p:attrNameLst>
                                      </p:cBhvr>
                                      <p:to>
                                        <p:strVal val="visible"/>
                                      </p:to>
                                    </p:set>
                                    <p:animEffect transition="in" filter="fade">
                                      <p:cBhvr>
                                        <p:cTn id="335" dur="1"/>
                                        <p:tgtEl>
                                          <p:spTgt spid="4202"/>
                                        </p:tgtEl>
                                      </p:cBhvr>
                                    </p:animEffect>
                                  </p:childTnLst>
                                </p:cTn>
                              </p:par>
                            </p:childTnLst>
                          </p:cTn>
                        </p:par>
                      </p:childTnLst>
                    </p:cTn>
                  </p:par>
                  <p:par>
                    <p:cTn id="336" fill="hold">
                      <p:stCondLst>
                        <p:cond delay="indefinite"/>
                      </p:stCondLst>
                      <p:childTnLst>
                        <p:par>
                          <p:cTn id="337" fill="hold">
                            <p:stCondLst>
                              <p:cond delay="0"/>
                            </p:stCondLst>
                            <p:childTnLst>
                              <p:par>
                                <p:cTn id="338" presetID="10" presetClass="entr" presetSubtype="0" fill="hold" nodeType="clickEffect">
                                  <p:stCondLst>
                                    <p:cond delay="0"/>
                                  </p:stCondLst>
                                  <p:childTnLst>
                                    <p:set>
                                      <p:cBhvr>
                                        <p:cTn id="339" dur="1" fill="hold">
                                          <p:stCondLst>
                                            <p:cond delay="0"/>
                                          </p:stCondLst>
                                        </p:cTn>
                                        <p:tgtEl>
                                          <p:spTgt spid="4288"/>
                                        </p:tgtEl>
                                        <p:attrNameLst>
                                          <p:attrName>style.visibility</p:attrName>
                                        </p:attrNameLst>
                                      </p:cBhvr>
                                      <p:to>
                                        <p:strVal val="visible"/>
                                      </p:to>
                                    </p:set>
                                    <p:animEffect transition="in" filter="fade">
                                      <p:cBhvr>
                                        <p:cTn id="340" dur="1"/>
                                        <p:tgtEl>
                                          <p:spTgt spid="4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292"/>
        <p:cNvGrpSpPr/>
        <p:nvPr/>
      </p:nvGrpSpPr>
      <p:grpSpPr>
        <a:xfrm>
          <a:off x="0" y="0"/>
          <a:ext cx="0" cy="0"/>
          <a:chOff x="0" y="0"/>
          <a:chExt cx="0" cy="0"/>
        </a:xfrm>
      </p:grpSpPr>
      <p:sp>
        <p:nvSpPr>
          <p:cNvPr id="4293" name="Shape 4293"/>
          <p:cNvSpPr txBox="1">
            <a:spLocks noGrp="1"/>
          </p:cNvSpPr>
          <p:nvPr>
            <p:ph type="ctrTitle"/>
          </p:nvPr>
        </p:nvSpPr>
        <p:spPr>
          <a:xfrm>
            <a:off x="723900" y="332318"/>
            <a:ext cx="7772400" cy="3508375"/>
          </a:xfrm>
          <a:prstGeom prst="rect">
            <a:avLst/>
          </a:prstGeom>
          <a:noFill/>
          <a:ln>
            <a:noFill/>
          </a:ln>
        </p:spPr>
        <p:txBody>
          <a:bodyPr lIns="91425" tIns="45700" rIns="91425" bIns="45700" anchor="ctr" anchorCtr="0">
            <a:noAutofit/>
          </a:bodyPr>
          <a:lstStyle/>
          <a:p>
            <a:pPr marL="0" marR="0" lvl="0" indent="0" algn="ctr" rtl="0">
              <a:spcBef>
                <a:spcPts val="0"/>
              </a:spcBef>
              <a:buClr>
                <a:srgbClr val="C00000"/>
              </a:buClr>
              <a:buSzPct val="25000"/>
              <a:buFont typeface="Calibri"/>
              <a:buNone/>
            </a:pPr>
            <a:r>
              <a:rPr lang="en-US" sz="2400" b="1" i="0" u="none" strike="noStrike" cap="none" baseline="0">
                <a:solidFill>
                  <a:srgbClr val="C00000"/>
                </a:solidFill>
                <a:latin typeface="Calibri"/>
                <a:ea typeface="Calibri"/>
                <a:cs typeface="Calibri"/>
                <a:sym typeface="Calibri"/>
              </a:rPr>
              <a:t/>
            </a:r>
            <a:br>
              <a:rPr lang="en-US" sz="2400" b="1" i="0" u="none" strike="noStrike" cap="none" baseline="0">
                <a:solidFill>
                  <a:srgbClr val="C00000"/>
                </a:solidFill>
                <a:latin typeface="Calibri"/>
                <a:ea typeface="Calibri"/>
                <a:cs typeface="Calibri"/>
                <a:sym typeface="Calibri"/>
              </a:rPr>
            </a:br>
            <a:r>
              <a:rPr lang="en-US" sz="4400" b="1" i="0" u="none" strike="noStrike" cap="none" baseline="0">
                <a:solidFill>
                  <a:srgbClr val="C00000"/>
                </a:solidFill>
                <a:latin typeface="Calibri"/>
                <a:ea typeface="Calibri"/>
                <a:cs typeface="Calibri"/>
                <a:sym typeface="Calibri"/>
              </a:rPr>
              <a:t/>
            </a:r>
            <a:br>
              <a:rPr lang="en-US" sz="4400" b="1" i="0" u="none" strike="noStrike" cap="none" baseline="0">
                <a:solidFill>
                  <a:srgbClr val="C00000"/>
                </a:solidFill>
                <a:latin typeface="Calibri"/>
                <a:ea typeface="Calibri"/>
                <a:cs typeface="Calibri"/>
                <a:sym typeface="Calibri"/>
              </a:rPr>
            </a:br>
            <a:r>
              <a:rPr lang="en-US" sz="4400" b="1" i="0" u="none" strike="noStrike" cap="none" baseline="0">
                <a:solidFill>
                  <a:srgbClr val="0F243E"/>
                </a:solidFill>
                <a:latin typeface="Calibri"/>
                <a:ea typeface="Calibri"/>
                <a:cs typeface="Calibri"/>
                <a:sym typeface="Calibri"/>
              </a:rPr>
              <a:t>Thank You</a:t>
            </a:r>
          </a:p>
        </p:txBody>
      </p:sp>
      <p:cxnSp>
        <p:nvCxnSpPr>
          <p:cNvPr id="4294" name="Shape 4294"/>
          <p:cNvCxnSpPr/>
          <p:nvPr/>
        </p:nvCxnSpPr>
        <p:spPr>
          <a:xfrm rot="10800000">
            <a:off x="380999" y="1555831"/>
            <a:ext cx="8458200" cy="1587"/>
          </a:xfrm>
          <a:prstGeom prst="straightConnector1">
            <a:avLst/>
          </a:prstGeom>
          <a:noFill/>
          <a:ln w="28575" cap="flat" cmpd="sng">
            <a:solidFill>
              <a:srgbClr val="C4BD97"/>
            </a:solidFill>
            <a:prstDash val="solid"/>
            <a:round/>
            <a:headEnd type="none" w="med" len="med"/>
            <a:tailEnd type="none" w="med" len="med"/>
          </a:ln>
        </p:spPr>
      </p:cxnSp>
      <p:cxnSp>
        <p:nvCxnSpPr>
          <p:cNvPr id="4295" name="Shape 4295"/>
          <p:cNvCxnSpPr/>
          <p:nvPr/>
        </p:nvCxnSpPr>
        <p:spPr>
          <a:xfrm rot="10800000">
            <a:off x="377588" y="3841831"/>
            <a:ext cx="8458200" cy="1587"/>
          </a:xfrm>
          <a:prstGeom prst="straightConnector1">
            <a:avLst/>
          </a:prstGeom>
          <a:noFill/>
          <a:ln w="28575" cap="flat" cmpd="sng">
            <a:solidFill>
              <a:srgbClr val="C4BD97"/>
            </a:solidFill>
            <a:prstDash val="solid"/>
            <a:round/>
            <a:headEnd type="none" w="med" len="med"/>
            <a:tailEnd type="none" w="med" len="med"/>
          </a:ln>
        </p:spPr>
      </p:cxn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p:nvPr/>
        </p:nvSpPr>
        <p:spPr>
          <a:xfrm>
            <a:off x="362803" y="448016"/>
            <a:ext cx="8305799" cy="1323439"/>
          </a:xfrm>
          <a:prstGeom prst="rect">
            <a:avLst/>
          </a:prstGeom>
          <a:noFill/>
          <a:ln>
            <a:noFill/>
          </a:ln>
        </p:spPr>
        <p:txBody>
          <a:bodyPr lIns="91425" tIns="45700" rIns="91425" bIns="45700" anchor="t" anchorCtr="0">
            <a:noAutofit/>
          </a:bodyPr>
          <a:lstStyle/>
          <a:p>
            <a:pPr marL="341313" marR="0" lvl="0" indent="-341313" algn="just" rtl="0">
              <a:spcBef>
                <a:spcPts val="0"/>
              </a:spcBef>
              <a:buClr>
                <a:schemeClr val="dk1"/>
              </a:buClr>
              <a:buSzPct val="100000"/>
              <a:buFont typeface="Calibri"/>
              <a:buAutoNum type="arabicPeriod" startAt="5"/>
            </a:pPr>
            <a:r>
              <a:rPr lang="en-US" sz="2000" b="1" i="0" u="none" strike="noStrike" cap="none" baseline="0">
                <a:solidFill>
                  <a:schemeClr val="dk1"/>
                </a:solidFill>
                <a:latin typeface="Calibri"/>
                <a:ea typeface="Calibri"/>
                <a:cs typeface="Calibri"/>
                <a:sym typeface="Calibri"/>
              </a:rPr>
              <a:t>A triangular lamina of 25mm sides rests on HP with one of its corners touching it, such that the side opposite to the corner on which it rests is 15mm above HP and makes an angle of 30° with VP. Draw its projections.  Also determine the inclination of the lamina with the reference plane.</a:t>
            </a:r>
          </a:p>
        </p:txBody>
      </p:sp>
      <p:cxnSp>
        <p:nvCxnSpPr>
          <p:cNvPr id="377" name="Shape 377"/>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378" name="Shape 378"/>
          <p:cNvCxnSpPr/>
          <p:nvPr/>
        </p:nvCxnSpPr>
        <p:spPr>
          <a:xfrm rot="10800000">
            <a:off x="381000" y="1827211"/>
            <a:ext cx="8305799" cy="1588"/>
          </a:xfrm>
          <a:prstGeom prst="straightConnector1">
            <a:avLst/>
          </a:prstGeom>
          <a:noFill/>
          <a:ln w="9525" cap="flat" cmpd="sng">
            <a:solidFill>
              <a:srgbClr val="C4BD97"/>
            </a:solidFill>
            <a:prstDash val="solid"/>
            <a:round/>
            <a:headEnd type="none" w="med" len="med"/>
            <a:tailEnd type="none" w="med" len="med"/>
          </a:ln>
        </p:spPr>
      </p:cxnSp>
      <p:sp>
        <p:nvSpPr>
          <p:cNvPr id="379" name="Shape 379"/>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380" name="Shape 380"/>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381" name="Shape 381"/>
          <p:cNvCxnSpPr/>
          <p:nvPr/>
        </p:nvCxnSpPr>
        <p:spPr>
          <a:xfrm rot="10800000">
            <a:off x="4757139" y="2655333"/>
            <a:ext cx="978" cy="2332948"/>
          </a:xfrm>
          <a:prstGeom prst="straightConnector1">
            <a:avLst/>
          </a:prstGeom>
          <a:noFill/>
          <a:ln w="9525" cap="flat" cmpd="sng">
            <a:solidFill>
              <a:srgbClr val="C4BD97"/>
            </a:solidFill>
            <a:prstDash val="solid"/>
            <a:round/>
            <a:headEnd type="none" w="med" len="med"/>
            <a:tailEnd type="none" w="med" len="med"/>
          </a:ln>
        </p:spPr>
      </p:cxnSp>
      <p:grpSp>
        <p:nvGrpSpPr>
          <p:cNvPr id="382" name="Shape 382"/>
          <p:cNvGrpSpPr/>
          <p:nvPr/>
        </p:nvGrpSpPr>
        <p:grpSpPr>
          <a:xfrm rot="10800000">
            <a:off x="1450292" y="3929648"/>
            <a:ext cx="914400" cy="1060703"/>
            <a:chOff x="1676400" y="3953780"/>
            <a:chExt cx="914400" cy="1060703"/>
          </a:xfrm>
        </p:grpSpPr>
        <p:cxnSp>
          <p:nvCxnSpPr>
            <p:cNvPr id="383" name="Shape 383"/>
            <p:cNvCxnSpPr/>
            <p:nvPr/>
          </p:nvCxnSpPr>
          <p:spPr>
            <a:xfrm rot="10800000" flipH="1">
              <a:off x="1676400" y="4484132"/>
              <a:ext cx="914400" cy="530351"/>
            </a:xfrm>
            <a:prstGeom prst="straightConnector1">
              <a:avLst/>
            </a:prstGeom>
            <a:noFill/>
            <a:ln w="28575" cap="flat" cmpd="sng">
              <a:solidFill>
                <a:schemeClr val="dk1"/>
              </a:solidFill>
              <a:prstDash val="solid"/>
              <a:round/>
              <a:headEnd type="none" w="med" len="med"/>
              <a:tailEnd type="none" w="med" len="med"/>
            </a:ln>
          </p:spPr>
        </p:cxnSp>
        <p:cxnSp>
          <p:nvCxnSpPr>
            <p:cNvPr id="384" name="Shape 384"/>
            <p:cNvCxnSpPr/>
            <p:nvPr/>
          </p:nvCxnSpPr>
          <p:spPr>
            <a:xfrm>
              <a:off x="1676400" y="3953780"/>
              <a:ext cx="0" cy="1060703"/>
            </a:xfrm>
            <a:prstGeom prst="straightConnector1">
              <a:avLst/>
            </a:prstGeom>
            <a:noFill/>
            <a:ln w="28575" cap="flat" cmpd="sng">
              <a:solidFill>
                <a:schemeClr val="dk1"/>
              </a:solidFill>
              <a:prstDash val="solid"/>
              <a:round/>
              <a:headEnd type="none" w="med" len="med"/>
              <a:tailEnd type="none" w="med" len="med"/>
            </a:ln>
          </p:spPr>
        </p:cxnSp>
        <p:cxnSp>
          <p:nvCxnSpPr>
            <p:cNvPr id="385" name="Shape 385"/>
            <p:cNvCxnSpPr/>
            <p:nvPr/>
          </p:nvCxnSpPr>
          <p:spPr>
            <a:xfrm>
              <a:off x="1676400" y="3953780"/>
              <a:ext cx="914400" cy="530351"/>
            </a:xfrm>
            <a:prstGeom prst="straightConnector1">
              <a:avLst/>
            </a:prstGeom>
            <a:noFill/>
            <a:ln w="28575" cap="flat" cmpd="sng">
              <a:solidFill>
                <a:schemeClr val="dk1"/>
              </a:solidFill>
              <a:prstDash val="solid"/>
              <a:round/>
              <a:headEnd type="none" w="med" len="med"/>
              <a:tailEnd type="none" w="med" len="med"/>
            </a:ln>
          </p:spPr>
        </p:cxnSp>
      </p:grpSp>
      <p:cxnSp>
        <p:nvCxnSpPr>
          <p:cNvPr id="386" name="Shape 386"/>
          <p:cNvCxnSpPr/>
          <p:nvPr/>
        </p:nvCxnSpPr>
        <p:spPr>
          <a:xfrm rot="10800000">
            <a:off x="685801" y="3232323"/>
            <a:ext cx="7696198" cy="0"/>
          </a:xfrm>
          <a:prstGeom prst="straightConnector1">
            <a:avLst/>
          </a:prstGeom>
          <a:noFill/>
          <a:ln w="9525" cap="flat" cmpd="sng">
            <a:solidFill>
              <a:schemeClr val="dk1"/>
            </a:solidFill>
            <a:prstDash val="solid"/>
            <a:round/>
            <a:headEnd type="none" w="med" len="med"/>
            <a:tailEnd type="none" w="med" len="med"/>
          </a:ln>
        </p:spPr>
      </p:cxnSp>
      <p:sp>
        <p:nvSpPr>
          <p:cNvPr id="387" name="Shape 387"/>
          <p:cNvSpPr txBox="1"/>
          <p:nvPr/>
        </p:nvSpPr>
        <p:spPr>
          <a:xfrm>
            <a:off x="362803" y="3060431"/>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388" name="Shape 388"/>
          <p:cNvSpPr txBox="1"/>
          <p:nvPr/>
        </p:nvSpPr>
        <p:spPr>
          <a:xfrm>
            <a:off x="8382000" y="3049246"/>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389" name="Shape 389"/>
          <p:cNvSpPr txBox="1"/>
          <p:nvPr/>
        </p:nvSpPr>
        <p:spPr>
          <a:xfrm>
            <a:off x="616193" y="2909157"/>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cxnSp>
        <p:nvCxnSpPr>
          <p:cNvPr id="390" name="Shape 390"/>
          <p:cNvCxnSpPr/>
          <p:nvPr/>
        </p:nvCxnSpPr>
        <p:spPr>
          <a:xfrm rot="10800000" flipH="1">
            <a:off x="1488654" y="4458732"/>
            <a:ext cx="2567807" cy="1268"/>
          </a:xfrm>
          <a:prstGeom prst="straightConnector1">
            <a:avLst/>
          </a:prstGeom>
          <a:noFill/>
          <a:ln w="9525" cap="flat" cmpd="sng">
            <a:solidFill>
              <a:srgbClr val="C4BD97"/>
            </a:solidFill>
            <a:prstDash val="solid"/>
            <a:round/>
            <a:headEnd type="none" w="med" len="med"/>
            <a:tailEnd type="none" w="med" len="med"/>
          </a:ln>
        </p:spPr>
      </p:cxnSp>
      <p:cxnSp>
        <p:nvCxnSpPr>
          <p:cNvPr id="391" name="Shape 391"/>
          <p:cNvCxnSpPr/>
          <p:nvPr/>
        </p:nvCxnSpPr>
        <p:spPr>
          <a:xfrm rot="10800000">
            <a:off x="1092953" y="4942443"/>
            <a:ext cx="932808" cy="530353"/>
          </a:xfrm>
          <a:prstGeom prst="straightConnector1">
            <a:avLst/>
          </a:prstGeom>
          <a:noFill/>
          <a:ln w="9525" cap="flat" cmpd="sng">
            <a:solidFill>
              <a:srgbClr val="4A7DBB"/>
            </a:solidFill>
            <a:prstDash val="solid"/>
            <a:round/>
            <a:headEnd type="triangle" w="lg" len="lg"/>
            <a:tailEnd type="triangle" w="lg" len="lg"/>
          </a:ln>
        </p:spPr>
      </p:cxnSp>
      <p:sp>
        <p:nvSpPr>
          <p:cNvPr id="392" name="Shape 392"/>
          <p:cNvSpPr txBox="1"/>
          <p:nvPr/>
        </p:nvSpPr>
        <p:spPr>
          <a:xfrm>
            <a:off x="1142084" y="4213851"/>
            <a:ext cx="29527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393" name="Shape 393"/>
          <p:cNvSpPr txBox="1"/>
          <p:nvPr/>
        </p:nvSpPr>
        <p:spPr>
          <a:xfrm>
            <a:off x="2274971" y="4931917"/>
            <a:ext cx="4382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394" name="Shape 394"/>
          <p:cNvSpPr txBox="1"/>
          <p:nvPr/>
        </p:nvSpPr>
        <p:spPr>
          <a:xfrm>
            <a:off x="1432632" y="4846107"/>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25</a:t>
            </a:r>
          </a:p>
        </p:txBody>
      </p:sp>
      <p:sp>
        <p:nvSpPr>
          <p:cNvPr id="395" name="Shape 395"/>
          <p:cNvSpPr txBox="1"/>
          <p:nvPr/>
        </p:nvSpPr>
        <p:spPr>
          <a:xfrm>
            <a:off x="2315222" y="3624848"/>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cxnSp>
        <p:nvCxnSpPr>
          <p:cNvPr id="396" name="Shape 396"/>
          <p:cNvCxnSpPr/>
          <p:nvPr/>
        </p:nvCxnSpPr>
        <p:spPr>
          <a:xfrm>
            <a:off x="2372264" y="3925475"/>
            <a:ext cx="2385363" cy="4176"/>
          </a:xfrm>
          <a:prstGeom prst="straightConnector1">
            <a:avLst/>
          </a:prstGeom>
          <a:noFill/>
          <a:ln w="9525" cap="flat" cmpd="sng">
            <a:solidFill>
              <a:srgbClr val="C4BD97"/>
            </a:solidFill>
            <a:prstDash val="solid"/>
            <a:round/>
            <a:headEnd type="none" w="med" len="med"/>
            <a:tailEnd type="none" w="med" len="med"/>
          </a:ln>
        </p:spPr>
      </p:cxnSp>
      <p:cxnSp>
        <p:nvCxnSpPr>
          <p:cNvPr id="397" name="Shape 397"/>
          <p:cNvCxnSpPr/>
          <p:nvPr/>
        </p:nvCxnSpPr>
        <p:spPr>
          <a:xfrm>
            <a:off x="2372264" y="4988282"/>
            <a:ext cx="2385852" cy="2070"/>
          </a:xfrm>
          <a:prstGeom prst="straightConnector1">
            <a:avLst/>
          </a:prstGeom>
          <a:noFill/>
          <a:ln w="9525" cap="flat" cmpd="sng">
            <a:solidFill>
              <a:srgbClr val="C4BD97"/>
            </a:solidFill>
            <a:prstDash val="solid"/>
            <a:round/>
            <a:headEnd type="none" w="med" len="med"/>
            <a:tailEnd type="none" w="med" len="med"/>
          </a:ln>
        </p:spPr>
      </p:cxnSp>
      <p:cxnSp>
        <p:nvCxnSpPr>
          <p:cNvPr id="398" name="Shape 398"/>
          <p:cNvCxnSpPr/>
          <p:nvPr/>
        </p:nvCxnSpPr>
        <p:spPr>
          <a:xfrm flipH="1">
            <a:off x="1103720" y="4460001"/>
            <a:ext cx="338929" cy="520946"/>
          </a:xfrm>
          <a:prstGeom prst="straightConnector1">
            <a:avLst/>
          </a:prstGeom>
          <a:noFill/>
          <a:ln w="9525" cap="flat" cmpd="sng">
            <a:solidFill>
              <a:srgbClr val="4A7DBB"/>
            </a:solidFill>
            <a:prstDash val="solid"/>
            <a:round/>
            <a:headEnd type="none" w="med" len="med"/>
            <a:tailEnd type="none" w="med" len="med"/>
          </a:ln>
        </p:spPr>
      </p:cxnSp>
      <p:sp>
        <p:nvSpPr>
          <p:cNvPr id="399" name="Shape 399"/>
          <p:cNvSpPr txBox="1"/>
          <p:nvPr/>
        </p:nvSpPr>
        <p:spPr>
          <a:xfrm>
            <a:off x="3855728" y="4351142"/>
            <a:ext cx="29527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400" name="Shape 400"/>
          <p:cNvSpPr txBox="1"/>
          <p:nvPr/>
        </p:nvSpPr>
        <p:spPr>
          <a:xfrm>
            <a:off x="4708642" y="3674880"/>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cxnSp>
        <p:nvCxnSpPr>
          <p:cNvPr id="401" name="Shape 401"/>
          <p:cNvCxnSpPr/>
          <p:nvPr/>
        </p:nvCxnSpPr>
        <p:spPr>
          <a:xfrm flipH="1">
            <a:off x="2025762" y="4931917"/>
            <a:ext cx="338929" cy="520946"/>
          </a:xfrm>
          <a:prstGeom prst="straightConnector1">
            <a:avLst/>
          </a:prstGeom>
          <a:noFill/>
          <a:ln w="9525" cap="flat" cmpd="sng">
            <a:solidFill>
              <a:srgbClr val="4A7DBB"/>
            </a:solidFill>
            <a:prstDash val="solid"/>
            <a:round/>
            <a:headEnd type="none" w="med" len="med"/>
            <a:tailEnd type="none" w="med" len="med"/>
          </a:ln>
        </p:spPr>
      </p:cxnSp>
      <p:cxnSp>
        <p:nvCxnSpPr>
          <p:cNvPr id="402" name="Shape 402"/>
          <p:cNvCxnSpPr/>
          <p:nvPr/>
        </p:nvCxnSpPr>
        <p:spPr>
          <a:xfrm rot="10800000" flipH="1">
            <a:off x="1459084" y="3232323"/>
            <a:ext cx="14784" cy="1229457"/>
          </a:xfrm>
          <a:prstGeom prst="straightConnector1">
            <a:avLst/>
          </a:prstGeom>
          <a:noFill/>
          <a:ln w="9525" cap="flat" cmpd="sng">
            <a:solidFill>
              <a:srgbClr val="C4BD97"/>
            </a:solidFill>
            <a:prstDash val="solid"/>
            <a:round/>
            <a:headEnd type="none" w="med" len="med"/>
            <a:tailEnd type="none" w="med" len="med"/>
          </a:ln>
        </p:spPr>
      </p:cxnSp>
      <p:cxnSp>
        <p:nvCxnSpPr>
          <p:cNvPr id="403" name="Shape 403"/>
          <p:cNvCxnSpPr/>
          <p:nvPr/>
        </p:nvCxnSpPr>
        <p:spPr>
          <a:xfrm>
            <a:off x="1469351" y="3232322"/>
            <a:ext cx="914400" cy="0"/>
          </a:xfrm>
          <a:prstGeom prst="straightConnector1">
            <a:avLst/>
          </a:prstGeom>
          <a:noFill/>
          <a:ln w="28575" cap="flat" cmpd="sng">
            <a:solidFill>
              <a:schemeClr val="dk1"/>
            </a:solidFill>
            <a:prstDash val="solid"/>
            <a:round/>
            <a:headEnd type="none" w="med" len="med"/>
            <a:tailEnd type="none" w="med" len="med"/>
          </a:ln>
        </p:spPr>
      </p:cxnSp>
      <p:sp>
        <p:nvSpPr>
          <p:cNvPr id="404" name="Shape 404"/>
          <p:cNvSpPr txBox="1"/>
          <p:nvPr/>
        </p:nvSpPr>
        <p:spPr>
          <a:xfrm>
            <a:off x="2210150" y="2862990"/>
            <a:ext cx="64793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c'(b')</a:t>
            </a:r>
          </a:p>
        </p:txBody>
      </p:sp>
      <p:sp>
        <p:nvSpPr>
          <p:cNvPr id="405" name="Shape 405"/>
          <p:cNvSpPr txBox="1"/>
          <p:nvPr/>
        </p:nvSpPr>
        <p:spPr>
          <a:xfrm>
            <a:off x="1293191" y="2875765"/>
            <a:ext cx="34656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cxnSp>
        <p:nvCxnSpPr>
          <p:cNvPr id="406" name="Shape 406"/>
          <p:cNvCxnSpPr/>
          <p:nvPr/>
        </p:nvCxnSpPr>
        <p:spPr>
          <a:xfrm rot="10800000" flipH="1">
            <a:off x="2356243" y="3232323"/>
            <a:ext cx="16020" cy="697327"/>
          </a:xfrm>
          <a:prstGeom prst="straightConnector1">
            <a:avLst/>
          </a:prstGeom>
          <a:noFill/>
          <a:ln w="9525" cap="flat" cmpd="sng">
            <a:solidFill>
              <a:srgbClr val="C4BD97"/>
            </a:solidFill>
            <a:prstDash val="solid"/>
            <a:round/>
            <a:headEnd type="none" w="med" len="med"/>
            <a:tailEnd type="none" w="med" len="med"/>
          </a:ln>
        </p:spPr>
      </p:cxnSp>
      <p:cxnSp>
        <p:nvCxnSpPr>
          <p:cNvPr id="407" name="Shape 407"/>
          <p:cNvCxnSpPr/>
          <p:nvPr/>
        </p:nvCxnSpPr>
        <p:spPr>
          <a:xfrm rot="10800000" flipH="1">
            <a:off x="4055698" y="2647433"/>
            <a:ext cx="701441" cy="587598"/>
          </a:xfrm>
          <a:prstGeom prst="straightConnector1">
            <a:avLst/>
          </a:prstGeom>
          <a:noFill/>
          <a:ln w="28575" cap="flat" cmpd="sng">
            <a:solidFill>
              <a:schemeClr val="dk1"/>
            </a:solidFill>
            <a:prstDash val="solid"/>
            <a:round/>
            <a:headEnd type="none" w="med" len="med"/>
            <a:tailEnd type="none" w="med" len="med"/>
          </a:ln>
        </p:spPr>
      </p:cxnSp>
      <p:grpSp>
        <p:nvGrpSpPr>
          <p:cNvPr id="408" name="Shape 408"/>
          <p:cNvGrpSpPr/>
          <p:nvPr/>
        </p:nvGrpSpPr>
        <p:grpSpPr>
          <a:xfrm>
            <a:off x="4055695" y="3914148"/>
            <a:ext cx="701931" cy="1074133"/>
            <a:chOff x="4055695" y="4175357"/>
            <a:chExt cx="701931" cy="1074133"/>
          </a:xfrm>
        </p:grpSpPr>
        <p:cxnSp>
          <p:nvCxnSpPr>
            <p:cNvPr id="409" name="Shape 409"/>
            <p:cNvCxnSpPr/>
            <p:nvPr/>
          </p:nvCxnSpPr>
          <p:spPr>
            <a:xfrm rot="10800000">
              <a:off x="4751426" y="4182691"/>
              <a:ext cx="0" cy="1066799"/>
            </a:xfrm>
            <a:prstGeom prst="straightConnector1">
              <a:avLst/>
            </a:prstGeom>
            <a:noFill/>
            <a:ln w="28575" cap="flat" cmpd="sng">
              <a:solidFill>
                <a:schemeClr val="dk1"/>
              </a:solidFill>
              <a:prstDash val="solid"/>
              <a:round/>
              <a:headEnd type="none" w="med" len="med"/>
              <a:tailEnd type="none" w="med" len="med"/>
            </a:ln>
          </p:spPr>
        </p:cxnSp>
        <p:cxnSp>
          <p:nvCxnSpPr>
            <p:cNvPr id="410" name="Shape 410"/>
            <p:cNvCxnSpPr/>
            <p:nvPr/>
          </p:nvCxnSpPr>
          <p:spPr>
            <a:xfrm rot="10800000">
              <a:off x="4055695" y="4708757"/>
              <a:ext cx="701931" cy="530351"/>
            </a:xfrm>
            <a:prstGeom prst="straightConnector1">
              <a:avLst/>
            </a:prstGeom>
            <a:noFill/>
            <a:ln w="28575" cap="flat" cmpd="sng">
              <a:solidFill>
                <a:schemeClr val="dk1"/>
              </a:solidFill>
              <a:prstDash val="solid"/>
              <a:round/>
              <a:headEnd type="none" w="med" len="med"/>
              <a:tailEnd type="none" w="med" len="med"/>
            </a:ln>
          </p:spPr>
        </p:cxnSp>
        <p:cxnSp>
          <p:nvCxnSpPr>
            <p:cNvPr id="411" name="Shape 411"/>
            <p:cNvCxnSpPr/>
            <p:nvPr/>
          </p:nvCxnSpPr>
          <p:spPr>
            <a:xfrm rot="10800000" flipH="1">
              <a:off x="4055696" y="4175357"/>
              <a:ext cx="701931" cy="544584"/>
            </a:xfrm>
            <a:prstGeom prst="straightConnector1">
              <a:avLst/>
            </a:prstGeom>
            <a:noFill/>
            <a:ln w="28575" cap="flat" cmpd="sng">
              <a:solidFill>
                <a:schemeClr val="dk1"/>
              </a:solidFill>
              <a:prstDash val="solid"/>
              <a:round/>
              <a:headEnd type="none" w="med" len="med"/>
              <a:tailEnd type="none" w="med" len="med"/>
            </a:ln>
          </p:spPr>
        </p:cxnSp>
      </p:grpSp>
      <p:cxnSp>
        <p:nvCxnSpPr>
          <p:cNvPr id="412" name="Shape 412"/>
          <p:cNvCxnSpPr/>
          <p:nvPr/>
        </p:nvCxnSpPr>
        <p:spPr>
          <a:xfrm rot="10800000">
            <a:off x="4056460" y="3235031"/>
            <a:ext cx="1" cy="1229458"/>
          </a:xfrm>
          <a:prstGeom prst="straightConnector1">
            <a:avLst/>
          </a:prstGeom>
          <a:noFill/>
          <a:ln w="9525" cap="flat" cmpd="sng">
            <a:solidFill>
              <a:srgbClr val="C4BD97"/>
            </a:solidFill>
            <a:prstDash val="solid"/>
            <a:round/>
            <a:headEnd type="none" w="med" len="med"/>
            <a:tailEnd type="none" w="med" len="med"/>
          </a:ln>
        </p:spPr>
      </p:cxnSp>
      <p:sp>
        <p:nvSpPr>
          <p:cNvPr id="413" name="Shape 413"/>
          <p:cNvSpPr txBox="1"/>
          <p:nvPr/>
        </p:nvSpPr>
        <p:spPr>
          <a:xfrm>
            <a:off x="4687755" y="4890082"/>
            <a:ext cx="4382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414" name="Shape 414"/>
          <p:cNvSpPr txBox="1"/>
          <p:nvPr/>
        </p:nvSpPr>
        <p:spPr>
          <a:xfrm>
            <a:off x="4303346" y="2286000"/>
            <a:ext cx="64793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c'(b')</a:t>
            </a:r>
          </a:p>
        </p:txBody>
      </p:sp>
      <p:sp>
        <p:nvSpPr>
          <p:cNvPr id="415" name="Shape 415"/>
          <p:cNvSpPr txBox="1"/>
          <p:nvPr/>
        </p:nvSpPr>
        <p:spPr>
          <a:xfrm>
            <a:off x="3780621" y="2921561"/>
            <a:ext cx="34656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cxnSp>
        <p:nvCxnSpPr>
          <p:cNvPr id="416" name="Shape 416"/>
          <p:cNvCxnSpPr/>
          <p:nvPr/>
        </p:nvCxnSpPr>
        <p:spPr>
          <a:xfrm rot="10800000">
            <a:off x="5476691" y="3232056"/>
            <a:ext cx="2362198" cy="1166460"/>
          </a:xfrm>
          <a:prstGeom prst="straightConnector1">
            <a:avLst/>
          </a:prstGeom>
          <a:noFill/>
          <a:ln w="9525" cap="flat" cmpd="sng">
            <a:solidFill>
              <a:srgbClr val="C4BD97"/>
            </a:solidFill>
            <a:prstDash val="solid"/>
            <a:round/>
            <a:headEnd type="none" w="med" len="med"/>
            <a:tailEnd type="none" w="med" len="med"/>
          </a:ln>
        </p:spPr>
      </p:cxnSp>
      <p:sp>
        <p:nvSpPr>
          <p:cNvPr id="417" name="Shape 417"/>
          <p:cNvSpPr/>
          <p:nvPr/>
        </p:nvSpPr>
        <p:spPr>
          <a:xfrm rot="3165398">
            <a:off x="5626186" y="3106725"/>
            <a:ext cx="362974" cy="375162"/>
          </a:xfrm>
          <a:prstGeom prst="arc">
            <a:avLst>
              <a:gd name="adj1" fmla="val 17446589"/>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418" name="Shape 418"/>
          <p:cNvSpPr txBox="1"/>
          <p:nvPr/>
        </p:nvSpPr>
        <p:spPr>
          <a:xfrm>
            <a:off x="5957496" y="3201792"/>
            <a:ext cx="46198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30°</a:t>
            </a:r>
          </a:p>
        </p:txBody>
      </p:sp>
      <p:cxnSp>
        <p:nvCxnSpPr>
          <p:cNvPr id="419" name="Shape 419"/>
          <p:cNvCxnSpPr/>
          <p:nvPr/>
        </p:nvCxnSpPr>
        <p:spPr>
          <a:xfrm rot="10800000">
            <a:off x="6603665" y="2655332"/>
            <a:ext cx="1" cy="1122060"/>
          </a:xfrm>
          <a:prstGeom prst="straightConnector1">
            <a:avLst/>
          </a:prstGeom>
          <a:noFill/>
          <a:ln w="9525" cap="flat" cmpd="sng">
            <a:solidFill>
              <a:srgbClr val="C4BD97"/>
            </a:solidFill>
            <a:prstDash val="solid"/>
            <a:round/>
            <a:headEnd type="none" w="med" len="med"/>
            <a:tailEnd type="none" w="med" len="med"/>
          </a:ln>
        </p:spPr>
      </p:cxnSp>
      <p:cxnSp>
        <p:nvCxnSpPr>
          <p:cNvPr id="420" name="Shape 420"/>
          <p:cNvCxnSpPr/>
          <p:nvPr/>
        </p:nvCxnSpPr>
        <p:spPr>
          <a:xfrm rot="10800000">
            <a:off x="6784097" y="3220972"/>
            <a:ext cx="0" cy="1428218"/>
          </a:xfrm>
          <a:prstGeom prst="straightConnector1">
            <a:avLst/>
          </a:prstGeom>
          <a:noFill/>
          <a:ln w="9525" cap="flat" cmpd="sng">
            <a:solidFill>
              <a:srgbClr val="C4BD97"/>
            </a:solidFill>
            <a:prstDash val="solid"/>
            <a:round/>
            <a:headEnd type="none" w="med" len="med"/>
            <a:tailEnd type="none" w="med" len="med"/>
          </a:ln>
        </p:spPr>
      </p:cxnSp>
      <p:cxnSp>
        <p:nvCxnSpPr>
          <p:cNvPr id="421" name="Shape 421"/>
          <p:cNvCxnSpPr/>
          <p:nvPr/>
        </p:nvCxnSpPr>
        <p:spPr>
          <a:xfrm rot="10800000" flipH="1">
            <a:off x="7558928" y="2643256"/>
            <a:ext cx="2421" cy="1591618"/>
          </a:xfrm>
          <a:prstGeom prst="straightConnector1">
            <a:avLst/>
          </a:prstGeom>
          <a:noFill/>
          <a:ln w="9525" cap="flat" cmpd="sng">
            <a:solidFill>
              <a:srgbClr val="C4BD97"/>
            </a:solidFill>
            <a:prstDash val="solid"/>
            <a:round/>
            <a:headEnd type="none" w="med" len="med"/>
            <a:tailEnd type="none" w="med" len="med"/>
          </a:ln>
        </p:spPr>
      </p:cxnSp>
      <p:cxnSp>
        <p:nvCxnSpPr>
          <p:cNvPr id="422" name="Shape 422"/>
          <p:cNvCxnSpPr/>
          <p:nvPr/>
        </p:nvCxnSpPr>
        <p:spPr>
          <a:xfrm>
            <a:off x="4758117" y="2643257"/>
            <a:ext cx="2790548" cy="4176"/>
          </a:xfrm>
          <a:prstGeom prst="straightConnector1">
            <a:avLst/>
          </a:prstGeom>
          <a:noFill/>
          <a:ln w="9525" cap="flat" cmpd="sng">
            <a:solidFill>
              <a:srgbClr val="C4BD97"/>
            </a:solidFill>
            <a:prstDash val="solid"/>
            <a:round/>
            <a:headEnd type="none" w="med" len="med"/>
            <a:tailEnd type="none" w="med" len="med"/>
          </a:ln>
        </p:spPr>
      </p:cxnSp>
      <p:cxnSp>
        <p:nvCxnSpPr>
          <p:cNvPr id="423" name="Shape 423"/>
          <p:cNvCxnSpPr/>
          <p:nvPr/>
        </p:nvCxnSpPr>
        <p:spPr>
          <a:xfrm rot="10800000" flipH="1">
            <a:off x="6784097" y="2643256"/>
            <a:ext cx="777253" cy="590655"/>
          </a:xfrm>
          <a:prstGeom prst="straightConnector1">
            <a:avLst/>
          </a:prstGeom>
          <a:noFill/>
          <a:ln w="28575" cap="flat" cmpd="sng">
            <a:solidFill>
              <a:schemeClr val="dk1"/>
            </a:solidFill>
            <a:prstDash val="solid"/>
            <a:round/>
            <a:headEnd type="none" w="med" len="med"/>
            <a:tailEnd type="none" w="med" len="med"/>
          </a:ln>
        </p:spPr>
      </p:cxnSp>
      <p:cxnSp>
        <p:nvCxnSpPr>
          <p:cNvPr id="424" name="Shape 424"/>
          <p:cNvCxnSpPr/>
          <p:nvPr/>
        </p:nvCxnSpPr>
        <p:spPr>
          <a:xfrm rot="10800000">
            <a:off x="6603666" y="2643257"/>
            <a:ext cx="180433" cy="588799"/>
          </a:xfrm>
          <a:prstGeom prst="straightConnector1">
            <a:avLst/>
          </a:prstGeom>
          <a:noFill/>
          <a:ln w="28575" cap="flat" cmpd="sng">
            <a:solidFill>
              <a:schemeClr val="dk1"/>
            </a:solidFill>
            <a:prstDash val="solid"/>
            <a:round/>
            <a:headEnd type="none" w="med" len="med"/>
            <a:tailEnd type="none" w="med" len="med"/>
          </a:ln>
        </p:spPr>
      </p:cxnSp>
      <p:cxnSp>
        <p:nvCxnSpPr>
          <p:cNvPr id="425" name="Shape 425"/>
          <p:cNvCxnSpPr/>
          <p:nvPr/>
        </p:nvCxnSpPr>
        <p:spPr>
          <a:xfrm>
            <a:off x="6603665" y="2655333"/>
            <a:ext cx="955258" cy="0"/>
          </a:xfrm>
          <a:prstGeom prst="straightConnector1">
            <a:avLst/>
          </a:prstGeom>
          <a:noFill/>
          <a:ln w="28575" cap="flat" cmpd="sng">
            <a:solidFill>
              <a:schemeClr val="dk1"/>
            </a:solidFill>
            <a:prstDash val="solid"/>
            <a:round/>
            <a:headEnd type="none" w="med" len="med"/>
            <a:tailEnd type="none" w="med" len="med"/>
          </a:ln>
        </p:spPr>
      </p:cxnSp>
      <p:sp>
        <p:nvSpPr>
          <p:cNvPr id="426" name="Shape 426"/>
          <p:cNvSpPr txBox="1"/>
          <p:nvPr/>
        </p:nvSpPr>
        <p:spPr>
          <a:xfrm>
            <a:off x="6367455" y="2937656"/>
            <a:ext cx="34656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427" name="Shape 427"/>
          <p:cNvSpPr txBox="1"/>
          <p:nvPr/>
        </p:nvSpPr>
        <p:spPr>
          <a:xfrm>
            <a:off x="6375285" y="2329591"/>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428" name="Shape 428"/>
          <p:cNvSpPr txBox="1"/>
          <p:nvPr/>
        </p:nvSpPr>
        <p:spPr>
          <a:xfrm>
            <a:off x="7509250" y="2329591"/>
            <a:ext cx="34656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429" name="Shape 429"/>
          <p:cNvSpPr txBox="1"/>
          <p:nvPr/>
        </p:nvSpPr>
        <p:spPr>
          <a:xfrm>
            <a:off x="6546244" y="4555560"/>
            <a:ext cx="29527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430" name="Shape 430"/>
          <p:cNvSpPr txBox="1"/>
          <p:nvPr/>
        </p:nvSpPr>
        <p:spPr>
          <a:xfrm>
            <a:off x="6299950" y="3674880"/>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431" name="Shape 431"/>
          <p:cNvSpPr txBox="1"/>
          <p:nvPr/>
        </p:nvSpPr>
        <p:spPr>
          <a:xfrm>
            <a:off x="7463389" y="4194825"/>
            <a:ext cx="4382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cxnSp>
        <p:nvCxnSpPr>
          <p:cNvPr id="432" name="Shape 432"/>
          <p:cNvCxnSpPr/>
          <p:nvPr/>
        </p:nvCxnSpPr>
        <p:spPr>
          <a:xfrm>
            <a:off x="5181600" y="2647433"/>
            <a:ext cx="0" cy="597663"/>
          </a:xfrm>
          <a:prstGeom prst="straightConnector1">
            <a:avLst/>
          </a:prstGeom>
          <a:noFill/>
          <a:ln w="9525" cap="flat" cmpd="sng">
            <a:solidFill>
              <a:srgbClr val="4A7DBB"/>
            </a:solidFill>
            <a:prstDash val="solid"/>
            <a:round/>
            <a:headEnd type="triangle" w="lg" len="lg"/>
            <a:tailEnd type="triangle" w="lg" len="lg"/>
          </a:ln>
        </p:spPr>
      </p:cxnSp>
      <p:sp>
        <p:nvSpPr>
          <p:cNvPr id="433" name="Shape 433"/>
          <p:cNvSpPr txBox="1"/>
          <p:nvPr/>
        </p:nvSpPr>
        <p:spPr>
          <a:xfrm>
            <a:off x="4842219" y="2762839"/>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15</a:t>
            </a:r>
          </a:p>
        </p:txBody>
      </p:sp>
      <p:grpSp>
        <p:nvGrpSpPr>
          <p:cNvPr id="434" name="Shape 434"/>
          <p:cNvGrpSpPr/>
          <p:nvPr/>
        </p:nvGrpSpPr>
        <p:grpSpPr>
          <a:xfrm rot="-3860310">
            <a:off x="6583660" y="3806567"/>
            <a:ext cx="701931" cy="1074133"/>
            <a:chOff x="4055695" y="4175357"/>
            <a:chExt cx="701931" cy="1074133"/>
          </a:xfrm>
        </p:grpSpPr>
        <p:cxnSp>
          <p:nvCxnSpPr>
            <p:cNvPr id="435" name="Shape 435"/>
            <p:cNvCxnSpPr/>
            <p:nvPr/>
          </p:nvCxnSpPr>
          <p:spPr>
            <a:xfrm rot="10800000">
              <a:off x="4751426" y="4182691"/>
              <a:ext cx="0" cy="1066799"/>
            </a:xfrm>
            <a:prstGeom prst="straightConnector1">
              <a:avLst/>
            </a:prstGeom>
            <a:noFill/>
            <a:ln w="28575" cap="flat" cmpd="sng">
              <a:solidFill>
                <a:schemeClr val="dk1"/>
              </a:solidFill>
              <a:prstDash val="solid"/>
              <a:round/>
              <a:headEnd type="none" w="med" len="med"/>
              <a:tailEnd type="none" w="med" len="med"/>
            </a:ln>
          </p:spPr>
        </p:cxnSp>
        <p:cxnSp>
          <p:nvCxnSpPr>
            <p:cNvPr id="436" name="Shape 436"/>
            <p:cNvCxnSpPr/>
            <p:nvPr/>
          </p:nvCxnSpPr>
          <p:spPr>
            <a:xfrm rot="10800000">
              <a:off x="4055695" y="4708757"/>
              <a:ext cx="701931" cy="530351"/>
            </a:xfrm>
            <a:prstGeom prst="straightConnector1">
              <a:avLst/>
            </a:prstGeom>
            <a:noFill/>
            <a:ln w="28575" cap="flat" cmpd="sng">
              <a:solidFill>
                <a:schemeClr val="dk1"/>
              </a:solidFill>
              <a:prstDash val="solid"/>
              <a:round/>
              <a:headEnd type="none" w="med" len="med"/>
              <a:tailEnd type="none" w="med" len="med"/>
            </a:ln>
          </p:spPr>
        </p:cxnSp>
        <p:cxnSp>
          <p:nvCxnSpPr>
            <p:cNvPr id="437" name="Shape 437"/>
            <p:cNvCxnSpPr/>
            <p:nvPr/>
          </p:nvCxnSpPr>
          <p:spPr>
            <a:xfrm rot="10800000" flipH="1">
              <a:off x="4055696" y="4175357"/>
              <a:ext cx="701931" cy="544584"/>
            </a:xfrm>
            <a:prstGeom prst="straightConnector1">
              <a:avLst/>
            </a:prstGeom>
            <a:noFill/>
            <a:ln w="28575" cap="flat" cmpd="sng">
              <a:solidFill>
                <a:schemeClr val="dk1"/>
              </a:solidFill>
              <a:prstDash val="solid"/>
              <a:round/>
              <a:headEnd type="none" w="med" len="med"/>
              <a:tailEnd type="none" w="med" len="med"/>
            </a:ln>
          </p:spPr>
        </p:cxnSp>
      </p:grpSp>
      <p:cxnSp>
        <p:nvCxnSpPr>
          <p:cNvPr id="438" name="Shape 438"/>
          <p:cNvCxnSpPr/>
          <p:nvPr/>
        </p:nvCxnSpPr>
        <p:spPr>
          <a:xfrm>
            <a:off x="4774248" y="2643256"/>
            <a:ext cx="596239" cy="0"/>
          </a:xfrm>
          <a:prstGeom prst="straightConnector1">
            <a:avLst/>
          </a:prstGeom>
          <a:noFill/>
          <a:ln w="9525" cap="flat" cmpd="sng">
            <a:solidFill>
              <a:srgbClr val="4A7DBB"/>
            </a:solidFill>
            <a:prstDash val="solid"/>
            <a:round/>
            <a:headEnd type="none" w="med" len="med"/>
            <a:tailEnd type="none" w="med" len="med"/>
          </a:ln>
        </p:spPr>
      </p:cxnSp>
      <p:sp>
        <p:nvSpPr>
          <p:cNvPr id="439" name="Shape 439"/>
          <p:cNvSpPr/>
          <p:nvPr/>
        </p:nvSpPr>
        <p:spPr>
          <a:xfrm rot="520457">
            <a:off x="4067380" y="3014211"/>
            <a:ext cx="362974" cy="375162"/>
          </a:xfrm>
          <a:prstGeom prst="arc">
            <a:avLst>
              <a:gd name="adj1" fmla="val 17446589"/>
              <a:gd name="adj2" fmla="val 0"/>
            </a:avLst>
          </a:prstGeom>
          <a:noFill/>
          <a:ln w="9525" cap="flat" cmpd="sng">
            <a:solidFill>
              <a:srgbClr val="FF0000"/>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440" name="Shape 440"/>
          <p:cNvSpPr txBox="1"/>
          <p:nvPr/>
        </p:nvSpPr>
        <p:spPr>
          <a:xfrm>
            <a:off x="4387064" y="2955752"/>
            <a:ext cx="293669"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rgbClr val="FF0000"/>
                </a:solidFill>
                <a:latin typeface="Calibri"/>
                <a:ea typeface="Calibri"/>
                <a:cs typeface="Calibri"/>
                <a:sym typeface="Calibri"/>
              </a:rPr>
              <a:t>θ</a:t>
            </a:r>
          </a:p>
        </p:txBody>
      </p:sp>
      <p:sp>
        <p:nvSpPr>
          <p:cNvPr id="441" name="Shape 441"/>
          <p:cNvSpPr txBox="1"/>
          <p:nvPr/>
        </p:nvSpPr>
        <p:spPr>
          <a:xfrm>
            <a:off x="761166" y="5638800"/>
            <a:ext cx="294933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rgbClr val="FF0000"/>
                </a:solidFill>
                <a:latin typeface="Calibri"/>
                <a:ea typeface="Calibri"/>
                <a:cs typeface="Calibri"/>
                <a:sym typeface="Calibri"/>
              </a:rPr>
              <a:t>Ans:  </a:t>
            </a:r>
            <a:r>
              <a:rPr lang="en-US" sz="1800" b="0" i="0" u="none" strike="noStrike" cap="none" baseline="0">
                <a:solidFill>
                  <a:schemeClr val="dk1"/>
                </a:solidFill>
                <a:latin typeface="Calibri"/>
                <a:ea typeface="Calibri"/>
                <a:cs typeface="Calibri"/>
                <a:sym typeface="Calibri"/>
              </a:rPr>
              <a:t>Lamina Inclination = 44°</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76"/>
                                        </p:tgtEl>
                                        <p:attrNameLst>
                                          <p:attrName>style.visibility</p:attrName>
                                        </p:attrNameLst>
                                      </p:cBhvr>
                                      <p:to>
                                        <p:strVal val="visible"/>
                                      </p:to>
                                    </p:set>
                                    <p:anim calcmode="lin" valueType="num">
                                      <p:cBhvr additive="base">
                                        <p:cTn id="7" dur="500"/>
                                        <p:tgtEl>
                                          <p:spTgt spid="37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7"/>
                                        </p:tgtEl>
                                        <p:attrNameLst>
                                          <p:attrName>style.visibility</p:attrName>
                                        </p:attrNameLst>
                                      </p:cBhvr>
                                      <p:to>
                                        <p:strVal val="visible"/>
                                      </p:to>
                                    </p:set>
                                    <p:animEffect transition="in" filter="fade">
                                      <p:cBhvr>
                                        <p:cTn id="12" dur="1"/>
                                        <p:tgtEl>
                                          <p:spTgt spid="387"/>
                                        </p:tgtEl>
                                      </p:cBhvr>
                                    </p:animEffect>
                                  </p:childTnLst>
                                </p:cTn>
                              </p:par>
                              <p:par>
                                <p:cTn id="13" presetID="10" presetClass="entr" presetSubtype="0" fill="hold" nodeType="withEffect">
                                  <p:stCondLst>
                                    <p:cond delay="0"/>
                                  </p:stCondLst>
                                  <p:childTnLst>
                                    <p:set>
                                      <p:cBhvr>
                                        <p:cTn id="14" dur="1" fill="hold">
                                          <p:stCondLst>
                                            <p:cond delay="0"/>
                                          </p:stCondLst>
                                        </p:cTn>
                                        <p:tgtEl>
                                          <p:spTgt spid="386"/>
                                        </p:tgtEl>
                                        <p:attrNameLst>
                                          <p:attrName>style.visibility</p:attrName>
                                        </p:attrNameLst>
                                      </p:cBhvr>
                                      <p:to>
                                        <p:strVal val="visible"/>
                                      </p:to>
                                    </p:set>
                                    <p:animEffect transition="in" filter="fade">
                                      <p:cBhvr>
                                        <p:cTn id="15" dur="1"/>
                                        <p:tgtEl>
                                          <p:spTgt spid="386"/>
                                        </p:tgtEl>
                                      </p:cBhvr>
                                    </p:animEffect>
                                  </p:childTnLst>
                                </p:cTn>
                              </p:par>
                              <p:par>
                                <p:cTn id="16" presetID="10" presetClass="entr" presetSubtype="0" fill="hold" nodeType="withEffect">
                                  <p:stCondLst>
                                    <p:cond delay="0"/>
                                  </p:stCondLst>
                                  <p:childTnLst>
                                    <p:set>
                                      <p:cBhvr>
                                        <p:cTn id="17" dur="1" fill="hold">
                                          <p:stCondLst>
                                            <p:cond delay="0"/>
                                          </p:stCondLst>
                                        </p:cTn>
                                        <p:tgtEl>
                                          <p:spTgt spid="388"/>
                                        </p:tgtEl>
                                        <p:attrNameLst>
                                          <p:attrName>style.visibility</p:attrName>
                                        </p:attrNameLst>
                                      </p:cBhvr>
                                      <p:to>
                                        <p:strVal val="visible"/>
                                      </p:to>
                                    </p:set>
                                    <p:animEffect transition="in" filter="fade">
                                      <p:cBhvr>
                                        <p:cTn id="18" dur="1"/>
                                        <p:tgtEl>
                                          <p:spTgt spid="388"/>
                                        </p:tgtEl>
                                      </p:cBhvr>
                                    </p:animEffect>
                                  </p:childTnLst>
                                </p:cTn>
                              </p:par>
                              <p:par>
                                <p:cTn id="19" presetID="10" presetClass="entr" presetSubtype="0" fill="hold" nodeType="withEffect">
                                  <p:stCondLst>
                                    <p:cond delay="0"/>
                                  </p:stCondLst>
                                  <p:childTnLst>
                                    <p:set>
                                      <p:cBhvr>
                                        <p:cTn id="20" dur="1" fill="hold">
                                          <p:stCondLst>
                                            <p:cond delay="0"/>
                                          </p:stCondLst>
                                        </p:cTn>
                                        <p:tgtEl>
                                          <p:spTgt spid="389"/>
                                        </p:tgtEl>
                                        <p:attrNameLst>
                                          <p:attrName>style.visibility</p:attrName>
                                        </p:attrNameLst>
                                      </p:cBhvr>
                                      <p:to>
                                        <p:strVal val="visible"/>
                                      </p:to>
                                    </p:set>
                                    <p:animEffect transition="in" filter="fade">
                                      <p:cBhvr>
                                        <p:cTn id="21" dur="1"/>
                                        <p:tgtEl>
                                          <p:spTgt spid="38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82"/>
                                        </p:tgtEl>
                                        <p:attrNameLst>
                                          <p:attrName>style.visibility</p:attrName>
                                        </p:attrNameLst>
                                      </p:cBhvr>
                                      <p:to>
                                        <p:strVal val="visible"/>
                                      </p:to>
                                    </p:set>
                                    <p:animEffect transition="in" filter="fade">
                                      <p:cBhvr>
                                        <p:cTn id="26" dur="1"/>
                                        <p:tgtEl>
                                          <p:spTgt spid="38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98"/>
                                        </p:tgtEl>
                                        <p:attrNameLst>
                                          <p:attrName>style.visibility</p:attrName>
                                        </p:attrNameLst>
                                      </p:cBhvr>
                                      <p:to>
                                        <p:strVal val="visible"/>
                                      </p:to>
                                    </p:set>
                                    <p:animEffect transition="in" filter="fade">
                                      <p:cBhvr>
                                        <p:cTn id="31" dur="1"/>
                                        <p:tgtEl>
                                          <p:spTgt spid="398"/>
                                        </p:tgtEl>
                                      </p:cBhvr>
                                    </p:animEffect>
                                  </p:childTnLst>
                                </p:cTn>
                              </p:par>
                              <p:par>
                                <p:cTn id="32" presetID="10" presetClass="entr" presetSubtype="0" fill="hold" nodeType="withEffect">
                                  <p:stCondLst>
                                    <p:cond delay="0"/>
                                  </p:stCondLst>
                                  <p:childTnLst>
                                    <p:set>
                                      <p:cBhvr>
                                        <p:cTn id="33" dur="1" fill="hold">
                                          <p:stCondLst>
                                            <p:cond delay="0"/>
                                          </p:stCondLst>
                                        </p:cTn>
                                        <p:tgtEl>
                                          <p:spTgt spid="391"/>
                                        </p:tgtEl>
                                        <p:attrNameLst>
                                          <p:attrName>style.visibility</p:attrName>
                                        </p:attrNameLst>
                                      </p:cBhvr>
                                      <p:to>
                                        <p:strVal val="visible"/>
                                      </p:to>
                                    </p:set>
                                    <p:animEffect transition="in" filter="fade">
                                      <p:cBhvr>
                                        <p:cTn id="34" dur="1"/>
                                        <p:tgtEl>
                                          <p:spTgt spid="391"/>
                                        </p:tgtEl>
                                      </p:cBhvr>
                                    </p:animEffect>
                                  </p:childTnLst>
                                </p:cTn>
                              </p:par>
                              <p:par>
                                <p:cTn id="35" presetID="10" presetClass="entr" presetSubtype="0" fill="hold" nodeType="withEffect">
                                  <p:stCondLst>
                                    <p:cond delay="0"/>
                                  </p:stCondLst>
                                  <p:childTnLst>
                                    <p:set>
                                      <p:cBhvr>
                                        <p:cTn id="36" dur="1" fill="hold">
                                          <p:stCondLst>
                                            <p:cond delay="0"/>
                                          </p:stCondLst>
                                        </p:cTn>
                                        <p:tgtEl>
                                          <p:spTgt spid="401"/>
                                        </p:tgtEl>
                                        <p:attrNameLst>
                                          <p:attrName>style.visibility</p:attrName>
                                        </p:attrNameLst>
                                      </p:cBhvr>
                                      <p:to>
                                        <p:strVal val="visible"/>
                                      </p:to>
                                    </p:set>
                                    <p:animEffect transition="in" filter="fade">
                                      <p:cBhvr>
                                        <p:cTn id="37" dur="1"/>
                                        <p:tgtEl>
                                          <p:spTgt spid="401"/>
                                        </p:tgtEl>
                                      </p:cBhvr>
                                    </p:animEffect>
                                  </p:childTnLst>
                                </p:cTn>
                              </p:par>
                              <p:par>
                                <p:cTn id="38" presetID="10" presetClass="entr" presetSubtype="0" fill="hold" nodeType="withEffect">
                                  <p:stCondLst>
                                    <p:cond delay="0"/>
                                  </p:stCondLst>
                                  <p:childTnLst>
                                    <p:set>
                                      <p:cBhvr>
                                        <p:cTn id="39" dur="1" fill="hold">
                                          <p:stCondLst>
                                            <p:cond delay="0"/>
                                          </p:stCondLst>
                                        </p:cTn>
                                        <p:tgtEl>
                                          <p:spTgt spid="394"/>
                                        </p:tgtEl>
                                        <p:attrNameLst>
                                          <p:attrName>style.visibility</p:attrName>
                                        </p:attrNameLst>
                                      </p:cBhvr>
                                      <p:to>
                                        <p:strVal val="visible"/>
                                      </p:to>
                                    </p:set>
                                    <p:animEffect transition="in" filter="fade">
                                      <p:cBhvr>
                                        <p:cTn id="40" dur="1"/>
                                        <p:tgtEl>
                                          <p:spTgt spid="39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92"/>
                                        </p:tgtEl>
                                        <p:attrNameLst>
                                          <p:attrName>style.visibility</p:attrName>
                                        </p:attrNameLst>
                                      </p:cBhvr>
                                      <p:to>
                                        <p:strVal val="visible"/>
                                      </p:to>
                                    </p:set>
                                    <p:animEffect transition="in" filter="fade">
                                      <p:cBhvr>
                                        <p:cTn id="45" dur="1"/>
                                        <p:tgtEl>
                                          <p:spTgt spid="392"/>
                                        </p:tgtEl>
                                      </p:cBhvr>
                                    </p:animEffect>
                                  </p:childTnLst>
                                </p:cTn>
                              </p:par>
                              <p:par>
                                <p:cTn id="46" presetID="10" presetClass="entr" presetSubtype="0" fill="hold" nodeType="withEffect">
                                  <p:stCondLst>
                                    <p:cond delay="0"/>
                                  </p:stCondLst>
                                  <p:childTnLst>
                                    <p:set>
                                      <p:cBhvr>
                                        <p:cTn id="47" dur="1" fill="hold">
                                          <p:stCondLst>
                                            <p:cond delay="0"/>
                                          </p:stCondLst>
                                        </p:cTn>
                                        <p:tgtEl>
                                          <p:spTgt spid="395"/>
                                        </p:tgtEl>
                                        <p:attrNameLst>
                                          <p:attrName>style.visibility</p:attrName>
                                        </p:attrNameLst>
                                      </p:cBhvr>
                                      <p:to>
                                        <p:strVal val="visible"/>
                                      </p:to>
                                    </p:set>
                                    <p:animEffect transition="in" filter="fade">
                                      <p:cBhvr>
                                        <p:cTn id="48" dur="1"/>
                                        <p:tgtEl>
                                          <p:spTgt spid="395"/>
                                        </p:tgtEl>
                                      </p:cBhvr>
                                    </p:animEffect>
                                  </p:childTnLst>
                                </p:cTn>
                              </p:par>
                              <p:par>
                                <p:cTn id="49" presetID="10" presetClass="entr" presetSubtype="0" fill="hold" nodeType="withEffect">
                                  <p:stCondLst>
                                    <p:cond delay="0"/>
                                  </p:stCondLst>
                                  <p:childTnLst>
                                    <p:set>
                                      <p:cBhvr>
                                        <p:cTn id="50" dur="1" fill="hold">
                                          <p:stCondLst>
                                            <p:cond delay="0"/>
                                          </p:stCondLst>
                                        </p:cTn>
                                        <p:tgtEl>
                                          <p:spTgt spid="393"/>
                                        </p:tgtEl>
                                        <p:attrNameLst>
                                          <p:attrName>style.visibility</p:attrName>
                                        </p:attrNameLst>
                                      </p:cBhvr>
                                      <p:to>
                                        <p:strVal val="visible"/>
                                      </p:to>
                                    </p:set>
                                    <p:animEffect transition="in" filter="fade">
                                      <p:cBhvr>
                                        <p:cTn id="51" dur="1"/>
                                        <p:tgtEl>
                                          <p:spTgt spid="39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02"/>
                                        </p:tgtEl>
                                        <p:attrNameLst>
                                          <p:attrName>style.visibility</p:attrName>
                                        </p:attrNameLst>
                                      </p:cBhvr>
                                      <p:to>
                                        <p:strVal val="visible"/>
                                      </p:to>
                                    </p:set>
                                    <p:animEffect transition="in" filter="fade">
                                      <p:cBhvr>
                                        <p:cTn id="56" dur="500"/>
                                        <p:tgtEl>
                                          <p:spTgt spid="402"/>
                                        </p:tgtEl>
                                      </p:cBhvr>
                                    </p:animEffect>
                                  </p:childTnLst>
                                </p:cTn>
                              </p:par>
                              <p:par>
                                <p:cTn id="57" presetID="10" presetClass="entr" presetSubtype="0" fill="hold" nodeType="withEffect">
                                  <p:stCondLst>
                                    <p:cond delay="0"/>
                                  </p:stCondLst>
                                  <p:childTnLst>
                                    <p:set>
                                      <p:cBhvr>
                                        <p:cTn id="58" dur="1" fill="hold">
                                          <p:stCondLst>
                                            <p:cond delay="0"/>
                                          </p:stCondLst>
                                        </p:cTn>
                                        <p:tgtEl>
                                          <p:spTgt spid="406"/>
                                        </p:tgtEl>
                                        <p:attrNameLst>
                                          <p:attrName>style.visibility</p:attrName>
                                        </p:attrNameLst>
                                      </p:cBhvr>
                                      <p:to>
                                        <p:strVal val="visible"/>
                                      </p:to>
                                    </p:set>
                                    <p:animEffect transition="in" filter="fade">
                                      <p:cBhvr>
                                        <p:cTn id="59" dur="500"/>
                                        <p:tgtEl>
                                          <p:spTgt spid="40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03"/>
                                        </p:tgtEl>
                                        <p:attrNameLst>
                                          <p:attrName>style.visibility</p:attrName>
                                        </p:attrNameLst>
                                      </p:cBhvr>
                                      <p:to>
                                        <p:strVal val="visible"/>
                                      </p:to>
                                    </p:set>
                                    <p:animEffect transition="in" filter="fade">
                                      <p:cBhvr>
                                        <p:cTn id="64" dur="1"/>
                                        <p:tgtEl>
                                          <p:spTgt spid="403"/>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405"/>
                                        </p:tgtEl>
                                        <p:attrNameLst>
                                          <p:attrName>style.visibility</p:attrName>
                                        </p:attrNameLst>
                                      </p:cBhvr>
                                      <p:to>
                                        <p:strVal val="visible"/>
                                      </p:to>
                                    </p:set>
                                    <p:animEffect transition="in" filter="fade">
                                      <p:cBhvr>
                                        <p:cTn id="69" dur="1"/>
                                        <p:tgtEl>
                                          <p:spTgt spid="405"/>
                                        </p:tgtEl>
                                      </p:cBhvr>
                                    </p:animEffect>
                                  </p:childTnLst>
                                </p:cTn>
                              </p:par>
                              <p:par>
                                <p:cTn id="70" presetID="10" presetClass="entr" presetSubtype="0" fill="hold" nodeType="withEffect">
                                  <p:stCondLst>
                                    <p:cond delay="0"/>
                                  </p:stCondLst>
                                  <p:childTnLst>
                                    <p:set>
                                      <p:cBhvr>
                                        <p:cTn id="71" dur="1" fill="hold">
                                          <p:stCondLst>
                                            <p:cond delay="0"/>
                                          </p:stCondLst>
                                        </p:cTn>
                                        <p:tgtEl>
                                          <p:spTgt spid="404"/>
                                        </p:tgtEl>
                                        <p:attrNameLst>
                                          <p:attrName>style.visibility</p:attrName>
                                        </p:attrNameLst>
                                      </p:cBhvr>
                                      <p:to>
                                        <p:strVal val="visible"/>
                                      </p:to>
                                    </p:set>
                                    <p:animEffect transition="in" filter="fade">
                                      <p:cBhvr>
                                        <p:cTn id="72" dur="1"/>
                                        <p:tgtEl>
                                          <p:spTgt spid="40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32"/>
                                        </p:tgtEl>
                                        <p:attrNameLst>
                                          <p:attrName>style.visibility</p:attrName>
                                        </p:attrNameLst>
                                      </p:cBhvr>
                                      <p:to>
                                        <p:strVal val="visible"/>
                                      </p:to>
                                    </p:set>
                                    <p:animEffect transition="in" filter="fade">
                                      <p:cBhvr>
                                        <p:cTn id="77" dur="1"/>
                                        <p:tgtEl>
                                          <p:spTgt spid="432"/>
                                        </p:tgtEl>
                                      </p:cBhvr>
                                    </p:animEffect>
                                  </p:childTnLst>
                                </p:cTn>
                              </p:par>
                              <p:par>
                                <p:cTn id="78" presetID="10" presetClass="entr" presetSubtype="0" fill="hold" nodeType="withEffect">
                                  <p:stCondLst>
                                    <p:cond delay="0"/>
                                  </p:stCondLst>
                                  <p:childTnLst>
                                    <p:set>
                                      <p:cBhvr>
                                        <p:cTn id="79" dur="1" fill="hold">
                                          <p:stCondLst>
                                            <p:cond delay="0"/>
                                          </p:stCondLst>
                                        </p:cTn>
                                        <p:tgtEl>
                                          <p:spTgt spid="433"/>
                                        </p:tgtEl>
                                        <p:attrNameLst>
                                          <p:attrName>style.visibility</p:attrName>
                                        </p:attrNameLst>
                                      </p:cBhvr>
                                      <p:to>
                                        <p:strVal val="visible"/>
                                      </p:to>
                                    </p:set>
                                    <p:animEffect transition="in" filter="fade">
                                      <p:cBhvr>
                                        <p:cTn id="80" dur="1"/>
                                        <p:tgtEl>
                                          <p:spTgt spid="433"/>
                                        </p:tgtEl>
                                      </p:cBhvr>
                                    </p:animEffect>
                                  </p:childTnLst>
                                </p:cTn>
                              </p:par>
                              <p:par>
                                <p:cTn id="81" presetID="10" presetClass="entr" presetSubtype="0" fill="hold" nodeType="withEffect">
                                  <p:stCondLst>
                                    <p:cond delay="0"/>
                                  </p:stCondLst>
                                  <p:childTnLst>
                                    <p:set>
                                      <p:cBhvr>
                                        <p:cTn id="82" dur="1" fill="hold">
                                          <p:stCondLst>
                                            <p:cond delay="0"/>
                                          </p:stCondLst>
                                        </p:cTn>
                                        <p:tgtEl>
                                          <p:spTgt spid="438"/>
                                        </p:tgtEl>
                                        <p:attrNameLst>
                                          <p:attrName>style.visibility</p:attrName>
                                        </p:attrNameLst>
                                      </p:cBhvr>
                                      <p:to>
                                        <p:strVal val="visible"/>
                                      </p:to>
                                    </p:set>
                                    <p:animEffect transition="in" filter="fade">
                                      <p:cBhvr>
                                        <p:cTn id="83" dur="1"/>
                                        <p:tgtEl>
                                          <p:spTgt spid="438"/>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407"/>
                                        </p:tgtEl>
                                        <p:attrNameLst>
                                          <p:attrName>style.visibility</p:attrName>
                                        </p:attrNameLst>
                                      </p:cBhvr>
                                      <p:to>
                                        <p:strVal val="visible"/>
                                      </p:to>
                                    </p:set>
                                    <p:animEffect transition="in" filter="fade">
                                      <p:cBhvr>
                                        <p:cTn id="88" dur="1"/>
                                        <p:tgtEl>
                                          <p:spTgt spid="407"/>
                                        </p:tgtEl>
                                      </p:cBhvr>
                                    </p:animEffect>
                                  </p:childTnLst>
                                </p:cTn>
                              </p:par>
                              <p:par>
                                <p:cTn id="89" presetID="10" presetClass="entr" presetSubtype="0" fill="hold" nodeType="withEffect">
                                  <p:stCondLst>
                                    <p:cond delay="0"/>
                                  </p:stCondLst>
                                  <p:childTnLst>
                                    <p:set>
                                      <p:cBhvr>
                                        <p:cTn id="90" dur="1" fill="hold">
                                          <p:stCondLst>
                                            <p:cond delay="0"/>
                                          </p:stCondLst>
                                        </p:cTn>
                                        <p:tgtEl>
                                          <p:spTgt spid="414"/>
                                        </p:tgtEl>
                                        <p:attrNameLst>
                                          <p:attrName>style.visibility</p:attrName>
                                        </p:attrNameLst>
                                      </p:cBhvr>
                                      <p:to>
                                        <p:strVal val="visible"/>
                                      </p:to>
                                    </p:set>
                                    <p:animEffect transition="in" filter="fade">
                                      <p:cBhvr>
                                        <p:cTn id="91" dur="1"/>
                                        <p:tgtEl>
                                          <p:spTgt spid="414"/>
                                        </p:tgtEl>
                                      </p:cBhvr>
                                    </p:animEffect>
                                  </p:childTnLst>
                                </p:cTn>
                              </p:par>
                              <p:par>
                                <p:cTn id="92" presetID="10" presetClass="entr" presetSubtype="0" fill="hold" nodeType="withEffect">
                                  <p:stCondLst>
                                    <p:cond delay="0"/>
                                  </p:stCondLst>
                                  <p:childTnLst>
                                    <p:set>
                                      <p:cBhvr>
                                        <p:cTn id="93" dur="1" fill="hold">
                                          <p:stCondLst>
                                            <p:cond delay="0"/>
                                          </p:stCondLst>
                                        </p:cTn>
                                        <p:tgtEl>
                                          <p:spTgt spid="415"/>
                                        </p:tgtEl>
                                        <p:attrNameLst>
                                          <p:attrName>style.visibility</p:attrName>
                                        </p:attrNameLst>
                                      </p:cBhvr>
                                      <p:to>
                                        <p:strVal val="visible"/>
                                      </p:to>
                                    </p:set>
                                    <p:animEffect transition="in" filter="fade">
                                      <p:cBhvr>
                                        <p:cTn id="94" dur="1"/>
                                        <p:tgtEl>
                                          <p:spTgt spid="415"/>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396"/>
                                        </p:tgtEl>
                                        <p:attrNameLst>
                                          <p:attrName>style.visibility</p:attrName>
                                        </p:attrNameLst>
                                      </p:cBhvr>
                                      <p:to>
                                        <p:strVal val="visible"/>
                                      </p:to>
                                    </p:set>
                                    <p:animEffect transition="in" filter="fade">
                                      <p:cBhvr>
                                        <p:cTn id="99" dur="500"/>
                                        <p:tgtEl>
                                          <p:spTgt spid="396"/>
                                        </p:tgtEl>
                                      </p:cBhvr>
                                    </p:animEffect>
                                  </p:childTnLst>
                                </p:cTn>
                              </p:par>
                              <p:par>
                                <p:cTn id="100" presetID="10" presetClass="entr" presetSubtype="0" fill="hold" nodeType="withEffect">
                                  <p:stCondLst>
                                    <p:cond delay="0"/>
                                  </p:stCondLst>
                                  <p:childTnLst>
                                    <p:set>
                                      <p:cBhvr>
                                        <p:cTn id="101" dur="1" fill="hold">
                                          <p:stCondLst>
                                            <p:cond delay="0"/>
                                          </p:stCondLst>
                                        </p:cTn>
                                        <p:tgtEl>
                                          <p:spTgt spid="390"/>
                                        </p:tgtEl>
                                        <p:attrNameLst>
                                          <p:attrName>style.visibility</p:attrName>
                                        </p:attrNameLst>
                                      </p:cBhvr>
                                      <p:to>
                                        <p:strVal val="visible"/>
                                      </p:to>
                                    </p:set>
                                    <p:animEffect transition="in" filter="fade">
                                      <p:cBhvr>
                                        <p:cTn id="102" dur="500"/>
                                        <p:tgtEl>
                                          <p:spTgt spid="390"/>
                                        </p:tgtEl>
                                      </p:cBhvr>
                                    </p:animEffect>
                                  </p:childTnLst>
                                </p:cTn>
                              </p:par>
                              <p:par>
                                <p:cTn id="103" presetID="10" presetClass="entr" presetSubtype="0" fill="hold" nodeType="withEffect">
                                  <p:stCondLst>
                                    <p:cond delay="0"/>
                                  </p:stCondLst>
                                  <p:childTnLst>
                                    <p:set>
                                      <p:cBhvr>
                                        <p:cTn id="104" dur="1" fill="hold">
                                          <p:stCondLst>
                                            <p:cond delay="0"/>
                                          </p:stCondLst>
                                        </p:cTn>
                                        <p:tgtEl>
                                          <p:spTgt spid="397"/>
                                        </p:tgtEl>
                                        <p:attrNameLst>
                                          <p:attrName>style.visibility</p:attrName>
                                        </p:attrNameLst>
                                      </p:cBhvr>
                                      <p:to>
                                        <p:strVal val="visible"/>
                                      </p:to>
                                    </p:set>
                                    <p:animEffect transition="in" filter="fade">
                                      <p:cBhvr>
                                        <p:cTn id="105" dur="500"/>
                                        <p:tgtEl>
                                          <p:spTgt spid="397"/>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412"/>
                                        </p:tgtEl>
                                        <p:attrNameLst>
                                          <p:attrName>style.visibility</p:attrName>
                                        </p:attrNameLst>
                                      </p:cBhvr>
                                      <p:to>
                                        <p:strVal val="visible"/>
                                      </p:to>
                                    </p:set>
                                    <p:animEffect transition="in" filter="fade">
                                      <p:cBhvr>
                                        <p:cTn id="110" dur="500"/>
                                        <p:tgtEl>
                                          <p:spTgt spid="412"/>
                                        </p:tgtEl>
                                      </p:cBhvr>
                                    </p:animEffect>
                                  </p:childTnLst>
                                </p:cTn>
                              </p:par>
                              <p:par>
                                <p:cTn id="111" presetID="10" presetClass="entr" presetSubtype="0" fill="hold" nodeType="withEffect">
                                  <p:stCondLst>
                                    <p:cond delay="0"/>
                                  </p:stCondLst>
                                  <p:childTnLst>
                                    <p:set>
                                      <p:cBhvr>
                                        <p:cTn id="112" dur="1" fill="hold">
                                          <p:stCondLst>
                                            <p:cond delay="0"/>
                                          </p:stCondLst>
                                        </p:cTn>
                                        <p:tgtEl>
                                          <p:spTgt spid="381"/>
                                        </p:tgtEl>
                                        <p:attrNameLst>
                                          <p:attrName>style.visibility</p:attrName>
                                        </p:attrNameLst>
                                      </p:cBhvr>
                                      <p:to>
                                        <p:strVal val="visible"/>
                                      </p:to>
                                    </p:set>
                                    <p:animEffect transition="in" filter="fade">
                                      <p:cBhvr>
                                        <p:cTn id="113" dur="500"/>
                                        <p:tgtEl>
                                          <p:spTgt spid="381"/>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399"/>
                                        </p:tgtEl>
                                        <p:attrNameLst>
                                          <p:attrName>style.visibility</p:attrName>
                                        </p:attrNameLst>
                                      </p:cBhvr>
                                      <p:to>
                                        <p:strVal val="visible"/>
                                      </p:to>
                                    </p:set>
                                    <p:animEffect transition="in" filter="fade">
                                      <p:cBhvr>
                                        <p:cTn id="118" dur="1"/>
                                        <p:tgtEl>
                                          <p:spTgt spid="399"/>
                                        </p:tgtEl>
                                      </p:cBhvr>
                                    </p:animEffect>
                                  </p:childTnLst>
                                </p:cTn>
                              </p:par>
                              <p:par>
                                <p:cTn id="119" presetID="10" presetClass="entr" presetSubtype="0" fill="hold" nodeType="withEffect">
                                  <p:stCondLst>
                                    <p:cond delay="0"/>
                                  </p:stCondLst>
                                  <p:childTnLst>
                                    <p:set>
                                      <p:cBhvr>
                                        <p:cTn id="120" dur="1" fill="hold">
                                          <p:stCondLst>
                                            <p:cond delay="0"/>
                                          </p:stCondLst>
                                        </p:cTn>
                                        <p:tgtEl>
                                          <p:spTgt spid="400"/>
                                        </p:tgtEl>
                                        <p:attrNameLst>
                                          <p:attrName>style.visibility</p:attrName>
                                        </p:attrNameLst>
                                      </p:cBhvr>
                                      <p:to>
                                        <p:strVal val="visible"/>
                                      </p:to>
                                    </p:set>
                                    <p:animEffect transition="in" filter="fade">
                                      <p:cBhvr>
                                        <p:cTn id="121" dur="1"/>
                                        <p:tgtEl>
                                          <p:spTgt spid="400"/>
                                        </p:tgtEl>
                                      </p:cBhvr>
                                    </p:animEffect>
                                  </p:childTnLst>
                                </p:cTn>
                              </p:par>
                              <p:par>
                                <p:cTn id="122" presetID="10" presetClass="entr" presetSubtype="0" fill="hold" nodeType="withEffect">
                                  <p:stCondLst>
                                    <p:cond delay="0"/>
                                  </p:stCondLst>
                                  <p:childTnLst>
                                    <p:set>
                                      <p:cBhvr>
                                        <p:cTn id="123" dur="1" fill="hold">
                                          <p:stCondLst>
                                            <p:cond delay="0"/>
                                          </p:stCondLst>
                                        </p:cTn>
                                        <p:tgtEl>
                                          <p:spTgt spid="413"/>
                                        </p:tgtEl>
                                        <p:attrNameLst>
                                          <p:attrName>style.visibility</p:attrName>
                                        </p:attrNameLst>
                                      </p:cBhvr>
                                      <p:to>
                                        <p:strVal val="visible"/>
                                      </p:to>
                                    </p:set>
                                    <p:animEffect transition="in" filter="fade">
                                      <p:cBhvr>
                                        <p:cTn id="124" dur="1"/>
                                        <p:tgtEl>
                                          <p:spTgt spid="413"/>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408"/>
                                        </p:tgtEl>
                                        <p:attrNameLst>
                                          <p:attrName>style.visibility</p:attrName>
                                        </p:attrNameLst>
                                      </p:cBhvr>
                                      <p:to>
                                        <p:strVal val="visible"/>
                                      </p:to>
                                    </p:set>
                                    <p:animEffect transition="in" filter="fade">
                                      <p:cBhvr>
                                        <p:cTn id="129" dur="1"/>
                                        <p:tgtEl>
                                          <p:spTgt spid="408"/>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417"/>
                                        </p:tgtEl>
                                        <p:attrNameLst>
                                          <p:attrName>style.visibility</p:attrName>
                                        </p:attrNameLst>
                                      </p:cBhvr>
                                      <p:to>
                                        <p:strVal val="visible"/>
                                      </p:to>
                                    </p:set>
                                    <p:animEffect transition="in" filter="fade">
                                      <p:cBhvr>
                                        <p:cTn id="134" dur="1"/>
                                        <p:tgtEl>
                                          <p:spTgt spid="417"/>
                                        </p:tgtEl>
                                      </p:cBhvr>
                                    </p:animEffect>
                                  </p:childTnLst>
                                </p:cTn>
                              </p:par>
                              <p:par>
                                <p:cTn id="135" presetID="10" presetClass="entr" presetSubtype="0" fill="hold" nodeType="withEffect">
                                  <p:stCondLst>
                                    <p:cond delay="0"/>
                                  </p:stCondLst>
                                  <p:childTnLst>
                                    <p:set>
                                      <p:cBhvr>
                                        <p:cTn id="136" dur="1" fill="hold">
                                          <p:stCondLst>
                                            <p:cond delay="0"/>
                                          </p:stCondLst>
                                        </p:cTn>
                                        <p:tgtEl>
                                          <p:spTgt spid="418"/>
                                        </p:tgtEl>
                                        <p:attrNameLst>
                                          <p:attrName>style.visibility</p:attrName>
                                        </p:attrNameLst>
                                      </p:cBhvr>
                                      <p:to>
                                        <p:strVal val="visible"/>
                                      </p:to>
                                    </p:set>
                                    <p:animEffect transition="in" filter="fade">
                                      <p:cBhvr>
                                        <p:cTn id="137" dur="1"/>
                                        <p:tgtEl>
                                          <p:spTgt spid="418"/>
                                        </p:tgtEl>
                                      </p:cBhvr>
                                    </p:animEffect>
                                  </p:childTnLst>
                                </p:cTn>
                              </p:par>
                              <p:par>
                                <p:cTn id="138" presetID="10" presetClass="entr" presetSubtype="0" fill="hold" nodeType="withEffect">
                                  <p:stCondLst>
                                    <p:cond delay="0"/>
                                  </p:stCondLst>
                                  <p:childTnLst>
                                    <p:set>
                                      <p:cBhvr>
                                        <p:cTn id="139" dur="1" fill="hold">
                                          <p:stCondLst>
                                            <p:cond delay="0"/>
                                          </p:stCondLst>
                                        </p:cTn>
                                        <p:tgtEl>
                                          <p:spTgt spid="416"/>
                                        </p:tgtEl>
                                        <p:attrNameLst>
                                          <p:attrName>style.visibility</p:attrName>
                                        </p:attrNameLst>
                                      </p:cBhvr>
                                      <p:to>
                                        <p:strVal val="visible"/>
                                      </p:to>
                                    </p:set>
                                    <p:animEffect transition="in" filter="fade">
                                      <p:cBhvr>
                                        <p:cTn id="140" dur="1"/>
                                        <p:tgtEl>
                                          <p:spTgt spid="416"/>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nodeType="clickEffect">
                                  <p:stCondLst>
                                    <p:cond delay="0"/>
                                  </p:stCondLst>
                                  <p:childTnLst>
                                    <p:set>
                                      <p:cBhvr>
                                        <p:cTn id="144" dur="1" fill="hold">
                                          <p:stCondLst>
                                            <p:cond delay="0"/>
                                          </p:stCondLst>
                                        </p:cTn>
                                        <p:tgtEl>
                                          <p:spTgt spid="434"/>
                                        </p:tgtEl>
                                        <p:attrNameLst>
                                          <p:attrName>style.visibility</p:attrName>
                                        </p:attrNameLst>
                                      </p:cBhvr>
                                      <p:to>
                                        <p:strVal val="visible"/>
                                      </p:to>
                                    </p:set>
                                    <p:animEffect transition="in" filter="fade">
                                      <p:cBhvr>
                                        <p:cTn id="145" dur="1"/>
                                        <p:tgtEl>
                                          <p:spTgt spid="434"/>
                                        </p:tgtEl>
                                      </p:cBhvr>
                                    </p:animEffect>
                                  </p:childTnLst>
                                </p:cTn>
                              </p:par>
                              <p:par>
                                <p:cTn id="146" presetID="10" presetClass="entr" presetSubtype="0" fill="hold" nodeType="withEffect">
                                  <p:stCondLst>
                                    <p:cond delay="0"/>
                                  </p:stCondLst>
                                  <p:childTnLst>
                                    <p:set>
                                      <p:cBhvr>
                                        <p:cTn id="147" dur="1" fill="hold">
                                          <p:stCondLst>
                                            <p:cond delay="0"/>
                                          </p:stCondLst>
                                        </p:cTn>
                                        <p:tgtEl>
                                          <p:spTgt spid="429"/>
                                        </p:tgtEl>
                                        <p:attrNameLst>
                                          <p:attrName>style.visibility</p:attrName>
                                        </p:attrNameLst>
                                      </p:cBhvr>
                                      <p:to>
                                        <p:strVal val="visible"/>
                                      </p:to>
                                    </p:set>
                                    <p:animEffect transition="in" filter="fade">
                                      <p:cBhvr>
                                        <p:cTn id="148" dur="1"/>
                                        <p:tgtEl>
                                          <p:spTgt spid="429"/>
                                        </p:tgtEl>
                                      </p:cBhvr>
                                    </p:animEffect>
                                  </p:childTnLst>
                                </p:cTn>
                              </p:par>
                              <p:par>
                                <p:cTn id="149" presetID="10" presetClass="entr" presetSubtype="0" fill="hold" nodeType="withEffect">
                                  <p:stCondLst>
                                    <p:cond delay="0"/>
                                  </p:stCondLst>
                                  <p:childTnLst>
                                    <p:set>
                                      <p:cBhvr>
                                        <p:cTn id="150" dur="1" fill="hold">
                                          <p:stCondLst>
                                            <p:cond delay="0"/>
                                          </p:stCondLst>
                                        </p:cTn>
                                        <p:tgtEl>
                                          <p:spTgt spid="430"/>
                                        </p:tgtEl>
                                        <p:attrNameLst>
                                          <p:attrName>style.visibility</p:attrName>
                                        </p:attrNameLst>
                                      </p:cBhvr>
                                      <p:to>
                                        <p:strVal val="visible"/>
                                      </p:to>
                                    </p:set>
                                    <p:animEffect transition="in" filter="fade">
                                      <p:cBhvr>
                                        <p:cTn id="151" dur="1"/>
                                        <p:tgtEl>
                                          <p:spTgt spid="430"/>
                                        </p:tgtEl>
                                      </p:cBhvr>
                                    </p:animEffect>
                                  </p:childTnLst>
                                </p:cTn>
                              </p:par>
                              <p:par>
                                <p:cTn id="152" presetID="10" presetClass="entr" presetSubtype="0" fill="hold" nodeType="withEffect">
                                  <p:stCondLst>
                                    <p:cond delay="0"/>
                                  </p:stCondLst>
                                  <p:childTnLst>
                                    <p:set>
                                      <p:cBhvr>
                                        <p:cTn id="153" dur="1" fill="hold">
                                          <p:stCondLst>
                                            <p:cond delay="0"/>
                                          </p:stCondLst>
                                        </p:cTn>
                                        <p:tgtEl>
                                          <p:spTgt spid="431"/>
                                        </p:tgtEl>
                                        <p:attrNameLst>
                                          <p:attrName>style.visibility</p:attrName>
                                        </p:attrNameLst>
                                      </p:cBhvr>
                                      <p:to>
                                        <p:strVal val="visible"/>
                                      </p:to>
                                    </p:set>
                                    <p:animEffect transition="in" filter="fade">
                                      <p:cBhvr>
                                        <p:cTn id="154" dur="1"/>
                                        <p:tgtEl>
                                          <p:spTgt spid="431"/>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nodeType="clickEffect">
                                  <p:stCondLst>
                                    <p:cond delay="0"/>
                                  </p:stCondLst>
                                  <p:childTnLst>
                                    <p:set>
                                      <p:cBhvr>
                                        <p:cTn id="158" dur="1" fill="hold">
                                          <p:stCondLst>
                                            <p:cond delay="0"/>
                                          </p:stCondLst>
                                        </p:cTn>
                                        <p:tgtEl>
                                          <p:spTgt spid="419"/>
                                        </p:tgtEl>
                                        <p:attrNameLst>
                                          <p:attrName>style.visibility</p:attrName>
                                        </p:attrNameLst>
                                      </p:cBhvr>
                                      <p:to>
                                        <p:strVal val="visible"/>
                                      </p:to>
                                    </p:set>
                                    <p:animEffect transition="in" filter="fade">
                                      <p:cBhvr>
                                        <p:cTn id="159" dur="500"/>
                                        <p:tgtEl>
                                          <p:spTgt spid="419"/>
                                        </p:tgtEl>
                                      </p:cBhvr>
                                    </p:animEffect>
                                  </p:childTnLst>
                                </p:cTn>
                              </p:par>
                              <p:par>
                                <p:cTn id="160" presetID="10" presetClass="entr" presetSubtype="0" fill="hold" nodeType="withEffect">
                                  <p:stCondLst>
                                    <p:cond delay="0"/>
                                  </p:stCondLst>
                                  <p:childTnLst>
                                    <p:set>
                                      <p:cBhvr>
                                        <p:cTn id="161" dur="1" fill="hold">
                                          <p:stCondLst>
                                            <p:cond delay="0"/>
                                          </p:stCondLst>
                                        </p:cTn>
                                        <p:tgtEl>
                                          <p:spTgt spid="420"/>
                                        </p:tgtEl>
                                        <p:attrNameLst>
                                          <p:attrName>style.visibility</p:attrName>
                                        </p:attrNameLst>
                                      </p:cBhvr>
                                      <p:to>
                                        <p:strVal val="visible"/>
                                      </p:to>
                                    </p:set>
                                    <p:animEffect transition="in" filter="fade">
                                      <p:cBhvr>
                                        <p:cTn id="162" dur="500"/>
                                        <p:tgtEl>
                                          <p:spTgt spid="420"/>
                                        </p:tgtEl>
                                      </p:cBhvr>
                                    </p:animEffect>
                                  </p:childTnLst>
                                </p:cTn>
                              </p:par>
                              <p:par>
                                <p:cTn id="163" presetID="10" presetClass="entr" presetSubtype="0" fill="hold" nodeType="withEffect">
                                  <p:stCondLst>
                                    <p:cond delay="0"/>
                                  </p:stCondLst>
                                  <p:childTnLst>
                                    <p:set>
                                      <p:cBhvr>
                                        <p:cTn id="164" dur="1" fill="hold">
                                          <p:stCondLst>
                                            <p:cond delay="0"/>
                                          </p:stCondLst>
                                        </p:cTn>
                                        <p:tgtEl>
                                          <p:spTgt spid="421"/>
                                        </p:tgtEl>
                                        <p:attrNameLst>
                                          <p:attrName>style.visibility</p:attrName>
                                        </p:attrNameLst>
                                      </p:cBhvr>
                                      <p:to>
                                        <p:strVal val="visible"/>
                                      </p:to>
                                    </p:set>
                                    <p:animEffect transition="in" filter="fade">
                                      <p:cBhvr>
                                        <p:cTn id="165" dur="500"/>
                                        <p:tgtEl>
                                          <p:spTgt spid="421"/>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nodeType="clickEffect">
                                  <p:stCondLst>
                                    <p:cond delay="0"/>
                                  </p:stCondLst>
                                  <p:childTnLst>
                                    <p:set>
                                      <p:cBhvr>
                                        <p:cTn id="169" dur="1" fill="hold">
                                          <p:stCondLst>
                                            <p:cond delay="0"/>
                                          </p:stCondLst>
                                        </p:cTn>
                                        <p:tgtEl>
                                          <p:spTgt spid="422"/>
                                        </p:tgtEl>
                                        <p:attrNameLst>
                                          <p:attrName>style.visibility</p:attrName>
                                        </p:attrNameLst>
                                      </p:cBhvr>
                                      <p:to>
                                        <p:strVal val="visible"/>
                                      </p:to>
                                    </p:set>
                                    <p:animEffect transition="in" filter="fade">
                                      <p:cBhvr>
                                        <p:cTn id="170" dur="500"/>
                                        <p:tgtEl>
                                          <p:spTgt spid="422"/>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427"/>
                                        </p:tgtEl>
                                        <p:attrNameLst>
                                          <p:attrName>style.visibility</p:attrName>
                                        </p:attrNameLst>
                                      </p:cBhvr>
                                      <p:to>
                                        <p:strVal val="visible"/>
                                      </p:to>
                                    </p:set>
                                    <p:animEffect transition="in" filter="fade">
                                      <p:cBhvr>
                                        <p:cTn id="175" dur="1"/>
                                        <p:tgtEl>
                                          <p:spTgt spid="427"/>
                                        </p:tgtEl>
                                      </p:cBhvr>
                                    </p:animEffect>
                                  </p:childTnLst>
                                </p:cTn>
                              </p:par>
                              <p:par>
                                <p:cTn id="176" presetID="10" presetClass="entr" presetSubtype="0" fill="hold" nodeType="withEffect">
                                  <p:stCondLst>
                                    <p:cond delay="0"/>
                                  </p:stCondLst>
                                  <p:childTnLst>
                                    <p:set>
                                      <p:cBhvr>
                                        <p:cTn id="177" dur="1" fill="hold">
                                          <p:stCondLst>
                                            <p:cond delay="0"/>
                                          </p:stCondLst>
                                        </p:cTn>
                                        <p:tgtEl>
                                          <p:spTgt spid="426"/>
                                        </p:tgtEl>
                                        <p:attrNameLst>
                                          <p:attrName>style.visibility</p:attrName>
                                        </p:attrNameLst>
                                      </p:cBhvr>
                                      <p:to>
                                        <p:strVal val="visible"/>
                                      </p:to>
                                    </p:set>
                                    <p:animEffect transition="in" filter="fade">
                                      <p:cBhvr>
                                        <p:cTn id="178" dur="1"/>
                                        <p:tgtEl>
                                          <p:spTgt spid="426"/>
                                        </p:tgtEl>
                                      </p:cBhvr>
                                    </p:animEffect>
                                  </p:childTnLst>
                                </p:cTn>
                              </p:par>
                              <p:par>
                                <p:cTn id="179" presetID="10" presetClass="entr" presetSubtype="0" fill="hold" nodeType="withEffect">
                                  <p:stCondLst>
                                    <p:cond delay="0"/>
                                  </p:stCondLst>
                                  <p:childTnLst>
                                    <p:set>
                                      <p:cBhvr>
                                        <p:cTn id="180" dur="1" fill="hold">
                                          <p:stCondLst>
                                            <p:cond delay="0"/>
                                          </p:stCondLst>
                                        </p:cTn>
                                        <p:tgtEl>
                                          <p:spTgt spid="428"/>
                                        </p:tgtEl>
                                        <p:attrNameLst>
                                          <p:attrName>style.visibility</p:attrName>
                                        </p:attrNameLst>
                                      </p:cBhvr>
                                      <p:to>
                                        <p:strVal val="visible"/>
                                      </p:to>
                                    </p:set>
                                    <p:animEffect transition="in" filter="fade">
                                      <p:cBhvr>
                                        <p:cTn id="181" dur="1"/>
                                        <p:tgtEl>
                                          <p:spTgt spid="428"/>
                                        </p:tgtEl>
                                      </p:cBhvr>
                                    </p:animEffec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nodeType="clickEffect">
                                  <p:stCondLst>
                                    <p:cond delay="0"/>
                                  </p:stCondLst>
                                  <p:childTnLst>
                                    <p:set>
                                      <p:cBhvr>
                                        <p:cTn id="185" dur="1" fill="hold">
                                          <p:stCondLst>
                                            <p:cond delay="0"/>
                                          </p:stCondLst>
                                        </p:cTn>
                                        <p:tgtEl>
                                          <p:spTgt spid="425"/>
                                        </p:tgtEl>
                                        <p:attrNameLst>
                                          <p:attrName>style.visibility</p:attrName>
                                        </p:attrNameLst>
                                      </p:cBhvr>
                                      <p:to>
                                        <p:strVal val="visible"/>
                                      </p:to>
                                    </p:set>
                                    <p:animEffect transition="in" filter="fade">
                                      <p:cBhvr>
                                        <p:cTn id="186" dur="1"/>
                                        <p:tgtEl>
                                          <p:spTgt spid="425"/>
                                        </p:tgtEl>
                                      </p:cBhvr>
                                    </p:animEffect>
                                  </p:childTnLst>
                                </p:cTn>
                              </p:par>
                              <p:par>
                                <p:cTn id="187" presetID="10" presetClass="entr" presetSubtype="0" fill="hold" nodeType="withEffect">
                                  <p:stCondLst>
                                    <p:cond delay="0"/>
                                  </p:stCondLst>
                                  <p:childTnLst>
                                    <p:set>
                                      <p:cBhvr>
                                        <p:cTn id="188" dur="1" fill="hold">
                                          <p:stCondLst>
                                            <p:cond delay="0"/>
                                          </p:stCondLst>
                                        </p:cTn>
                                        <p:tgtEl>
                                          <p:spTgt spid="424"/>
                                        </p:tgtEl>
                                        <p:attrNameLst>
                                          <p:attrName>style.visibility</p:attrName>
                                        </p:attrNameLst>
                                      </p:cBhvr>
                                      <p:to>
                                        <p:strVal val="visible"/>
                                      </p:to>
                                    </p:set>
                                    <p:animEffect transition="in" filter="fade">
                                      <p:cBhvr>
                                        <p:cTn id="189" dur="1"/>
                                        <p:tgtEl>
                                          <p:spTgt spid="424"/>
                                        </p:tgtEl>
                                      </p:cBhvr>
                                    </p:animEffect>
                                  </p:childTnLst>
                                </p:cTn>
                              </p:par>
                              <p:par>
                                <p:cTn id="190" presetID="10" presetClass="entr" presetSubtype="0" fill="hold" nodeType="withEffect">
                                  <p:stCondLst>
                                    <p:cond delay="0"/>
                                  </p:stCondLst>
                                  <p:childTnLst>
                                    <p:set>
                                      <p:cBhvr>
                                        <p:cTn id="191" dur="1" fill="hold">
                                          <p:stCondLst>
                                            <p:cond delay="0"/>
                                          </p:stCondLst>
                                        </p:cTn>
                                        <p:tgtEl>
                                          <p:spTgt spid="423"/>
                                        </p:tgtEl>
                                        <p:attrNameLst>
                                          <p:attrName>style.visibility</p:attrName>
                                        </p:attrNameLst>
                                      </p:cBhvr>
                                      <p:to>
                                        <p:strVal val="visible"/>
                                      </p:to>
                                    </p:set>
                                    <p:animEffect transition="in" filter="fade">
                                      <p:cBhvr>
                                        <p:cTn id="192" dur="1"/>
                                        <p:tgtEl>
                                          <p:spTgt spid="423"/>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nodeType="clickEffect">
                                  <p:stCondLst>
                                    <p:cond delay="0"/>
                                  </p:stCondLst>
                                  <p:childTnLst>
                                    <p:set>
                                      <p:cBhvr>
                                        <p:cTn id="196" dur="1" fill="hold">
                                          <p:stCondLst>
                                            <p:cond delay="0"/>
                                          </p:stCondLst>
                                        </p:cTn>
                                        <p:tgtEl>
                                          <p:spTgt spid="439"/>
                                        </p:tgtEl>
                                        <p:attrNameLst>
                                          <p:attrName>style.visibility</p:attrName>
                                        </p:attrNameLst>
                                      </p:cBhvr>
                                      <p:to>
                                        <p:strVal val="visible"/>
                                      </p:to>
                                    </p:set>
                                    <p:animEffect transition="in" filter="fade">
                                      <p:cBhvr>
                                        <p:cTn id="197" dur="1"/>
                                        <p:tgtEl>
                                          <p:spTgt spid="439"/>
                                        </p:tgtEl>
                                      </p:cBhvr>
                                    </p:animEffect>
                                  </p:childTnLst>
                                </p:cTn>
                              </p:par>
                              <p:par>
                                <p:cTn id="198" presetID="10" presetClass="entr" presetSubtype="0" fill="hold" nodeType="withEffect">
                                  <p:stCondLst>
                                    <p:cond delay="0"/>
                                  </p:stCondLst>
                                  <p:childTnLst>
                                    <p:set>
                                      <p:cBhvr>
                                        <p:cTn id="199" dur="1" fill="hold">
                                          <p:stCondLst>
                                            <p:cond delay="0"/>
                                          </p:stCondLst>
                                        </p:cTn>
                                        <p:tgtEl>
                                          <p:spTgt spid="440"/>
                                        </p:tgtEl>
                                        <p:attrNameLst>
                                          <p:attrName>style.visibility</p:attrName>
                                        </p:attrNameLst>
                                      </p:cBhvr>
                                      <p:to>
                                        <p:strVal val="visible"/>
                                      </p:to>
                                    </p:set>
                                    <p:animEffect transition="in" filter="fade">
                                      <p:cBhvr>
                                        <p:cTn id="200" dur="1"/>
                                        <p:tgtEl>
                                          <p:spTgt spid="440"/>
                                        </p:tgtEl>
                                      </p:cBhvr>
                                    </p:animEffec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nodeType="clickEffect">
                                  <p:stCondLst>
                                    <p:cond delay="0"/>
                                  </p:stCondLst>
                                  <p:childTnLst>
                                    <p:set>
                                      <p:cBhvr>
                                        <p:cTn id="204" dur="1" fill="hold">
                                          <p:stCondLst>
                                            <p:cond delay="0"/>
                                          </p:stCondLst>
                                        </p:cTn>
                                        <p:tgtEl>
                                          <p:spTgt spid="441"/>
                                        </p:tgtEl>
                                        <p:attrNameLst>
                                          <p:attrName>style.visibility</p:attrName>
                                        </p:attrNameLst>
                                      </p:cBhvr>
                                      <p:to>
                                        <p:strVal val="visible"/>
                                      </p:to>
                                    </p:set>
                                    <p:animEffect transition="in" filter="fade">
                                      <p:cBhvr>
                                        <p:cTn id="205" dur="1"/>
                                        <p:tgtEl>
                                          <p:spTgt spid="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cxnSp>
        <p:nvCxnSpPr>
          <p:cNvPr id="446" name="Shape 446"/>
          <p:cNvCxnSpPr/>
          <p:nvPr/>
        </p:nvCxnSpPr>
        <p:spPr>
          <a:xfrm rot="10800000">
            <a:off x="7151877" y="3223998"/>
            <a:ext cx="0" cy="1235313"/>
          </a:xfrm>
          <a:prstGeom prst="straightConnector1">
            <a:avLst/>
          </a:prstGeom>
          <a:noFill/>
          <a:ln w="9525" cap="flat" cmpd="sng">
            <a:solidFill>
              <a:srgbClr val="C4BD97"/>
            </a:solidFill>
            <a:prstDash val="solid"/>
            <a:round/>
            <a:headEnd type="none" w="med" len="med"/>
            <a:tailEnd type="none" w="med" len="med"/>
          </a:ln>
        </p:spPr>
      </p:cxnSp>
      <p:sp>
        <p:nvSpPr>
          <p:cNvPr id="447" name="Shape 447"/>
          <p:cNvSpPr/>
          <p:nvPr/>
        </p:nvSpPr>
        <p:spPr>
          <a:xfrm>
            <a:off x="362803" y="448016"/>
            <a:ext cx="8305799" cy="1015662"/>
          </a:xfrm>
          <a:prstGeom prst="rect">
            <a:avLst/>
          </a:prstGeom>
          <a:noFill/>
          <a:ln>
            <a:noFill/>
          </a:ln>
        </p:spPr>
        <p:txBody>
          <a:bodyPr lIns="91425" tIns="45700" rIns="91425" bIns="45700" anchor="t" anchorCtr="0">
            <a:noAutofit/>
          </a:bodyPr>
          <a:lstStyle/>
          <a:p>
            <a:pPr marL="341313" marR="0" lvl="0" indent="-341313" algn="just" rtl="0">
              <a:spcBef>
                <a:spcPts val="0"/>
              </a:spcBef>
              <a:buClr>
                <a:schemeClr val="dk1"/>
              </a:buClr>
              <a:buSzPct val="100000"/>
              <a:buFont typeface="Calibri"/>
              <a:buAutoNum type="arabicPeriod" startAt="6"/>
            </a:pPr>
            <a:r>
              <a:rPr lang="en-US" sz="2000" b="1" i="0" u="none" strike="noStrike" cap="none" baseline="0">
                <a:solidFill>
                  <a:schemeClr val="dk1"/>
                </a:solidFill>
                <a:latin typeface="Calibri"/>
                <a:ea typeface="Calibri"/>
                <a:cs typeface="Calibri"/>
                <a:sym typeface="Calibri"/>
              </a:rPr>
              <a:t>A 30°-60° setsquare of 60mm longest side is so kept such that the longest side is in HP, making an angle of 30° with VP. The setsquare itself is inclined at 45° to HP. Draw the projections of the setsquare.</a:t>
            </a:r>
          </a:p>
        </p:txBody>
      </p:sp>
      <p:cxnSp>
        <p:nvCxnSpPr>
          <p:cNvPr id="448" name="Shape 448"/>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449" name="Shape 449"/>
          <p:cNvCxnSpPr/>
          <p:nvPr/>
        </p:nvCxnSpPr>
        <p:spPr>
          <a:xfrm rot="10800000">
            <a:off x="381000" y="16764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450" name="Shape 450"/>
          <p:cNvCxnSpPr/>
          <p:nvPr/>
        </p:nvCxnSpPr>
        <p:spPr>
          <a:xfrm rot="10800000">
            <a:off x="685801" y="3238184"/>
            <a:ext cx="7696198" cy="0"/>
          </a:xfrm>
          <a:prstGeom prst="straightConnector1">
            <a:avLst/>
          </a:prstGeom>
          <a:noFill/>
          <a:ln w="9525" cap="flat" cmpd="sng">
            <a:solidFill>
              <a:schemeClr val="dk1"/>
            </a:solidFill>
            <a:prstDash val="solid"/>
            <a:round/>
            <a:headEnd type="none" w="med" len="med"/>
            <a:tailEnd type="none" w="med" len="med"/>
          </a:ln>
        </p:spPr>
      </p:cxnSp>
      <p:sp>
        <p:nvSpPr>
          <p:cNvPr id="451" name="Shape 451"/>
          <p:cNvSpPr txBox="1"/>
          <p:nvPr/>
        </p:nvSpPr>
        <p:spPr>
          <a:xfrm>
            <a:off x="362803" y="3066292"/>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452" name="Shape 452"/>
          <p:cNvSpPr txBox="1"/>
          <p:nvPr/>
        </p:nvSpPr>
        <p:spPr>
          <a:xfrm>
            <a:off x="8382000" y="3055108"/>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453" name="Shape 453"/>
          <p:cNvSpPr txBox="1"/>
          <p:nvPr/>
        </p:nvSpPr>
        <p:spPr>
          <a:xfrm>
            <a:off x="616193" y="2915018"/>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cxnSp>
        <p:nvCxnSpPr>
          <p:cNvPr id="454" name="Shape 454"/>
          <p:cNvCxnSpPr/>
          <p:nvPr/>
        </p:nvCxnSpPr>
        <p:spPr>
          <a:xfrm rot="10800000">
            <a:off x="1828800" y="3238184"/>
            <a:ext cx="0" cy="423252"/>
          </a:xfrm>
          <a:prstGeom prst="straightConnector1">
            <a:avLst/>
          </a:prstGeom>
          <a:noFill/>
          <a:ln w="9525" cap="flat" cmpd="sng">
            <a:solidFill>
              <a:srgbClr val="C4BD97"/>
            </a:solidFill>
            <a:prstDash val="solid"/>
            <a:round/>
            <a:headEnd type="none" w="med" len="med"/>
            <a:tailEnd type="none" w="med" len="med"/>
          </a:ln>
        </p:spPr>
      </p:cxnSp>
      <p:cxnSp>
        <p:nvCxnSpPr>
          <p:cNvPr id="455" name="Shape 455"/>
          <p:cNvCxnSpPr/>
          <p:nvPr/>
        </p:nvCxnSpPr>
        <p:spPr>
          <a:xfrm>
            <a:off x="1259370" y="3661437"/>
            <a:ext cx="0" cy="1746792"/>
          </a:xfrm>
          <a:prstGeom prst="straightConnector1">
            <a:avLst/>
          </a:prstGeom>
          <a:noFill/>
          <a:ln w="9525" cap="flat" cmpd="sng">
            <a:solidFill>
              <a:srgbClr val="4A7DBB"/>
            </a:solidFill>
            <a:prstDash val="solid"/>
            <a:round/>
            <a:headEnd type="triangle" w="lg" len="lg"/>
            <a:tailEnd type="triangle" w="lg" len="lg"/>
          </a:ln>
        </p:spPr>
      </p:cxnSp>
      <p:sp>
        <p:nvSpPr>
          <p:cNvPr id="456" name="Shape 456"/>
          <p:cNvSpPr txBox="1"/>
          <p:nvPr/>
        </p:nvSpPr>
        <p:spPr>
          <a:xfrm>
            <a:off x="854400" y="4304171"/>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60</a:t>
            </a:r>
          </a:p>
        </p:txBody>
      </p:sp>
      <p:sp>
        <p:nvSpPr>
          <p:cNvPr id="457" name="Shape 457"/>
          <p:cNvSpPr txBox="1"/>
          <p:nvPr/>
        </p:nvSpPr>
        <p:spPr>
          <a:xfrm>
            <a:off x="1792111" y="4229619"/>
            <a:ext cx="508065"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30°</a:t>
            </a:r>
          </a:p>
        </p:txBody>
      </p:sp>
      <p:cxnSp>
        <p:nvCxnSpPr>
          <p:cNvPr id="458" name="Shape 458"/>
          <p:cNvCxnSpPr/>
          <p:nvPr/>
        </p:nvCxnSpPr>
        <p:spPr>
          <a:xfrm rot="10800000" flipH="1">
            <a:off x="1828800" y="5021141"/>
            <a:ext cx="737413" cy="387087"/>
          </a:xfrm>
          <a:prstGeom prst="straightConnector1">
            <a:avLst/>
          </a:prstGeom>
          <a:noFill/>
          <a:ln w="28575" cap="flat" cmpd="sng">
            <a:solidFill>
              <a:schemeClr val="dk1"/>
            </a:solidFill>
            <a:prstDash val="solid"/>
            <a:round/>
            <a:headEnd type="none" w="med" len="med"/>
            <a:tailEnd type="none" w="med" len="med"/>
          </a:ln>
        </p:spPr>
      </p:cxnSp>
      <p:cxnSp>
        <p:nvCxnSpPr>
          <p:cNvPr id="459" name="Shape 459"/>
          <p:cNvCxnSpPr/>
          <p:nvPr/>
        </p:nvCxnSpPr>
        <p:spPr>
          <a:xfrm>
            <a:off x="1828800" y="3661437"/>
            <a:ext cx="0" cy="1746792"/>
          </a:xfrm>
          <a:prstGeom prst="straightConnector1">
            <a:avLst/>
          </a:prstGeom>
          <a:noFill/>
          <a:ln w="28575" cap="flat" cmpd="sng">
            <a:solidFill>
              <a:schemeClr val="dk1"/>
            </a:solidFill>
            <a:prstDash val="solid"/>
            <a:round/>
            <a:headEnd type="none" w="med" len="med"/>
            <a:tailEnd type="none" w="med" len="med"/>
          </a:ln>
        </p:spPr>
      </p:cxnSp>
      <p:cxnSp>
        <p:nvCxnSpPr>
          <p:cNvPr id="460" name="Shape 460"/>
          <p:cNvCxnSpPr/>
          <p:nvPr/>
        </p:nvCxnSpPr>
        <p:spPr>
          <a:xfrm rot="10800000">
            <a:off x="1828800" y="3661437"/>
            <a:ext cx="737413" cy="1359705"/>
          </a:xfrm>
          <a:prstGeom prst="straightConnector1">
            <a:avLst/>
          </a:prstGeom>
          <a:noFill/>
          <a:ln w="28575" cap="flat" cmpd="sng">
            <a:solidFill>
              <a:schemeClr val="dk1"/>
            </a:solidFill>
            <a:prstDash val="solid"/>
            <a:round/>
            <a:headEnd type="none" w="med" len="med"/>
            <a:tailEnd type="none" w="med" len="med"/>
          </a:ln>
        </p:spPr>
      </p:cxnSp>
      <p:sp>
        <p:nvSpPr>
          <p:cNvPr id="461" name="Shape 461"/>
          <p:cNvSpPr/>
          <p:nvPr/>
        </p:nvSpPr>
        <p:spPr>
          <a:xfrm rot="6297197">
            <a:off x="1504456" y="3564278"/>
            <a:ext cx="743432" cy="664341"/>
          </a:xfrm>
          <a:prstGeom prst="arc">
            <a:avLst>
              <a:gd name="adj1" fmla="val 18426972"/>
              <a:gd name="adj2" fmla="val 20941801"/>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462" name="Shape 462"/>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463" name="Shape 463"/>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464" name="Shape 464"/>
          <p:cNvCxnSpPr/>
          <p:nvPr/>
        </p:nvCxnSpPr>
        <p:spPr>
          <a:xfrm rot="10800000">
            <a:off x="1219200" y="3661437"/>
            <a:ext cx="609599" cy="0"/>
          </a:xfrm>
          <a:prstGeom prst="straightConnector1">
            <a:avLst/>
          </a:prstGeom>
          <a:noFill/>
          <a:ln w="9525" cap="flat" cmpd="sng">
            <a:solidFill>
              <a:srgbClr val="4A7DBB"/>
            </a:solidFill>
            <a:prstDash val="solid"/>
            <a:round/>
            <a:headEnd type="none" w="med" len="med"/>
            <a:tailEnd type="none" w="med" len="med"/>
          </a:ln>
        </p:spPr>
      </p:cxnSp>
      <p:cxnSp>
        <p:nvCxnSpPr>
          <p:cNvPr id="465" name="Shape 465"/>
          <p:cNvCxnSpPr/>
          <p:nvPr/>
        </p:nvCxnSpPr>
        <p:spPr>
          <a:xfrm rot="10800000">
            <a:off x="1219200" y="5408228"/>
            <a:ext cx="609599" cy="0"/>
          </a:xfrm>
          <a:prstGeom prst="straightConnector1">
            <a:avLst/>
          </a:prstGeom>
          <a:noFill/>
          <a:ln w="9525" cap="flat" cmpd="sng">
            <a:solidFill>
              <a:srgbClr val="4A7DBB"/>
            </a:solidFill>
            <a:prstDash val="solid"/>
            <a:round/>
            <a:headEnd type="none" w="med" len="med"/>
            <a:tailEnd type="none" w="med" len="med"/>
          </a:ln>
        </p:spPr>
      </p:cxnSp>
      <p:cxnSp>
        <p:nvCxnSpPr>
          <p:cNvPr id="466" name="Shape 466"/>
          <p:cNvCxnSpPr/>
          <p:nvPr/>
        </p:nvCxnSpPr>
        <p:spPr>
          <a:xfrm rot="10800000">
            <a:off x="2566213" y="3250959"/>
            <a:ext cx="0" cy="1770183"/>
          </a:xfrm>
          <a:prstGeom prst="straightConnector1">
            <a:avLst/>
          </a:prstGeom>
          <a:noFill/>
          <a:ln w="9525" cap="flat" cmpd="sng">
            <a:solidFill>
              <a:srgbClr val="C4BD97"/>
            </a:solidFill>
            <a:prstDash val="solid"/>
            <a:round/>
            <a:headEnd type="none" w="med" len="med"/>
            <a:tailEnd type="none" w="med" len="med"/>
          </a:ln>
        </p:spPr>
      </p:cxnSp>
      <p:sp>
        <p:nvSpPr>
          <p:cNvPr id="467" name="Shape 467"/>
          <p:cNvSpPr/>
          <p:nvPr/>
        </p:nvSpPr>
        <p:spPr>
          <a:xfrm rot="-1180601">
            <a:off x="1382295" y="5127631"/>
            <a:ext cx="743431" cy="664342"/>
          </a:xfrm>
          <a:prstGeom prst="arc">
            <a:avLst>
              <a:gd name="adj1" fmla="val 18426972"/>
              <a:gd name="adj2" fmla="val 20887753"/>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468" name="Shape 468"/>
          <p:cNvSpPr txBox="1"/>
          <p:nvPr/>
        </p:nvSpPr>
        <p:spPr>
          <a:xfrm>
            <a:off x="1835556" y="4906907"/>
            <a:ext cx="508065"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60°</a:t>
            </a:r>
          </a:p>
        </p:txBody>
      </p:sp>
      <p:cxnSp>
        <p:nvCxnSpPr>
          <p:cNvPr id="469" name="Shape 469"/>
          <p:cNvCxnSpPr/>
          <p:nvPr/>
        </p:nvCxnSpPr>
        <p:spPr>
          <a:xfrm rot="10800000" flipH="1">
            <a:off x="1816252" y="3238183"/>
            <a:ext cx="749959" cy="0"/>
          </a:xfrm>
          <a:prstGeom prst="straightConnector1">
            <a:avLst/>
          </a:prstGeom>
          <a:noFill/>
          <a:ln w="28575" cap="flat" cmpd="sng">
            <a:solidFill>
              <a:schemeClr val="dk1"/>
            </a:solidFill>
            <a:prstDash val="solid"/>
            <a:round/>
            <a:headEnd type="none" w="med" len="med"/>
            <a:tailEnd type="none" w="med" len="med"/>
          </a:ln>
        </p:spPr>
      </p:cxnSp>
      <p:cxnSp>
        <p:nvCxnSpPr>
          <p:cNvPr id="470" name="Shape 470"/>
          <p:cNvCxnSpPr/>
          <p:nvPr/>
        </p:nvCxnSpPr>
        <p:spPr>
          <a:xfrm rot="10800000" flipH="1">
            <a:off x="3581400" y="2722675"/>
            <a:ext cx="533399" cy="515508"/>
          </a:xfrm>
          <a:prstGeom prst="straightConnector1">
            <a:avLst/>
          </a:prstGeom>
          <a:noFill/>
          <a:ln w="28575" cap="flat" cmpd="sng">
            <a:solidFill>
              <a:schemeClr val="dk1"/>
            </a:solidFill>
            <a:prstDash val="solid"/>
            <a:round/>
            <a:headEnd type="none" w="med" len="med"/>
            <a:tailEnd type="none" w="med" len="med"/>
          </a:ln>
        </p:spPr>
      </p:cxnSp>
      <p:cxnSp>
        <p:nvCxnSpPr>
          <p:cNvPr id="471" name="Shape 471"/>
          <p:cNvCxnSpPr/>
          <p:nvPr/>
        </p:nvCxnSpPr>
        <p:spPr>
          <a:xfrm rot="10800000">
            <a:off x="3581400" y="3223998"/>
            <a:ext cx="0" cy="2184230"/>
          </a:xfrm>
          <a:prstGeom prst="straightConnector1">
            <a:avLst/>
          </a:prstGeom>
          <a:noFill/>
          <a:ln w="9525" cap="flat" cmpd="sng">
            <a:solidFill>
              <a:srgbClr val="C4BD97"/>
            </a:solidFill>
            <a:prstDash val="solid"/>
            <a:round/>
            <a:headEnd type="none" w="med" len="med"/>
            <a:tailEnd type="none" w="med" len="med"/>
          </a:ln>
        </p:spPr>
      </p:cxnSp>
      <p:cxnSp>
        <p:nvCxnSpPr>
          <p:cNvPr id="472" name="Shape 472"/>
          <p:cNvCxnSpPr/>
          <p:nvPr/>
        </p:nvCxnSpPr>
        <p:spPr>
          <a:xfrm>
            <a:off x="1835556" y="3661437"/>
            <a:ext cx="1745843" cy="0"/>
          </a:xfrm>
          <a:prstGeom prst="straightConnector1">
            <a:avLst/>
          </a:prstGeom>
          <a:noFill/>
          <a:ln w="9525" cap="flat" cmpd="sng">
            <a:solidFill>
              <a:srgbClr val="C4BD97"/>
            </a:solidFill>
            <a:prstDash val="solid"/>
            <a:round/>
            <a:headEnd type="none" w="med" len="med"/>
            <a:tailEnd type="none" w="med" len="med"/>
          </a:ln>
        </p:spPr>
      </p:cxnSp>
      <p:cxnSp>
        <p:nvCxnSpPr>
          <p:cNvPr id="473" name="Shape 473"/>
          <p:cNvCxnSpPr/>
          <p:nvPr/>
        </p:nvCxnSpPr>
        <p:spPr>
          <a:xfrm>
            <a:off x="1816252" y="5408228"/>
            <a:ext cx="1745843" cy="0"/>
          </a:xfrm>
          <a:prstGeom prst="straightConnector1">
            <a:avLst/>
          </a:prstGeom>
          <a:noFill/>
          <a:ln w="9525" cap="flat" cmpd="sng">
            <a:solidFill>
              <a:srgbClr val="C4BD97"/>
            </a:solidFill>
            <a:prstDash val="solid"/>
            <a:round/>
            <a:headEnd type="none" w="med" len="med"/>
            <a:tailEnd type="none" w="med" len="med"/>
          </a:ln>
        </p:spPr>
      </p:cxnSp>
      <p:cxnSp>
        <p:nvCxnSpPr>
          <p:cNvPr id="474" name="Shape 474"/>
          <p:cNvCxnSpPr/>
          <p:nvPr/>
        </p:nvCxnSpPr>
        <p:spPr>
          <a:xfrm>
            <a:off x="2566213" y="5021142"/>
            <a:ext cx="1548586" cy="723"/>
          </a:xfrm>
          <a:prstGeom prst="straightConnector1">
            <a:avLst/>
          </a:prstGeom>
          <a:noFill/>
          <a:ln w="9525" cap="flat" cmpd="sng">
            <a:solidFill>
              <a:srgbClr val="C4BD97"/>
            </a:solidFill>
            <a:prstDash val="solid"/>
            <a:round/>
            <a:headEnd type="none" w="med" len="med"/>
            <a:tailEnd type="none" w="med" len="med"/>
          </a:ln>
        </p:spPr>
      </p:cxnSp>
      <p:cxnSp>
        <p:nvCxnSpPr>
          <p:cNvPr id="475" name="Shape 475"/>
          <p:cNvCxnSpPr/>
          <p:nvPr/>
        </p:nvCxnSpPr>
        <p:spPr>
          <a:xfrm rot="10800000" flipH="1">
            <a:off x="4114800" y="2717592"/>
            <a:ext cx="0" cy="2304273"/>
          </a:xfrm>
          <a:prstGeom prst="straightConnector1">
            <a:avLst/>
          </a:prstGeom>
          <a:noFill/>
          <a:ln w="9525" cap="flat" cmpd="sng">
            <a:solidFill>
              <a:srgbClr val="C4BD97"/>
            </a:solidFill>
            <a:prstDash val="solid"/>
            <a:round/>
            <a:headEnd type="none" w="med" len="med"/>
            <a:tailEnd type="none" w="med" len="med"/>
          </a:ln>
        </p:spPr>
      </p:cxnSp>
      <p:cxnSp>
        <p:nvCxnSpPr>
          <p:cNvPr id="476" name="Shape 476"/>
          <p:cNvCxnSpPr/>
          <p:nvPr/>
        </p:nvCxnSpPr>
        <p:spPr>
          <a:xfrm>
            <a:off x="3581400" y="3661437"/>
            <a:ext cx="533400" cy="1359705"/>
          </a:xfrm>
          <a:prstGeom prst="straightConnector1">
            <a:avLst/>
          </a:prstGeom>
          <a:noFill/>
          <a:ln w="28575" cap="flat" cmpd="sng">
            <a:solidFill>
              <a:schemeClr val="dk1"/>
            </a:solidFill>
            <a:prstDash val="solid"/>
            <a:round/>
            <a:headEnd type="none" w="med" len="med"/>
            <a:tailEnd type="none" w="med" len="med"/>
          </a:ln>
        </p:spPr>
      </p:cxnSp>
      <p:cxnSp>
        <p:nvCxnSpPr>
          <p:cNvPr id="477" name="Shape 477"/>
          <p:cNvCxnSpPr/>
          <p:nvPr/>
        </p:nvCxnSpPr>
        <p:spPr>
          <a:xfrm>
            <a:off x="3581400" y="3662160"/>
            <a:ext cx="0" cy="1746068"/>
          </a:xfrm>
          <a:prstGeom prst="straightConnector1">
            <a:avLst/>
          </a:prstGeom>
          <a:noFill/>
          <a:ln w="28575" cap="flat" cmpd="sng">
            <a:solidFill>
              <a:schemeClr val="dk1"/>
            </a:solidFill>
            <a:prstDash val="solid"/>
            <a:round/>
            <a:headEnd type="none" w="med" len="med"/>
            <a:tailEnd type="none" w="med" len="med"/>
          </a:ln>
        </p:spPr>
      </p:cxnSp>
      <p:cxnSp>
        <p:nvCxnSpPr>
          <p:cNvPr id="478" name="Shape 478"/>
          <p:cNvCxnSpPr/>
          <p:nvPr/>
        </p:nvCxnSpPr>
        <p:spPr>
          <a:xfrm rot="10800000" flipH="1">
            <a:off x="3581400" y="5021142"/>
            <a:ext cx="533400" cy="387088"/>
          </a:xfrm>
          <a:prstGeom prst="straightConnector1">
            <a:avLst/>
          </a:prstGeom>
          <a:noFill/>
          <a:ln w="28575" cap="flat" cmpd="sng">
            <a:solidFill>
              <a:schemeClr val="dk1"/>
            </a:solidFill>
            <a:prstDash val="solid"/>
            <a:round/>
            <a:headEnd type="none" w="med" len="med"/>
            <a:tailEnd type="none" w="med" len="med"/>
          </a:ln>
        </p:spPr>
      </p:cxnSp>
      <p:sp>
        <p:nvSpPr>
          <p:cNvPr id="479" name="Shape 479"/>
          <p:cNvSpPr/>
          <p:nvPr/>
        </p:nvSpPr>
        <p:spPr>
          <a:xfrm rot="755654">
            <a:off x="3209684" y="2907603"/>
            <a:ext cx="743431" cy="664341"/>
          </a:xfrm>
          <a:prstGeom prst="arc">
            <a:avLst>
              <a:gd name="adj1" fmla="val 18426972"/>
              <a:gd name="adj2" fmla="val 20887753"/>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480" name="Shape 480"/>
          <p:cNvSpPr txBox="1"/>
          <p:nvPr/>
        </p:nvSpPr>
        <p:spPr>
          <a:xfrm>
            <a:off x="3864633" y="2901218"/>
            <a:ext cx="508065"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45°</a:t>
            </a:r>
          </a:p>
        </p:txBody>
      </p:sp>
      <p:cxnSp>
        <p:nvCxnSpPr>
          <p:cNvPr id="481" name="Shape 481"/>
          <p:cNvCxnSpPr/>
          <p:nvPr/>
        </p:nvCxnSpPr>
        <p:spPr>
          <a:xfrm>
            <a:off x="4887332" y="3242063"/>
            <a:ext cx="2309297" cy="1237878"/>
          </a:xfrm>
          <a:prstGeom prst="straightConnector1">
            <a:avLst/>
          </a:prstGeom>
          <a:noFill/>
          <a:ln w="9525" cap="flat" cmpd="sng">
            <a:solidFill>
              <a:srgbClr val="C4BD97"/>
            </a:solidFill>
            <a:prstDash val="solid"/>
            <a:round/>
            <a:headEnd type="none" w="med" len="med"/>
            <a:tailEnd type="none" w="med" len="med"/>
          </a:ln>
        </p:spPr>
      </p:cxnSp>
      <p:grpSp>
        <p:nvGrpSpPr>
          <p:cNvPr id="482" name="Shape 482"/>
          <p:cNvGrpSpPr/>
          <p:nvPr/>
        </p:nvGrpSpPr>
        <p:grpSpPr>
          <a:xfrm rot="-3721853">
            <a:off x="6248398" y="2939389"/>
            <a:ext cx="533400" cy="1746792"/>
            <a:chOff x="5673950" y="3507546"/>
            <a:chExt cx="533400" cy="1746792"/>
          </a:xfrm>
        </p:grpSpPr>
        <p:cxnSp>
          <p:nvCxnSpPr>
            <p:cNvPr id="483" name="Shape 483"/>
            <p:cNvCxnSpPr/>
            <p:nvPr/>
          </p:nvCxnSpPr>
          <p:spPr>
            <a:xfrm>
              <a:off x="5673950" y="3507546"/>
              <a:ext cx="533400" cy="1359705"/>
            </a:xfrm>
            <a:prstGeom prst="straightConnector1">
              <a:avLst/>
            </a:prstGeom>
            <a:noFill/>
            <a:ln w="28575" cap="flat" cmpd="sng">
              <a:solidFill>
                <a:schemeClr val="dk1"/>
              </a:solidFill>
              <a:prstDash val="solid"/>
              <a:round/>
              <a:headEnd type="none" w="med" len="med"/>
              <a:tailEnd type="none" w="med" len="med"/>
            </a:ln>
          </p:spPr>
        </p:cxnSp>
        <p:cxnSp>
          <p:nvCxnSpPr>
            <p:cNvPr id="484" name="Shape 484"/>
            <p:cNvCxnSpPr/>
            <p:nvPr/>
          </p:nvCxnSpPr>
          <p:spPr>
            <a:xfrm>
              <a:off x="5673950" y="3508271"/>
              <a:ext cx="0" cy="1746068"/>
            </a:xfrm>
            <a:prstGeom prst="straightConnector1">
              <a:avLst/>
            </a:prstGeom>
            <a:noFill/>
            <a:ln w="28575" cap="flat" cmpd="sng">
              <a:solidFill>
                <a:schemeClr val="dk1"/>
              </a:solidFill>
              <a:prstDash val="solid"/>
              <a:round/>
              <a:headEnd type="none" w="med" len="med"/>
              <a:tailEnd type="none" w="med" len="med"/>
            </a:ln>
          </p:spPr>
        </p:cxnSp>
        <p:cxnSp>
          <p:nvCxnSpPr>
            <p:cNvPr id="485" name="Shape 485"/>
            <p:cNvCxnSpPr/>
            <p:nvPr/>
          </p:nvCxnSpPr>
          <p:spPr>
            <a:xfrm rot="10800000" flipH="1">
              <a:off x="5673950" y="4867251"/>
              <a:ext cx="533400" cy="387088"/>
            </a:xfrm>
            <a:prstGeom prst="straightConnector1">
              <a:avLst/>
            </a:prstGeom>
            <a:noFill/>
            <a:ln w="28575" cap="flat" cmpd="sng">
              <a:solidFill>
                <a:schemeClr val="dk1"/>
              </a:solidFill>
              <a:prstDash val="solid"/>
              <a:round/>
              <a:headEnd type="none" w="med" len="med"/>
              <a:tailEnd type="none" w="med" len="med"/>
            </a:ln>
          </p:spPr>
        </p:cxnSp>
      </p:grpSp>
      <p:cxnSp>
        <p:nvCxnSpPr>
          <p:cNvPr id="486" name="Shape 486"/>
          <p:cNvCxnSpPr/>
          <p:nvPr/>
        </p:nvCxnSpPr>
        <p:spPr>
          <a:xfrm rot="10800000">
            <a:off x="5618634" y="3238184"/>
            <a:ext cx="639" cy="406819"/>
          </a:xfrm>
          <a:prstGeom prst="straightConnector1">
            <a:avLst/>
          </a:prstGeom>
          <a:noFill/>
          <a:ln w="9525" cap="flat" cmpd="sng">
            <a:solidFill>
              <a:srgbClr val="C4BD97"/>
            </a:solidFill>
            <a:prstDash val="solid"/>
            <a:round/>
            <a:headEnd type="none" w="med" len="med"/>
            <a:tailEnd type="none" w="med" len="med"/>
          </a:ln>
        </p:spPr>
      </p:cxnSp>
      <p:cxnSp>
        <p:nvCxnSpPr>
          <p:cNvPr id="487" name="Shape 487"/>
          <p:cNvCxnSpPr/>
          <p:nvPr/>
        </p:nvCxnSpPr>
        <p:spPr>
          <a:xfrm flipH="1">
            <a:off x="4114803" y="2717591"/>
            <a:ext cx="2954885" cy="288"/>
          </a:xfrm>
          <a:prstGeom prst="straightConnector1">
            <a:avLst/>
          </a:prstGeom>
          <a:noFill/>
          <a:ln w="9525" cap="flat" cmpd="sng">
            <a:solidFill>
              <a:srgbClr val="C4BD97"/>
            </a:solidFill>
            <a:prstDash val="solid"/>
            <a:round/>
            <a:headEnd type="none" w="med" len="med"/>
            <a:tailEnd type="none" w="med" len="med"/>
          </a:ln>
        </p:spPr>
      </p:cxnSp>
      <p:cxnSp>
        <p:nvCxnSpPr>
          <p:cNvPr id="488" name="Shape 488"/>
          <p:cNvCxnSpPr/>
          <p:nvPr/>
        </p:nvCxnSpPr>
        <p:spPr>
          <a:xfrm rot="10800000">
            <a:off x="7069689" y="2722676"/>
            <a:ext cx="0" cy="1062596"/>
          </a:xfrm>
          <a:prstGeom prst="straightConnector1">
            <a:avLst/>
          </a:prstGeom>
          <a:noFill/>
          <a:ln w="9525" cap="flat" cmpd="sng">
            <a:solidFill>
              <a:srgbClr val="C4BD97"/>
            </a:solidFill>
            <a:prstDash val="solid"/>
            <a:round/>
            <a:headEnd type="none" w="med" len="med"/>
            <a:tailEnd type="none" w="med" len="med"/>
          </a:ln>
        </p:spPr>
      </p:cxnSp>
      <p:cxnSp>
        <p:nvCxnSpPr>
          <p:cNvPr id="489" name="Shape 489"/>
          <p:cNvCxnSpPr/>
          <p:nvPr/>
        </p:nvCxnSpPr>
        <p:spPr>
          <a:xfrm>
            <a:off x="5628158" y="3242733"/>
            <a:ext cx="1533242" cy="0"/>
          </a:xfrm>
          <a:prstGeom prst="straightConnector1">
            <a:avLst/>
          </a:prstGeom>
          <a:noFill/>
          <a:ln w="28575" cap="flat" cmpd="sng">
            <a:solidFill>
              <a:schemeClr val="dk1"/>
            </a:solidFill>
            <a:prstDash val="solid"/>
            <a:round/>
            <a:headEnd type="none" w="med" len="med"/>
            <a:tailEnd type="none" w="med" len="med"/>
          </a:ln>
        </p:spPr>
      </p:cxnSp>
      <p:cxnSp>
        <p:nvCxnSpPr>
          <p:cNvPr id="490" name="Shape 490"/>
          <p:cNvCxnSpPr/>
          <p:nvPr/>
        </p:nvCxnSpPr>
        <p:spPr>
          <a:xfrm>
            <a:off x="7069689" y="2717591"/>
            <a:ext cx="82188" cy="520592"/>
          </a:xfrm>
          <a:prstGeom prst="straightConnector1">
            <a:avLst/>
          </a:prstGeom>
          <a:noFill/>
          <a:ln w="28575" cap="flat" cmpd="sng">
            <a:solidFill>
              <a:schemeClr val="dk1"/>
            </a:solidFill>
            <a:prstDash val="solid"/>
            <a:round/>
            <a:headEnd type="none" w="med" len="med"/>
            <a:tailEnd type="none" w="med" len="med"/>
          </a:ln>
        </p:spPr>
      </p:cxnSp>
      <p:cxnSp>
        <p:nvCxnSpPr>
          <p:cNvPr id="491" name="Shape 491"/>
          <p:cNvCxnSpPr/>
          <p:nvPr/>
        </p:nvCxnSpPr>
        <p:spPr>
          <a:xfrm rot="10800000" flipH="1">
            <a:off x="5623714" y="2722675"/>
            <a:ext cx="1445973" cy="515508"/>
          </a:xfrm>
          <a:prstGeom prst="straightConnector1">
            <a:avLst/>
          </a:prstGeom>
          <a:noFill/>
          <a:ln w="28575" cap="flat" cmpd="sng">
            <a:solidFill>
              <a:schemeClr val="dk1"/>
            </a:solidFill>
            <a:prstDash val="solid"/>
            <a:round/>
            <a:headEnd type="none" w="med" len="med"/>
            <a:tailEnd type="none" w="med" len="med"/>
          </a:ln>
        </p:spPr>
      </p:cxnSp>
      <p:sp>
        <p:nvSpPr>
          <p:cNvPr id="492" name="Shape 492"/>
          <p:cNvSpPr txBox="1"/>
          <p:nvPr/>
        </p:nvSpPr>
        <p:spPr>
          <a:xfrm>
            <a:off x="1558750" y="3376683"/>
            <a:ext cx="29527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493" name="Shape 493"/>
          <p:cNvSpPr txBox="1"/>
          <p:nvPr/>
        </p:nvSpPr>
        <p:spPr>
          <a:xfrm>
            <a:off x="2535927" y="4724400"/>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494" name="Shape 494"/>
          <p:cNvSpPr txBox="1"/>
          <p:nvPr/>
        </p:nvSpPr>
        <p:spPr>
          <a:xfrm>
            <a:off x="1569925" y="5345667"/>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495" name="Shape 495"/>
          <p:cNvSpPr txBox="1"/>
          <p:nvPr/>
        </p:nvSpPr>
        <p:spPr>
          <a:xfrm>
            <a:off x="3326428" y="3352800"/>
            <a:ext cx="29527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496" name="Shape 496"/>
          <p:cNvSpPr txBox="1"/>
          <p:nvPr/>
        </p:nvSpPr>
        <p:spPr>
          <a:xfrm>
            <a:off x="4129044" y="4836476"/>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497" name="Shape 497"/>
          <p:cNvSpPr txBox="1"/>
          <p:nvPr/>
        </p:nvSpPr>
        <p:spPr>
          <a:xfrm>
            <a:off x="3337603" y="5321783"/>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498" name="Shape 498"/>
          <p:cNvSpPr txBox="1"/>
          <p:nvPr/>
        </p:nvSpPr>
        <p:spPr>
          <a:xfrm>
            <a:off x="5369523" y="3488760"/>
            <a:ext cx="29527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499" name="Shape 499"/>
          <p:cNvSpPr txBox="1"/>
          <p:nvPr/>
        </p:nvSpPr>
        <p:spPr>
          <a:xfrm>
            <a:off x="7151877" y="358555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500" name="Shape 500"/>
          <p:cNvSpPr txBox="1"/>
          <p:nvPr/>
        </p:nvSpPr>
        <p:spPr>
          <a:xfrm>
            <a:off x="7115545" y="4428907"/>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501" name="Shape 501"/>
          <p:cNvSpPr txBox="1"/>
          <p:nvPr/>
        </p:nvSpPr>
        <p:spPr>
          <a:xfrm>
            <a:off x="1496887" y="2895600"/>
            <a:ext cx="63671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a:t>
            </a:r>
          </a:p>
        </p:txBody>
      </p:sp>
      <p:sp>
        <p:nvSpPr>
          <p:cNvPr id="502" name="Shape 502"/>
          <p:cNvSpPr txBox="1"/>
          <p:nvPr/>
        </p:nvSpPr>
        <p:spPr>
          <a:xfrm>
            <a:off x="2438400" y="2907267"/>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503" name="Shape 503"/>
          <p:cNvSpPr txBox="1"/>
          <p:nvPr/>
        </p:nvSpPr>
        <p:spPr>
          <a:xfrm>
            <a:off x="3048000" y="2907267"/>
            <a:ext cx="63671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a:t>
            </a:r>
          </a:p>
        </p:txBody>
      </p:sp>
      <p:sp>
        <p:nvSpPr>
          <p:cNvPr id="504" name="Shape 504"/>
          <p:cNvSpPr txBox="1"/>
          <p:nvPr/>
        </p:nvSpPr>
        <p:spPr>
          <a:xfrm>
            <a:off x="3909410" y="2362200"/>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505" name="Shape 505"/>
          <p:cNvSpPr/>
          <p:nvPr/>
        </p:nvSpPr>
        <p:spPr>
          <a:xfrm>
            <a:off x="5368430" y="2907267"/>
            <a:ext cx="34656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506" name="Shape 506"/>
          <p:cNvSpPr txBox="1"/>
          <p:nvPr/>
        </p:nvSpPr>
        <p:spPr>
          <a:xfrm>
            <a:off x="6934200" y="2373867"/>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507" name="Shape 507"/>
          <p:cNvSpPr txBox="1"/>
          <p:nvPr/>
        </p:nvSpPr>
        <p:spPr>
          <a:xfrm>
            <a:off x="7140449" y="2915018"/>
            <a:ext cx="3337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508" name="Shape 508"/>
          <p:cNvSpPr/>
          <p:nvPr/>
        </p:nvSpPr>
        <p:spPr>
          <a:xfrm rot="3810110">
            <a:off x="4706873" y="2849119"/>
            <a:ext cx="743431" cy="664341"/>
          </a:xfrm>
          <a:prstGeom prst="arc">
            <a:avLst>
              <a:gd name="adj1" fmla="val 18426972"/>
              <a:gd name="adj2" fmla="val 20941801"/>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509" name="Shape 509"/>
          <p:cNvSpPr txBox="1"/>
          <p:nvPr/>
        </p:nvSpPr>
        <p:spPr>
          <a:xfrm>
            <a:off x="5338212" y="3258902"/>
            <a:ext cx="508065"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0" i="0" u="none" strike="noStrike" cap="none" baseline="0">
                <a:solidFill>
                  <a:schemeClr val="dk1"/>
                </a:solidFill>
                <a:latin typeface="Calibri"/>
                <a:ea typeface="Calibri"/>
                <a:cs typeface="Calibri"/>
                <a:sym typeface="Calibri"/>
              </a:rPr>
              <a:t>30°</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47"/>
                                        </p:tgtEl>
                                        <p:attrNameLst>
                                          <p:attrName>style.visibility</p:attrName>
                                        </p:attrNameLst>
                                      </p:cBhvr>
                                      <p:to>
                                        <p:strVal val="visible"/>
                                      </p:to>
                                    </p:set>
                                    <p:anim calcmode="lin" valueType="num">
                                      <p:cBhvr additive="base">
                                        <p:cTn id="7" dur="500"/>
                                        <p:tgtEl>
                                          <p:spTgt spid="447"/>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1"/>
                                        </p:tgtEl>
                                        <p:attrNameLst>
                                          <p:attrName>style.visibility</p:attrName>
                                        </p:attrNameLst>
                                      </p:cBhvr>
                                      <p:to>
                                        <p:strVal val="visible"/>
                                      </p:to>
                                    </p:set>
                                    <p:animEffect transition="in" filter="fade">
                                      <p:cBhvr>
                                        <p:cTn id="12" dur="1"/>
                                        <p:tgtEl>
                                          <p:spTgt spid="451"/>
                                        </p:tgtEl>
                                      </p:cBhvr>
                                    </p:animEffect>
                                  </p:childTnLst>
                                </p:cTn>
                              </p:par>
                              <p:par>
                                <p:cTn id="13" presetID="10" presetClass="entr" presetSubtype="0" fill="hold" nodeType="withEffect">
                                  <p:stCondLst>
                                    <p:cond delay="0"/>
                                  </p:stCondLst>
                                  <p:childTnLst>
                                    <p:set>
                                      <p:cBhvr>
                                        <p:cTn id="14" dur="1" fill="hold">
                                          <p:stCondLst>
                                            <p:cond delay="0"/>
                                          </p:stCondLst>
                                        </p:cTn>
                                        <p:tgtEl>
                                          <p:spTgt spid="450"/>
                                        </p:tgtEl>
                                        <p:attrNameLst>
                                          <p:attrName>style.visibility</p:attrName>
                                        </p:attrNameLst>
                                      </p:cBhvr>
                                      <p:to>
                                        <p:strVal val="visible"/>
                                      </p:to>
                                    </p:set>
                                    <p:animEffect transition="in" filter="fade">
                                      <p:cBhvr>
                                        <p:cTn id="15" dur="1"/>
                                        <p:tgtEl>
                                          <p:spTgt spid="450"/>
                                        </p:tgtEl>
                                      </p:cBhvr>
                                    </p:animEffect>
                                  </p:childTnLst>
                                </p:cTn>
                              </p:par>
                              <p:par>
                                <p:cTn id="16" presetID="10" presetClass="entr" presetSubtype="0" fill="hold" nodeType="withEffect">
                                  <p:stCondLst>
                                    <p:cond delay="0"/>
                                  </p:stCondLst>
                                  <p:childTnLst>
                                    <p:set>
                                      <p:cBhvr>
                                        <p:cTn id="17" dur="1" fill="hold">
                                          <p:stCondLst>
                                            <p:cond delay="0"/>
                                          </p:stCondLst>
                                        </p:cTn>
                                        <p:tgtEl>
                                          <p:spTgt spid="452"/>
                                        </p:tgtEl>
                                        <p:attrNameLst>
                                          <p:attrName>style.visibility</p:attrName>
                                        </p:attrNameLst>
                                      </p:cBhvr>
                                      <p:to>
                                        <p:strVal val="visible"/>
                                      </p:to>
                                    </p:set>
                                    <p:animEffect transition="in" filter="fade">
                                      <p:cBhvr>
                                        <p:cTn id="18" dur="1"/>
                                        <p:tgtEl>
                                          <p:spTgt spid="452"/>
                                        </p:tgtEl>
                                      </p:cBhvr>
                                    </p:animEffect>
                                  </p:childTnLst>
                                </p:cTn>
                              </p:par>
                              <p:par>
                                <p:cTn id="19" presetID="10" presetClass="entr" presetSubtype="0" fill="hold" nodeType="withEffect">
                                  <p:stCondLst>
                                    <p:cond delay="0"/>
                                  </p:stCondLst>
                                  <p:childTnLst>
                                    <p:set>
                                      <p:cBhvr>
                                        <p:cTn id="20" dur="1" fill="hold">
                                          <p:stCondLst>
                                            <p:cond delay="0"/>
                                          </p:stCondLst>
                                        </p:cTn>
                                        <p:tgtEl>
                                          <p:spTgt spid="453"/>
                                        </p:tgtEl>
                                        <p:attrNameLst>
                                          <p:attrName>style.visibility</p:attrName>
                                        </p:attrNameLst>
                                      </p:cBhvr>
                                      <p:to>
                                        <p:strVal val="visible"/>
                                      </p:to>
                                    </p:set>
                                    <p:animEffect transition="in" filter="fade">
                                      <p:cBhvr>
                                        <p:cTn id="21" dur="1"/>
                                        <p:tgtEl>
                                          <p:spTgt spid="45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59"/>
                                        </p:tgtEl>
                                        <p:attrNameLst>
                                          <p:attrName>style.visibility</p:attrName>
                                        </p:attrNameLst>
                                      </p:cBhvr>
                                      <p:to>
                                        <p:strVal val="visible"/>
                                      </p:to>
                                    </p:set>
                                    <p:animEffect transition="in" filter="fade">
                                      <p:cBhvr>
                                        <p:cTn id="26" dur="1"/>
                                        <p:tgtEl>
                                          <p:spTgt spid="459"/>
                                        </p:tgtEl>
                                      </p:cBhvr>
                                    </p:animEffect>
                                  </p:childTnLst>
                                </p:cTn>
                              </p:par>
                              <p:par>
                                <p:cTn id="27" presetID="10" presetClass="entr" presetSubtype="0" fill="hold" nodeType="withEffect">
                                  <p:stCondLst>
                                    <p:cond delay="0"/>
                                  </p:stCondLst>
                                  <p:childTnLst>
                                    <p:set>
                                      <p:cBhvr>
                                        <p:cTn id="28" dur="1" fill="hold">
                                          <p:stCondLst>
                                            <p:cond delay="0"/>
                                          </p:stCondLst>
                                        </p:cTn>
                                        <p:tgtEl>
                                          <p:spTgt spid="460"/>
                                        </p:tgtEl>
                                        <p:attrNameLst>
                                          <p:attrName>style.visibility</p:attrName>
                                        </p:attrNameLst>
                                      </p:cBhvr>
                                      <p:to>
                                        <p:strVal val="visible"/>
                                      </p:to>
                                    </p:set>
                                    <p:animEffect transition="in" filter="fade">
                                      <p:cBhvr>
                                        <p:cTn id="29" dur="1"/>
                                        <p:tgtEl>
                                          <p:spTgt spid="460"/>
                                        </p:tgtEl>
                                      </p:cBhvr>
                                    </p:animEffect>
                                  </p:childTnLst>
                                </p:cTn>
                              </p:par>
                              <p:par>
                                <p:cTn id="30" presetID="10" presetClass="entr" presetSubtype="0" fill="hold" nodeType="withEffect">
                                  <p:stCondLst>
                                    <p:cond delay="0"/>
                                  </p:stCondLst>
                                  <p:childTnLst>
                                    <p:set>
                                      <p:cBhvr>
                                        <p:cTn id="31" dur="1" fill="hold">
                                          <p:stCondLst>
                                            <p:cond delay="0"/>
                                          </p:stCondLst>
                                        </p:cTn>
                                        <p:tgtEl>
                                          <p:spTgt spid="458"/>
                                        </p:tgtEl>
                                        <p:attrNameLst>
                                          <p:attrName>style.visibility</p:attrName>
                                        </p:attrNameLst>
                                      </p:cBhvr>
                                      <p:to>
                                        <p:strVal val="visible"/>
                                      </p:to>
                                    </p:set>
                                    <p:animEffect transition="in" filter="fade">
                                      <p:cBhvr>
                                        <p:cTn id="32" dur="1"/>
                                        <p:tgtEl>
                                          <p:spTgt spid="45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64"/>
                                        </p:tgtEl>
                                        <p:attrNameLst>
                                          <p:attrName>style.visibility</p:attrName>
                                        </p:attrNameLst>
                                      </p:cBhvr>
                                      <p:to>
                                        <p:strVal val="visible"/>
                                      </p:to>
                                    </p:set>
                                    <p:animEffect transition="in" filter="fade">
                                      <p:cBhvr>
                                        <p:cTn id="37" dur="1"/>
                                        <p:tgtEl>
                                          <p:spTgt spid="464"/>
                                        </p:tgtEl>
                                      </p:cBhvr>
                                    </p:animEffect>
                                  </p:childTnLst>
                                </p:cTn>
                              </p:par>
                              <p:par>
                                <p:cTn id="38" presetID="10" presetClass="entr" presetSubtype="0" fill="hold" nodeType="withEffect">
                                  <p:stCondLst>
                                    <p:cond delay="0"/>
                                  </p:stCondLst>
                                  <p:childTnLst>
                                    <p:set>
                                      <p:cBhvr>
                                        <p:cTn id="39" dur="1" fill="hold">
                                          <p:stCondLst>
                                            <p:cond delay="0"/>
                                          </p:stCondLst>
                                        </p:cTn>
                                        <p:tgtEl>
                                          <p:spTgt spid="465"/>
                                        </p:tgtEl>
                                        <p:attrNameLst>
                                          <p:attrName>style.visibility</p:attrName>
                                        </p:attrNameLst>
                                      </p:cBhvr>
                                      <p:to>
                                        <p:strVal val="visible"/>
                                      </p:to>
                                    </p:set>
                                    <p:animEffect transition="in" filter="fade">
                                      <p:cBhvr>
                                        <p:cTn id="40" dur="1"/>
                                        <p:tgtEl>
                                          <p:spTgt spid="465"/>
                                        </p:tgtEl>
                                      </p:cBhvr>
                                    </p:animEffect>
                                  </p:childTnLst>
                                </p:cTn>
                              </p:par>
                              <p:par>
                                <p:cTn id="41" presetID="10" presetClass="entr" presetSubtype="0" fill="hold" nodeType="withEffect">
                                  <p:stCondLst>
                                    <p:cond delay="0"/>
                                  </p:stCondLst>
                                  <p:childTnLst>
                                    <p:set>
                                      <p:cBhvr>
                                        <p:cTn id="42" dur="1" fill="hold">
                                          <p:stCondLst>
                                            <p:cond delay="0"/>
                                          </p:stCondLst>
                                        </p:cTn>
                                        <p:tgtEl>
                                          <p:spTgt spid="455"/>
                                        </p:tgtEl>
                                        <p:attrNameLst>
                                          <p:attrName>style.visibility</p:attrName>
                                        </p:attrNameLst>
                                      </p:cBhvr>
                                      <p:to>
                                        <p:strVal val="visible"/>
                                      </p:to>
                                    </p:set>
                                    <p:animEffect transition="in" filter="fade">
                                      <p:cBhvr>
                                        <p:cTn id="43" dur="1"/>
                                        <p:tgtEl>
                                          <p:spTgt spid="455"/>
                                        </p:tgtEl>
                                      </p:cBhvr>
                                    </p:animEffect>
                                  </p:childTnLst>
                                </p:cTn>
                              </p:par>
                              <p:par>
                                <p:cTn id="44" presetID="10" presetClass="entr" presetSubtype="0" fill="hold" nodeType="withEffect">
                                  <p:stCondLst>
                                    <p:cond delay="0"/>
                                  </p:stCondLst>
                                  <p:childTnLst>
                                    <p:set>
                                      <p:cBhvr>
                                        <p:cTn id="45" dur="1" fill="hold">
                                          <p:stCondLst>
                                            <p:cond delay="0"/>
                                          </p:stCondLst>
                                        </p:cTn>
                                        <p:tgtEl>
                                          <p:spTgt spid="456"/>
                                        </p:tgtEl>
                                        <p:attrNameLst>
                                          <p:attrName>style.visibility</p:attrName>
                                        </p:attrNameLst>
                                      </p:cBhvr>
                                      <p:to>
                                        <p:strVal val="visible"/>
                                      </p:to>
                                    </p:set>
                                    <p:animEffect transition="in" filter="fade">
                                      <p:cBhvr>
                                        <p:cTn id="46" dur="1"/>
                                        <p:tgtEl>
                                          <p:spTgt spid="45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57"/>
                                        </p:tgtEl>
                                        <p:attrNameLst>
                                          <p:attrName>style.visibility</p:attrName>
                                        </p:attrNameLst>
                                      </p:cBhvr>
                                      <p:to>
                                        <p:strVal val="visible"/>
                                      </p:to>
                                    </p:set>
                                    <p:animEffect transition="in" filter="fade">
                                      <p:cBhvr>
                                        <p:cTn id="51" dur="1"/>
                                        <p:tgtEl>
                                          <p:spTgt spid="457"/>
                                        </p:tgtEl>
                                      </p:cBhvr>
                                    </p:animEffect>
                                  </p:childTnLst>
                                </p:cTn>
                              </p:par>
                              <p:par>
                                <p:cTn id="52" presetID="10" presetClass="entr" presetSubtype="0" fill="hold" nodeType="withEffect">
                                  <p:stCondLst>
                                    <p:cond delay="0"/>
                                  </p:stCondLst>
                                  <p:childTnLst>
                                    <p:set>
                                      <p:cBhvr>
                                        <p:cTn id="53" dur="1" fill="hold">
                                          <p:stCondLst>
                                            <p:cond delay="0"/>
                                          </p:stCondLst>
                                        </p:cTn>
                                        <p:tgtEl>
                                          <p:spTgt spid="461"/>
                                        </p:tgtEl>
                                        <p:attrNameLst>
                                          <p:attrName>style.visibility</p:attrName>
                                        </p:attrNameLst>
                                      </p:cBhvr>
                                      <p:to>
                                        <p:strVal val="visible"/>
                                      </p:to>
                                    </p:set>
                                    <p:animEffect transition="in" filter="fade">
                                      <p:cBhvr>
                                        <p:cTn id="54" dur="1"/>
                                        <p:tgtEl>
                                          <p:spTgt spid="461"/>
                                        </p:tgtEl>
                                      </p:cBhvr>
                                    </p:animEffect>
                                  </p:childTnLst>
                                </p:cTn>
                              </p:par>
                              <p:par>
                                <p:cTn id="55" presetID="10" presetClass="entr" presetSubtype="0" fill="hold" nodeType="withEffect">
                                  <p:stCondLst>
                                    <p:cond delay="0"/>
                                  </p:stCondLst>
                                  <p:childTnLst>
                                    <p:set>
                                      <p:cBhvr>
                                        <p:cTn id="56" dur="1" fill="hold">
                                          <p:stCondLst>
                                            <p:cond delay="0"/>
                                          </p:stCondLst>
                                        </p:cTn>
                                        <p:tgtEl>
                                          <p:spTgt spid="468"/>
                                        </p:tgtEl>
                                        <p:attrNameLst>
                                          <p:attrName>style.visibility</p:attrName>
                                        </p:attrNameLst>
                                      </p:cBhvr>
                                      <p:to>
                                        <p:strVal val="visible"/>
                                      </p:to>
                                    </p:set>
                                    <p:animEffect transition="in" filter="fade">
                                      <p:cBhvr>
                                        <p:cTn id="57" dur="1"/>
                                        <p:tgtEl>
                                          <p:spTgt spid="468"/>
                                        </p:tgtEl>
                                      </p:cBhvr>
                                    </p:animEffect>
                                  </p:childTnLst>
                                </p:cTn>
                              </p:par>
                              <p:par>
                                <p:cTn id="58" presetID="10" presetClass="entr" presetSubtype="0" fill="hold" nodeType="withEffect">
                                  <p:stCondLst>
                                    <p:cond delay="0"/>
                                  </p:stCondLst>
                                  <p:childTnLst>
                                    <p:set>
                                      <p:cBhvr>
                                        <p:cTn id="59" dur="1" fill="hold">
                                          <p:stCondLst>
                                            <p:cond delay="0"/>
                                          </p:stCondLst>
                                        </p:cTn>
                                        <p:tgtEl>
                                          <p:spTgt spid="467"/>
                                        </p:tgtEl>
                                        <p:attrNameLst>
                                          <p:attrName>style.visibility</p:attrName>
                                        </p:attrNameLst>
                                      </p:cBhvr>
                                      <p:to>
                                        <p:strVal val="visible"/>
                                      </p:to>
                                    </p:set>
                                    <p:animEffect transition="in" filter="fade">
                                      <p:cBhvr>
                                        <p:cTn id="60" dur="1"/>
                                        <p:tgtEl>
                                          <p:spTgt spid="46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92"/>
                                        </p:tgtEl>
                                        <p:attrNameLst>
                                          <p:attrName>style.visibility</p:attrName>
                                        </p:attrNameLst>
                                      </p:cBhvr>
                                      <p:to>
                                        <p:strVal val="visible"/>
                                      </p:to>
                                    </p:set>
                                    <p:animEffect transition="in" filter="fade">
                                      <p:cBhvr>
                                        <p:cTn id="65" dur="1"/>
                                        <p:tgtEl>
                                          <p:spTgt spid="492"/>
                                        </p:tgtEl>
                                      </p:cBhvr>
                                    </p:animEffect>
                                  </p:childTnLst>
                                </p:cTn>
                              </p:par>
                              <p:par>
                                <p:cTn id="66" presetID="10" presetClass="entr" presetSubtype="0" fill="hold" nodeType="withEffect">
                                  <p:stCondLst>
                                    <p:cond delay="0"/>
                                  </p:stCondLst>
                                  <p:childTnLst>
                                    <p:set>
                                      <p:cBhvr>
                                        <p:cTn id="67" dur="1" fill="hold">
                                          <p:stCondLst>
                                            <p:cond delay="0"/>
                                          </p:stCondLst>
                                        </p:cTn>
                                        <p:tgtEl>
                                          <p:spTgt spid="494"/>
                                        </p:tgtEl>
                                        <p:attrNameLst>
                                          <p:attrName>style.visibility</p:attrName>
                                        </p:attrNameLst>
                                      </p:cBhvr>
                                      <p:to>
                                        <p:strVal val="visible"/>
                                      </p:to>
                                    </p:set>
                                    <p:animEffect transition="in" filter="fade">
                                      <p:cBhvr>
                                        <p:cTn id="68" dur="1"/>
                                        <p:tgtEl>
                                          <p:spTgt spid="494"/>
                                        </p:tgtEl>
                                      </p:cBhvr>
                                    </p:animEffect>
                                  </p:childTnLst>
                                </p:cTn>
                              </p:par>
                              <p:par>
                                <p:cTn id="69" presetID="10" presetClass="entr" presetSubtype="0" fill="hold" nodeType="withEffect">
                                  <p:stCondLst>
                                    <p:cond delay="0"/>
                                  </p:stCondLst>
                                  <p:childTnLst>
                                    <p:set>
                                      <p:cBhvr>
                                        <p:cTn id="70" dur="1" fill="hold">
                                          <p:stCondLst>
                                            <p:cond delay="0"/>
                                          </p:stCondLst>
                                        </p:cTn>
                                        <p:tgtEl>
                                          <p:spTgt spid="493"/>
                                        </p:tgtEl>
                                        <p:attrNameLst>
                                          <p:attrName>style.visibility</p:attrName>
                                        </p:attrNameLst>
                                      </p:cBhvr>
                                      <p:to>
                                        <p:strVal val="visible"/>
                                      </p:to>
                                    </p:set>
                                    <p:animEffect transition="in" filter="fade">
                                      <p:cBhvr>
                                        <p:cTn id="71" dur="1"/>
                                        <p:tgtEl>
                                          <p:spTgt spid="49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454"/>
                                        </p:tgtEl>
                                        <p:attrNameLst>
                                          <p:attrName>style.visibility</p:attrName>
                                        </p:attrNameLst>
                                      </p:cBhvr>
                                      <p:to>
                                        <p:strVal val="visible"/>
                                      </p:to>
                                    </p:set>
                                    <p:animEffect transition="in" filter="fade">
                                      <p:cBhvr>
                                        <p:cTn id="76" dur="500"/>
                                        <p:tgtEl>
                                          <p:spTgt spid="454"/>
                                        </p:tgtEl>
                                      </p:cBhvr>
                                    </p:animEffect>
                                  </p:childTnLst>
                                </p:cTn>
                              </p:par>
                              <p:par>
                                <p:cTn id="77" presetID="10" presetClass="entr" presetSubtype="0" fill="hold" nodeType="withEffect">
                                  <p:stCondLst>
                                    <p:cond delay="0"/>
                                  </p:stCondLst>
                                  <p:childTnLst>
                                    <p:set>
                                      <p:cBhvr>
                                        <p:cTn id="78" dur="1" fill="hold">
                                          <p:stCondLst>
                                            <p:cond delay="0"/>
                                          </p:stCondLst>
                                        </p:cTn>
                                        <p:tgtEl>
                                          <p:spTgt spid="466"/>
                                        </p:tgtEl>
                                        <p:attrNameLst>
                                          <p:attrName>style.visibility</p:attrName>
                                        </p:attrNameLst>
                                      </p:cBhvr>
                                      <p:to>
                                        <p:strVal val="visible"/>
                                      </p:to>
                                    </p:set>
                                    <p:animEffect transition="in" filter="fade">
                                      <p:cBhvr>
                                        <p:cTn id="79" dur="500"/>
                                        <p:tgtEl>
                                          <p:spTgt spid="46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469"/>
                                        </p:tgtEl>
                                        <p:attrNameLst>
                                          <p:attrName>style.visibility</p:attrName>
                                        </p:attrNameLst>
                                      </p:cBhvr>
                                      <p:to>
                                        <p:strVal val="visible"/>
                                      </p:to>
                                    </p:set>
                                    <p:animEffect transition="in" filter="fade">
                                      <p:cBhvr>
                                        <p:cTn id="84" dur="1"/>
                                        <p:tgtEl>
                                          <p:spTgt spid="469"/>
                                        </p:tgtEl>
                                      </p:cBhvr>
                                    </p:animEffect>
                                  </p:childTnLst>
                                </p:cTn>
                              </p:par>
                              <p:par>
                                <p:cTn id="85" presetID="10" presetClass="entr" presetSubtype="0" fill="hold" nodeType="withEffect">
                                  <p:stCondLst>
                                    <p:cond delay="0"/>
                                  </p:stCondLst>
                                  <p:childTnLst>
                                    <p:set>
                                      <p:cBhvr>
                                        <p:cTn id="86" dur="1" fill="hold">
                                          <p:stCondLst>
                                            <p:cond delay="0"/>
                                          </p:stCondLst>
                                        </p:cTn>
                                        <p:tgtEl>
                                          <p:spTgt spid="501"/>
                                        </p:tgtEl>
                                        <p:attrNameLst>
                                          <p:attrName>style.visibility</p:attrName>
                                        </p:attrNameLst>
                                      </p:cBhvr>
                                      <p:to>
                                        <p:strVal val="visible"/>
                                      </p:to>
                                    </p:set>
                                    <p:animEffect transition="in" filter="fade">
                                      <p:cBhvr>
                                        <p:cTn id="87" dur="1"/>
                                        <p:tgtEl>
                                          <p:spTgt spid="501"/>
                                        </p:tgtEl>
                                      </p:cBhvr>
                                    </p:animEffect>
                                  </p:childTnLst>
                                </p:cTn>
                              </p:par>
                              <p:par>
                                <p:cTn id="88" presetID="10" presetClass="entr" presetSubtype="0" fill="hold" nodeType="withEffect">
                                  <p:stCondLst>
                                    <p:cond delay="0"/>
                                  </p:stCondLst>
                                  <p:childTnLst>
                                    <p:set>
                                      <p:cBhvr>
                                        <p:cTn id="89" dur="1" fill="hold">
                                          <p:stCondLst>
                                            <p:cond delay="0"/>
                                          </p:stCondLst>
                                        </p:cTn>
                                        <p:tgtEl>
                                          <p:spTgt spid="502"/>
                                        </p:tgtEl>
                                        <p:attrNameLst>
                                          <p:attrName>style.visibility</p:attrName>
                                        </p:attrNameLst>
                                      </p:cBhvr>
                                      <p:to>
                                        <p:strVal val="visible"/>
                                      </p:to>
                                    </p:set>
                                    <p:animEffect transition="in" filter="fade">
                                      <p:cBhvr>
                                        <p:cTn id="90" dur="1"/>
                                        <p:tgtEl>
                                          <p:spTgt spid="50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470"/>
                                        </p:tgtEl>
                                        <p:attrNameLst>
                                          <p:attrName>style.visibility</p:attrName>
                                        </p:attrNameLst>
                                      </p:cBhvr>
                                      <p:to>
                                        <p:strVal val="visible"/>
                                      </p:to>
                                    </p:set>
                                    <p:animEffect transition="in" filter="fade">
                                      <p:cBhvr>
                                        <p:cTn id="95" dur="1"/>
                                        <p:tgtEl>
                                          <p:spTgt spid="470"/>
                                        </p:tgtEl>
                                      </p:cBhvr>
                                    </p:animEffect>
                                  </p:childTnLst>
                                </p:cTn>
                              </p:par>
                              <p:par>
                                <p:cTn id="96" presetID="10" presetClass="entr" presetSubtype="0" fill="hold" nodeType="withEffect">
                                  <p:stCondLst>
                                    <p:cond delay="0"/>
                                  </p:stCondLst>
                                  <p:childTnLst>
                                    <p:set>
                                      <p:cBhvr>
                                        <p:cTn id="97" dur="1" fill="hold">
                                          <p:stCondLst>
                                            <p:cond delay="0"/>
                                          </p:stCondLst>
                                        </p:cTn>
                                        <p:tgtEl>
                                          <p:spTgt spid="479"/>
                                        </p:tgtEl>
                                        <p:attrNameLst>
                                          <p:attrName>style.visibility</p:attrName>
                                        </p:attrNameLst>
                                      </p:cBhvr>
                                      <p:to>
                                        <p:strVal val="visible"/>
                                      </p:to>
                                    </p:set>
                                    <p:animEffect transition="in" filter="fade">
                                      <p:cBhvr>
                                        <p:cTn id="98" dur="1"/>
                                        <p:tgtEl>
                                          <p:spTgt spid="479"/>
                                        </p:tgtEl>
                                      </p:cBhvr>
                                    </p:animEffect>
                                  </p:childTnLst>
                                </p:cTn>
                              </p:par>
                              <p:par>
                                <p:cTn id="99" presetID="10" presetClass="entr" presetSubtype="0" fill="hold" nodeType="withEffect">
                                  <p:stCondLst>
                                    <p:cond delay="0"/>
                                  </p:stCondLst>
                                  <p:childTnLst>
                                    <p:set>
                                      <p:cBhvr>
                                        <p:cTn id="100" dur="1" fill="hold">
                                          <p:stCondLst>
                                            <p:cond delay="0"/>
                                          </p:stCondLst>
                                        </p:cTn>
                                        <p:tgtEl>
                                          <p:spTgt spid="480"/>
                                        </p:tgtEl>
                                        <p:attrNameLst>
                                          <p:attrName>style.visibility</p:attrName>
                                        </p:attrNameLst>
                                      </p:cBhvr>
                                      <p:to>
                                        <p:strVal val="visible"/>
                                      </p:to>
                                    </p:set>
                                    <p:animEffect transition="in" filter="fade">
                                      <p:cBhvr>
                                        <p:cTn id="101" dur="1"/>
                                        <p:tgtEl>
                                          <p:spTgt spid="480"/>
                                        </p:tgtEl>
                                      </p:cBhvr>
                                    </p:animEffect>
                                  </p:childTnLst>
                                </p:cTn>
                              </p:par>
                              <p:par>
                                <p:cTn id="102" presetID="10" presetClass="entr" presetSubtype="0" fill="hold" nodeType="withEffect">
                                  <p:stCondLst>
                                    <p:cond delay="0"/>
                                  </p:stCondLst>
                                  <p:childTnLst>
                                    <p:set>
                                      <p:cBhvr>
                                        <p:cTn id="103" dur="1" fill="hold">
                                          <p:stCondLst>
                                            <p:cond delay="0"/>
                                          </p:stCondLst>
                                        </p:cTn>
                                        <p:tgtEl>
                                          <p:spTgt spid="503"/>
                                        </p:tgtEl>
                                        <p:attrNameLst>
                                          <p:attrName>style.visibility</p:attrName>
                                        </p:attrNameLst>
                                      </p:cBhvr>
                                      <p:to>
                                        <p:strVal val="visible"/>
                                      </p:to>
                                    </p:set>
                                    <p:animEffect transition="in" filter="fade">
                                      <p:cBhvr>
                                        <p:cTn id="104" dur="1"/>
                                        <p:tgtEl>
                                          <p:spTgt spid="503"/>
                                        </p:tgtEl>
                                      </p:cBhvr>
                                    </p:animEffect>
                                  </p:childTnLst>
                                </p:cTn>
                              </p:par>
                              <p:par>
                                <p:cTn id="105" presetID="10" presetClass="entr" presetSubtype="0" fill="hold" nodeType="withEffect">
                                  <p:stCondLst>
                                    <p:cond delay="0"/>
                                  </p:stCondLst>
                                  <p:childTnLst>
                                    <p:set>
                                      <p:cBhvr>
                                        <p:cTn id="106" dur="1" fill="hold">
                                          <p:stCondLst>
                                            <p:cond delay="0"/>
                                          </p:stCondLst>
                                        </p:cTn>
                                        <p:tgtEl>
                                          <p:spTgt spid="504"/>
                                        </p:tgtEl>
                                        <p:attrNameLst>
                                          <p:attrName>style.visibility</p:attrName>
                                        </p:attrNameLst>
                                      </p:cBhvr>
                                      <p:to>
                                        <p:strVal val="visible"/>
                                      </p:to>
                                    </p:set>
                                    <p:animEffect transition="in" filter="fade">
                                      <p:cBhvr>
                                        <p:cTn id="107" dur="1"/>
                                        <p:tgtEl>
                                          <p:spTgt spid="50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471"/>
                                        </p:tgtEl>
                                        <p:attrNameLst>
                                          <p:attrName>style.visibility</p:attrName>
                                        </p:attrNameLst>
                                      </p:cBhvr>
                                      <p:to>
                                        <p:strVal val="visible"/>
                                      </p:to>
                                    </p:set>
                                    <p:animEffect transition="in" filter="fade">
                                      <p:cBhvr>
                                        <p:cTn id="112" dur="500"/>
                                        <p:tgtEl>
                                          <p:spTgt spid="471"/>
                                        </p:tgtEl>
                                      </p:cBhvr>
                                    </p:animEffect>
                                  </p:childTnLst>
                                </p:cTn>
                              </p:par>
                              <p:par>
                                <p:cTn id="113" presetID="10" presetClass="entr" presetSubtype="0" fill="hold" nodeType="withEffect">
                                  <p:stCondLst>
                                    <p:cond delay="0"/>
                                  </p:stCondLst>
                                  <p:childTnLst>
                                    <p:set>
                                      <p:cBhvr>
                                        <p:cTn id="114" dur="1" fill="hold">
                                          <p:stCondLst>
                                            <p:cond delay="0"/>
                                          </p:stCondLst>
                                        </p:cTn>
                                        <p:tgtEl>
                                          <p:spTgt spid="475"/>
                                        </p:tgtEl>
                                        <p:attrNameLst>
                                          <p:attrName>style.visibility</p:attrName>
                                        </p:attrNameLst>
                                      </p:cBhvr>
                                      <p:to>
                                        <p:strVal val="visible"/>
                                      </p:to>
                                    </p:set>
                                    <p:animEffect transition="in" filter="fade">
                                      <p:cBhvr>
                                        <p:cTn id="115" dur="500"/>
                                        <p:tgtEl>
                                          <p:spTgt spid="475"/>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472"/>
                                        </p:tgtEl>
                                        <p:attrNameLst>
                                          <p:attrName>style.visibility</p:attrName>
                                        </p:attrNameLst>
                                      </p:cBhvr>
                                      <p:to>
                                        <p:strVal val="visible"/>
                                      </p:to>
                                    </p:set>
                                    <p:animEffect transition="in" filter="fade">
                                      <p:cBhvr>
                                        <p:cTn id="120" dur="500"/>
                                        <p:tgtEl>
                                          <p:spTgt spid="472"/>
                                        </p:tgtEl>
                                      </p:cBhvr>
                                    </p:animEffect>
                                  </p:childTnLst>
                                </p:cTn>
                              </p:par>
                              <p:par>
                                <p:cTn id="121" presetID="10" presetClass="entr" presetSubtype="0" fill="hold" nodeType="withEffect">
                                  <p:stCondLst>
                                    <p:cond delay="0"/>
                                  </p:stCondLst>
                                  <p:childTnLst>
                                    <p:set>
                                      <p:cBhvr>
                                        <p:cTn id="122" dur="1" fill="hold">
                                          <p:stCondLst>
                                            <p:cond delay="0"/>
                                          </p:stCondLst>
                                        </p:cTn>
                                        <p:tgtEl>
                                          <p:spTgt spid="474"/>
                                        </p:tgtEl>
                                        <p:attrNameLst>
                                          <p:attrName>style.visibility</p:attrName>
                                        </p:attrNameLst>
                                      </p:cBhvr>
                                      <p:to>
                                        <p:strVal val="visible"/>
                                      </p:to>
                                    </p:set>
                                    <p:animEffect transition="in" filter="fade">
                                      <p:cBhvr>
                                        <p:cTn id="123" dur="500"/>
                                        <p:tgtEl>
                                          <p:spTgt spid="474"/>
                                        </p:tgtEl>
                                      </p:cBhvr>
                                    </p:animEffect>
                                  </p:childTnLst>
                                </p:cTn>
                              </p:par>
                              <p:par>
                                <p:cTn id="124" presetID="10" presetClass="entr" presetSubtype="0" fill="hold" nodeType="withEffect">
                                  <p:stCondLst>
                                    <p:cond delay="0"/>
                                  </p:stCondLst>
                                  <p:childTnLst>
                                    <p:set>
                                      <p:cBhvr>
                                        <p:cTn id="125" dur="1" fill="hold">
                                          <p:stCondLst>
                                            <p:cond delay="0"/>
                                          </p:stCondLst>
                                        </p:cTn>
                                        <p:tgtEl>
                                          <p:spTgt spid="473"/>
                                        </p:tgtEl>
                                        <p:attrNameLst>
                                          <p:attrName>style.visibility</p:attrName>
                                        </p:attrNameLst>
                                      </p:cBhvr>
                                      <p:to>
                                        <p:strVal val="visible"/>
                                      </p:to>
                                    </p:set>
                                    <p:animEffect transition="in" filter="fade">
                                      <p:cBhvr>
                                        <p:cTn id="126" dur="500"/>
                                        <p:tgtEl>
                                          <p:spTgt spid="473"/>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495"/>
                                        </p:tgtEl>
                                        <p:attrNameLst>
                                          <p:attrName>style.visibility</p:attrName>
                                        </p:attrNameLst>
                                      </p:cBhvr>
                                      <p:to>
                                        <p:strVal val="visible"/>
                                      </p:to>
                                    </p:set>
                                    <p:animEffect transition="in" filter="fade">
                                      <p:cBhvr>
                                        <p:cTn id="131" dur="1"/>
                                        <p:tgtEl>
                                          <p:spTgt spid="495"/>
                                        </p:tgtEl>
                                      </p:cBhvr>
                                    </p:animEffect>
                                  </p:childTnLst>
                                </p:cTn>
                              </p:par>
                              <p:par>
                                <p:cTn id="132" presetID="10" presetClass="entr" presetSubtype="0" fill="hold" nodeType="withEffect">
                                  <p:stCondLst>
                                    <p:cond delay="0"/>
                                  </p:stCondLst>
                                  <p:childTnLst>
                                    <p:set>
                                      <p:cBhvr>
                                        <p:cTn id="133" dur="1" fill="hold">
                                          <p:stCondLst>
                                            <p:cond delay="0"/>
                                          </p:stCondLst>
                                        </p:cTn>
                                        <p:tgtEl>
                                          <p:spTgt spid="496"/>
                                        </p:tgtEl>
                                        <p:attrNameLst>
                                          <p:attrName>style.visibility</p:attrName>
                                        </p:attrNameLst>
                                      </p:cBhvr>
                                      <p:to>
                                        <p:strVal val="visible"/>
                                      </p:to>
                                    </p:set>
                                    <p:animEffect transition="in" filter="fade">
                                      <p:cBhvr>
                                        <p:cTn id="134" dur="1"/>
                                        <p:tgtEl>
                                          <p:spTgt spid="496"/>
                                        </p:tgtEl>
                                      </p:cBhvr>
                                    </p:animEffect>
                                  </p:childTnLst>
                                </p:cTn>
                              </p:par>
                              <p:par>
                                <p:cTn id="135" presetID="10" presetClass="entr" presetSubtype="0" fill="hold" nodeType="withEffect">
                                  <p:stCondLst>
                                    <p:cond delay="0"/>
                                  </p:stCondLst>
                                  <p:childTnLst>
                                    <p:set>
                                      <p:cBhvr>
                                        <p:cTn id="136" dur="1" fill="hold">
                                          <p:stCondLst>
                                            <p:cond delay="0"/>
                                          </p:stCondLst>
                                        </p:cTn>
                                        <p:tgtEl>
                                          <p:spTgt spid="497"/>
                                        </p:tgtEl>
                                        <p:attrNameLst>
                                          <p:attrName>style.visibility</p:attrName>
                                        </p:attrNameLst>
                                      </p:cBhvr>
                                      <p:to>
                                        <p:strVal val="visible"/>
                                      </p:to>
                                    </p:set>
                                    <p:animEffect transition="in" filter="fade">
                                      <p:cBhvr>
                                        <p:cTn id="137" dur="1"/>
                                        <p:tgtEl>
                                          <p:spTgt spid="497"/>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477"/>
                                        </p:tgtEl>
                                        <p:attrNameLst>
                                          <p:attrName>style.visibility</p:attrName>
                                        </p:attrNameLst>
                                      </p:cBhvr>
                                      <p:to>
                                        <p:strVal val="visible"/>
                                      </p:to>
                                    </p:set>
                                    <p:animEffect transition="in" filter="fade">
                                      <p:cBhvr>
                                        <p:cTn id="142" dur="1"/>
                                        <p:tgtEl>
                                          <p:spTgt spid="477"/>
                                        </p:tgtEl>
                                      </p:cBhvr>
                                    </p:animEffect>
                                  </p:childTnLst>
                                </p:cTn>
                              </p:par>
                              <p:par>
                                <p:cTn id="143" presetID="10" presetClass="entr" presetSubtype="0" fill="hold" nodeType="withEffect">
                                  <p:stCondLst>
                                    <p:cond delay="0"/>
                                  </p:stCondLst>
                                  <p:childTnLst>
                                    <p:set>
                                      <p:cBhvr>
                                        <p:cTn id="144" dur="1" fill="hold">
                                          <p:stCondLst>
                                            <p:cond delay="0"/>
                                          </p:stCondLst>
                                        </p:cTn>
                                        <p:tgtEl>
                                          <p:spTgt spid="476"/>
                                        </p:tgtEl>
                                        <p:attrNameLst>
                                          <p:attrName>style.visibility</p:attrName>
                                        </p:attrNameLst>
                                      </p:cBhvr>
                                      <p:to>
                                        <p:strVal val="visible"/>
                                      </p:to>
                                    </p:set>
                                    <p:animEffect transition="in" filter="fade">
                                      <p:cBhvr>
                                        <p:cTn id="145" dur="1"/>
                                        <p:tgtEl>
                                          <p:spTgt spid="476"/>
                                        </p:tgtEl>
                                      </p:cBhvr>
                                    </p:animEffect>
                                  </p:childTnLst>
                                </p:cTn>
                              </p:par>
                              <p:par>
                                <p:cTn id="146" presetID="10" presetClass="entr" presetSubtype="0" fill="hold" nodeType="withEffect">
                                  <p:stCondLst>
                                    <p:cond delay="0"/>
                                  </p:stCondLst>
                                  <p:childTnLst>
                                    <p:set>
                                      <p:cBhvr>
                                        <p:cTn id="147" dur="1" fill="hold">
                                          <p:stCondLst>
                                            <p:cond delay="0"/>
                                          </p:stCondLst>
                                        </p:cTn>
                                        <p:tgtEl>
                                          <p:spTgt spid="478"/>
                                        </p:tgtEl>
                                        <p:attrNameLst>
                                          <p:attrName>style.visibility</p:attrName>
                                        </p:attrNameLst>
                                      </p:cBhvr>
                                      <p:to>
                                        <p:strVal val="visible"/>
                                      </p:to>
                                    </p:set>
                                    <p:animEffect transition="in" filter="fade">
                                      <p:cBhvr>
                                        <p:cTn id="148" dur="1"/>
                                        <p:tgtEl>
                                          <p:spTgt spid="478"/>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508"/>
                                        </p:tgtEl>
                                        <p:attrNameLst>
                                          <p:attrName>style.visibility</p:attrName>
                                        </p:attrNameLst>
                                      </p:cBhvr>
                                      <p:to>
                                        <p:strVal val="visible"/>
                                      </p:to>
                                    </p:set>
                                    <p:animEffect transition="in" filter="fade">
                                      <p:cBhvr>
                                        <p:cTn id="153" dur="1"/>
                                        <p:tgtEl>
                                          <p:spTgt spid="508"/>
                                        </p:tgtEl>
                                      </p:cBhvr>
                                    </p:animEffect>
                                  </p:childTnLst>
                                </p:cTn>
                              </p:par>
                              <p:par>
                                <p:cTn id="154" presetID="10" presetClass="entr" presetSubtype="0" fill="hold" nodeType="withEffect">
                                  <p:stCondLst>
                                    <p:cond delay="0"/>
                                  </p:stCondLst>
                                  <p:childTnLst>
                                    <p:set>
                                      <p:cBhvr>
                                        <p:cTn id="155" dur="1" fill="hold">
                                          <p:stCondLst>
                                            <p:cond delay="0"/>
                                          </p:stCondLst>
                                        </p:cTn>
                                        <p:tgtEl>
                                          <p:spTgt spid="509"/>
                                        </p:tgtEl>
                                        <p:attrNameLst>
                                          <p:attrName>style.visibility</p:attrName>
                                        </p:attrNameLst>
                                      </p:cBhvr>
                                      <p:to>
                                        <p:strVal val="visible"/>
                                      </p:to>
                                    </p:set>
                                    <p:animEffect transition="in" filter="fade">
                                      <p:cBhvr>
                                        <p:cTn id="156" dur="1"/>
                                        <p:tgtEl>
                                          <p:spTgt spid="509"/>
                                        </p:tgtEl>
                                      </p:cBhvr>
                                    </p:animEffect>
                                  </p:childTnLst>
                                </p:cTn>
                              </p:par>
                              <p:par>
                                <p:cTn id="157" presetID="10" presetClass="entr" presetSubtype="0" fill="hold" nodeType="withEffect">
                                  <p:stCondLst>
                                    <p:cond delay="0"/>
                                  </p:stCondLst>
                                  <p:childTnLst>
                                    <p:set>
                                      <p:cBhvr>
                                        <p:cTn id="158" dur="1" fill="hold">
                                          <p:stCondLst>
                                            <p:cond delay="0"/>
                                          </p:stCondLst>
                                        </p:cTn>
                                        <p:tgtEl>
                                          <p:spTgt spid="481"/>
                                        </p:tgtEl>
                                        <p:attrNameLst>
                                          <p:attrName>style.visibility</p:attrName>
                                        </p:attrNameLst>
                                      </p:cBhvr>
                                      <p:to>
                                        <p:strVal val="visible"/>
                                      </p:to>
                                    </p:set>
                                    <p:animEffect transition="in" filter="fade">
                                      <p:cBhvr>
                                        <p:cTn id="159" dur="1"/>
                                        <p:tgtEl>
                                          <p:spTgt spid="481"/>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nodeType="clickEffect">
                                  <p:stCondLst>
                                    <p:cond delay="0"/>
                                  </p:stCondLst>
                                  <p:childTnLst>
                                    <p:set>
                                      <p:cBhvr>
                                        <p:cTn id="163" dur="1" fill="hold">
                                          <p:stCondLst>
                                            <p:cond delay="0"/>
                                          </p:stCondLst>
                                        </p:cTn>
                                        <p:tgtEl>
                                          <p:spTgt spid="498"/>
                                        </p:tgtEl>
                                        <p:attrNameLst>
                                          <p:attrName>style.visibility</p:attrName>
                                        </p:attrNameLst>
                                      </p:cBhvr>
                                      <p:to>
                                        <p:strVal val="visible"/>
                                      </p:to>
                                    </p:set>
                                    <p:animEffect transition="in" filter="fade">
                                      <p:cBhvr>
                                        <p:cTn id="164" dur="1"/>
                                        <p:tgtEl>
                                          <p:spTgt spid="498"/>
                                        </p:tgtEl>
                                      </p:cBhvr>
                                    </p:animEffect>
                                  </p:childTnLst>
                                </p:cTn>
                              </p:par>
                              <p:par>
                                <p:cTn id="165" presetID="10" presetClass="entr" presetSubtype="0" fill="hold" nodeType="withEffect">
                                  <p:stCondLst>
                                    <p:cond delay="0"/>
                                  </p:stCondLst>
                                  <p:childTnLst>
                                    <p:set>
                                      <p:cBhvr>
                                        <p:cTn id="166" dur="1" fill="hold">
                                          <p:stCondLst>
                                            <p:cond delay="0"/>
                                          </p:stCondLst>
                                        </p:cTn>
                                        <p:tgtEl>
                                          <p:spTgt spid="499"/>
                                        </p:tgtEl>
                                        <p:attrNameLst>
                                          <p:attrName>style.visibility</p:attrName>
                                        </p:attrNameLst>
                                      </p:cBhvr>
                                      <p:to>
                                        <p:strVal val="visible"/>
                                      </p:to>
                                    </p:set>
                                    <p:animEffect transition="in" filter="fade">
                                      <p:cBhvr>
                                        <p:cTn id="167" dur="1"/>
                                        <p:tgtEl>
                                          <p:spTgt spid="499"/>
                                        </p:tgtEl>
                                      </p:cBhvr>
                                    </p:animEffect>
                                  </p:childTnLst>
                                </p:cTn>
                              </p:par>
                              <p:par>
                                <p:cTn id="168" presetID="10" presetClass="entr" presetSubtype="0" fill="hold" nodeType="withEffect">
                                  <p:stCondLst>
                                    <p:cond delay="0"/>
                                  </p:stCondLst>
                                  <p:childTnLst>
                                    <p:set>
                                      <p:cBhvr>
                                        <p:cTn id="169" dur="1" fill="hold">
                                          <p:stCondLst>
                                            <p:cond delay="0"/>
                                          </p:stCondLst>
                                        </p:cTn>
                                        <p:tgtEl>
                                          <p:spTgt spid="500"/>
                                        </p:tgtEl>
                                        <p:attrNameLst>
                                          <p:attrName>style.visibility</p:attrName>
                                        </p:attrNameLst>
                                      </p:cBhvr>
                                      <p:to>
                                        <p:strVal val="visible"/>
                                      </p:to>
                                    </p:set>
                                    <p:animEffect transition="in" filter="fade">
                                      <p:cBhvr>
                                        <p:cTn id="170" dur="1"/>
                                        <p:tgtEl>
                                          <p:spTgt spid="500"/>
                                        </p:tgtEl>
                                      </p:cBhvr>
                                    </p:animEffect>
                                  </p:childTnLst>
                                </p:cTn>
                              </p:par>
                              <p:par>
                                <p:cTn id="171" presetID="10" presetClass="entr" presetSubtype="0" fill="hold" nodeType="withEffect">
                                  <p:stCondLst>
                                    <p:cond delay="0"/>
                                  </p:stCondLst>
                                  <p:childTnLst>
                                    <p:set>
                                      <p:cBhvr>
                                        <p:cTn id="172" dur="1" fill="hold">
                                          <p:stCondLst>
                                            <p:cond delay="0"/>
                                          </p:stCondLst>
                                        </p:cTn>
                                        <p:tgtEl>
                                          <p:spTgt spid="482"/>
                                        </p:tgtEl>
                                        <p:attrNameLst>
                                          <p:attrName>style.visibility</p:attrName>
                                        </p:attrNameLst>
                                      </p:cBhvr>
                                      <p:to>
                                        <p:strVal val="visible"/>
                                      </p:to>
                                    </p:set>
                                    <p:animEffect transition="in" filter="fade">
                                      <p:cBhvr>
                                        <p:cTn id="173" dur="1"/>
                                        <p:tgtEl>
                                          <p:spTgt spid="482"/>
                                        </p:tgtEl>
                                      </p:cBhvr>
                                    </p:animEffect>
                                  </p:childTnLst>
                                </p:cTn>
                              </p:par>
                            </p:childTnLst>
                          </p:cTn>
                        </p:par>
                      </p:childTnLst>
                    </p:cTn>
                  </p:par>
                  <p:par>
                    <p:cTn id="174" fill="hold">
                      <p:stCondLst>
                        <p:cond delay="indefinite"/>
                      </p:stCondLst>
                      <p:childTnLst>
                        <p:par>
                          <p:cTn id="175" fill="hold">
                            <p:stCondLst>
                              <p:cond delay="0"/>
                            </p:stCondLst>
                            <p:childTnLst>
                              <p:par>
                                <p:cTn id="176" presetID="10" presetClass="entr" presetSubtype="0" fill="hold" nodeType="clickEffect">
                                  <p:stCondLst>
                                    <p:cond delay="0"/>
                                  </p:stCondLst>
                                  <p:childTnLst>
                                    <p:set>
                                      <p:cBhvr>
                                        <p:cTn id="177" dur="1" fill="hold">
                                          <p:stCondLst>
                                            <p:cond delay="0"/>
                                          </p:stCondLst>
                                        </p:cTn>
                                        <p:tgtEl>
                                          <p:spTgt spid="446"/>
                                        </p:tgtEl>
                                        <p:attrNameLst>
                                          <p:attrName>style.visibility</p:attrName>
                                        </p:attrNameLst>
                                      </p:cBhvr>
                                      <p:to>
                                        <p:strVal val="visible"/>
                                      </p:to>
                                    </p:set>
                                    <p:animEffect transition="in" filter="fade">
                                      <p:cBhvr>
                                        <p:cTn id="178" dur="500"/>
                                        <p:tgtEl>
                                          <p:spTgt spid="446"/>
                                        </p:tgtEl>
                                      </p:cBhvr>
                                    </p:animEffect>
                                  </p:childTnLst>
                                </p:cTn>
                              </p:par>
                              <p:par>
                                <p:cTn id="179" presetID="10" presetClass="entr" presetSubtype="0" fill="hold" nodeType="withEffect">
                                  <p:stCondLst>
                                    <p:cond delay="0"/>
                                  </p:stCondLst>
                                  <p:childTnLst>
                                    <p:set>
                                      <p:cBhvr>
                                        <p:cTn id="180" dur="1" fill="hold">
                                          <p:stCondLst>
                                            <p:cond delay="0"/>
                                          </p:stCondLst>
                                        </p:cTn>
                                        <p:tgtEl>
                                          <p:spTgt spid="488"/>
                                        </p:tgtEl>
                                        <p:attrNameLst>
                                          <p:attrName>style.visibility</p:attrName>
                                        </p:attrNameLst>
                                      </p:cBhvr>
                                      <p:to>
                                        <p:strVal val="visible"/>
                                      </p:to>
                                    </p:set>
                                    <p:animEffect transition="in" filter="fade">
                                      <p:cBhvr>
                                        <p:cTn id="181" dur="500"/>
                                        <p:tgtEl>
                                          <p:spTgt spid="488"/>
                                        </p:tgtEl>
                                      </p:cBhvr>
                                    </p:animEffect>
                                  </p:childTnLst>
                                </p:cTn>
                              </p:par>
                              <p:par>
                                <p:cTn id="182" presetID="10" presetClass="entr" presetSubtype="0" fill="hold" nodeType="withEffect">
                                  <p:stCondLst>
                                    <p:cond delay="0"/>
                                  </p:stCondLst>
                                  <p:childTnLst>
                                    <p:set>
                                      <p:cBhvr>
                                        <p:cTn id="183" dur="1" fill="hold">
                                          <p:stCondLst>
                                            <p:cond delay="0"/>
                                          </p:stCondLst>
                                        </p:cTn>
                                        <p:tgtEl>
                                          <p:spTgt spid="486"/>
                                        </p:tgtEl>
                                        <p:attrNameLst>
                                          <p:attrName>style.visibility</p:attrName>
                                        </p:attrNameLst>
                                      </p:cBhvr>
                                      <p:to>
                                        <p:strVal val="visible"/>
                                      </p:to>
                                    </p:set>
                                    <p:animEffect transition="in" filter="fade">
                                      <p:cBhvr>
                                        <p:cTn id="184" dur="500"/>
                                        <p:tgtEl>
                                          <p:spTgt spid="486"/>
                                        </p:tgtEl>
                                      </p:cBhvr>
                                    </p:animEffect>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nodeType="clickEffect">
                                  <p:stCondLst>
                                    <p:cond delay="0"/>
                                  </p:stCondLst>
                                  <p:childTnLst>
                                    <p:set>
                                      <p:cBhvr>
                                        <p:cTn id="188" dur="1" fill="hold">
                                          <p:stCondLst>
                                            <p:cond delay="0"/>
                                          </p:stCondLst>
                                        </p:cTn>
                                        <p:tgtEl>
                                          <p:spTgt spid="487"/>
                                        </p:tgtEl>
                                        <p:attrNameLst>
                                          <p:attrName>style.visibility</p:attrName>
                                        </p:attrNameLst>
                                      </p:cBhvr>
                                      <p:to>
                                        <p:strVal val="visible"/>
                                      </p:to>
                                    </p:set>
                                    <p:animEffect transition="in" filter="fade">
                                      <p:cBhvr>
                                        <p:cTn id="189" dur="500"/>
                                        <p:tgtEl>
                                          <p:spTgt spid="487"/>
                                        </p:tgtEl>
                                      </p:cBhvr>
                                    </p:animEffect>
                                  </p:childTnLst>
                                </p:cTn>
                              </p:par>
                            </p:childTnLst>
                          </p:cTn>
                        </p:par>
                      </p:childTnLst>
                    </p:cTn>
                  </p:par>
                  <p:par>
                    <p:cTn id="190" fill="hold">
                      <p:stCondLst>
                        <p:cond delay="indefinite"/>
                      </p:stCondLst>
                      <p:childTnLst>
                        <p:par>
                          <p:cTn id="191" fill="hold">
                            <p:stCondLst>
                              <p:cond delay="0"/>
                            </p:stCondLst>
                            <p:childTnLst>
                              <p:par>
                                <p:cTn id="192" presetID="10" presetClass="entr" presetSubtype="0" fill="hold" nodeType="clickEffect">
                                  <p:stCondLst>
                                    <p:cond delay="0"/>
                                  </p:stCondLst>
                                  <p:childTnLst>
                                    <p:set>
                                      <p:cBhvr>
                                        <p:cTn id="193" dur="1" fill="hold">
                                          <p:stCondLst>
                                            <p:cond delay="0"/>
                                          </p:stCondLst>
                                        </p:cTn>
                                        <p:tgtEl>
                                          <p:spTgt spid="505"/>
                                        </p:tgtEl>
                                        <p:attrNameLst>
                                          <p:attrName>style.visibility</p:attrName>
                                        </p:attrNameLst>
                                      </p:cBhvr>
                                      <p:to>
                                        <p:strVal val="visible"/>
                                      </p:to>
                                    </p:set>
                                    <p:animEffect transition="in" filter="fade">
                                      <p:cBhvr>
                                        <p:cTn id="194" dur="1"/>
                                        <p:tgtEl>
                                          <p:spTgt spid="505"/>
                                        </p:tgtEl>
                                      </p:cBhvr>
                                    </p:animEffect>
                                  </p:childTnLst>
                                </p:cTn>
                              </p:par>
                              <p:par>
                                <p:cTn id="195" presetID="10" presetClass="entr" presetSubtype="0" fill="hold" nodeType="withEffect">
                                  <p:stCondLst>
                                    <p:cond delay="0"/>
                                  </p:stCondLst>
                                  <p:childTnLst>
                                    <p:set>
                                      <p:cBhvr>
                                        <p:cTn id="196" dur="1" fill="hold">
                                          <p:stCondLst>
                                            <p:cond delay="0"/>
                                          </p:stCondLst>
                                        </p:cTn>
                                        <p:tgtEl>
                                          <p:spTgt spid="506"/>
                                        </p:tgtEl>
                                        <p:attrNameLst>
                                          <p:attrName>style.visibility</p:attrName>
                                        </p:attrNameLst>
                                      </p:cBhvr>
                                      <p:to>
                                        <p:strVal val="visible"/>
                                      </p:to>
                                    </p:set>
                                    <p:animEffect transition="in" filter="fade">
                                      <p:cBhvr>
                                        <p:cTn id="197" dur="1"/>
                                        <p:tgtEl>
                                          <p:spTgt spid="506"/>
                                        </p:tgtEl>
                                      </p:cBhvr>
                                    </p:animEffect>
                                  </p:childTnLst>
                                </p:cTn>
                              </p:par>
                              <p:par>
                                <p:cTn id="198" presetID="10" presetClass="entr" presetSubtype="0" fill="hold" nodeType="withEffect">
                                  <p:stCondLst>
                                    <p:cond delay="0"/>
                                  </p:stCondLst>
                                  <p:childTnLst>
                                    <p:set>
                                      <p:cBhvr>
                                        <p:cTn id="199" dur="1" fill="hold">
                                          <p:stCondLst>
                                            <p:cond delay="0"/>
                                          </p:stCondLst>
                                        </p:cTn>
                                        <p:tgtEl>
                                          <p:spTgt spid="507"/>
                                        </p:tgtEl>
                                        <p:attrNameLst>
                                          <p:attrName>style.visibility</p:attrName>
                                        </p:attrNameLst>
                                      </p:cBhvr>
                                      <p:to>
                                        <p:strVal val="visible"/>
                                      </p:to>
                                    </p:set>
                                    <p:animEffect transition="in" filter="fade">
                                      <p:cBhvr>
                                        <p:cTn id="200" dur="1"/>
                                        <p:tgtEl>
                                          <p:spTgt spid="507"/>
                                        </p:tgtEl>
                                      </p:cBhvr>
                                    </p:animEffec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nodeType="clickEffect">
                                  <p:stCondLst>
                                    <p:cond delay="0"/>
                                  </p:stCondLst>
                                  <p:childTnLst>
                                    <p:set>
                                      <p:cBhvr>
                                        <p:cTn id="204" dur="1" fill="hold">
                                          <p:stCondLst>
                                            <p:cond delay="0"/>
                                          </p:stCondLst>
                                        </p:cTn>
                                        <p:tgtEl>
                                          <p:spTgt spid="491"/>
                                        </p:tgtEl>
                                        <p:attrNameLst>
                                          <p:attrName>style.visibility</p:attrName>
                                        </p:attrNameLst>
                                      </p:cBhvr>
                                      <p:to>
                                        <p:strVal val="visible"/>
                                      </p:to>
                                    </p:set>
                                    <p:animEffect transition="in" filter="fade">
                                      <p:cBhvr>
                                        <p:cTn id="205" dur="1"/>
                                        <p:tgtEl>
                                          <p:spTgt spid="491"/>
                                        </p:tgtEl>
                                      </p:cBhvr>
                                    </p:animEffect>
                                  </p:childTnLst>
                                </p:cTn>
                              </p:par>
                              <p:par>
                                <p:cTn id="206" presetID="10" presetClass="entr" presetSubtype="0" fill="hold" nodeType="withEffect">
                                  <p:stCondLst>
                                    <p:cond delay="0"/>
                                  </p:stCondLst>
                                  <p:childTnLst>
                                    <p:set>
                                      <p:cBhvr>
                                        <p:cTn id="207" dur="1" fill="hold">
                                          <p:stCondLst>
                                            <p:cond delay="0"/>
                                          </p:stCondLst>
                                        </p:cTn>
                                        <p:tgtEl>
                                          <p:spTgt spid="489"/>
                                        </p:tgtEl>
                                        <p:attrNameLst>
                                          <p:attrName>style.visibility</p:attrName>
                                        </p:attrNameLst>
                                      </p:cBhvr>
                                      <p:to>
                                        <p:strVal val="visible"/>
                                      </p:to>
                                    </p:set>
                                    <p:animEffect transition="in" filter="fade">
                                      <p:cBhvr>
                                        <p:cTn id="208" dur="1"/>
                                        <p:tgtEl>
                                          <p:spTgt spid="489"/>
                                        </p:tgtEl>
                                      </p:cBhvr>
                                    </p:animEffect>
                                  </p:childTnLst>
                                </p:cTn>
                              </p:par>
                              <p:par>
                                <p:cTn id="209" presetID="10" presetClass="entr" presetSubtype="0" fill="hold" nodeType="withEffect">
                                  <p:stCondLst>
                                    <p:cond delay="0"/>
                                  </p:stCondLst>
                                  <p:childTnLst>
                                    <p:set>
                                      <p:cBhvr>
                                        <p:cTn id="210" dur="1" fill="hold">
                                          <p:stCondLst>
                                            <p:cond delay="0"/>
                                          </p:stCondLst>
                                        </p:cTn>
                                        <p:tgtEl>
                                          <p:spTgt spid="490"/>
                                        </p:tgtEl>
                                        <p:attrNameLst>
                                          <p:attrName>style.visibility</p:attrName>
                                        </p:attrNameLst>
                                      </p:cBhvr>
                                      <p:to>
                                        <p:strVal val="visible"/>
                                      </p:to>
                                    </p:set>
                                    <p:animEffect transition="in" filter="fade">
                                      <p:cBhvr>
                                        <p:cTn id="211" dur="1"/>
                                        <p:tgtEl>
                                          <p:spTgt spid="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Shape 514"/>
          <p:cNvSpPr/>
          <p:nvPr/>
        </p:nvSpPr>
        <p:spPr>
          <a:xfrm>
            <a:off x="362803" y="448016"/>
            <a:ext cx="8305799" cy="1631215"/>
          </a:xfrm>
          <a:prstGeom prst="rect">
            <a:avLst/>
          </a:prstGeom>
          <a:noFill/>
          <a:ln>
            <a:noFill/>
          </a:ln>
        </p:spPr>
        <p:txBody>
          <a:bodyPr lIns="91425" tIns="45700" rIns="91425" bIns="45700" anchor="t" anchorCtr="0">
            <a:noAutofit/>
          </a:bodyPr>
          <a:lstStyle/>
          <a:p>
            <a:pPr marL="341313" marR="0" lvl="0" indent="-341313" algn="just" rtl="0">
              <a:spcBef>
                <a:spcPts val="0"/>
              </a:spcBef>
              <a:buClr>
                <a:schemeClr val="dk1"/>
              </a:buClr>
              <a:buSzPct val="100000"/>
              <a:buFont typeface="Calibri"/>
              <a:buAutoNum type="arabicPeriod" startAt="7"/>
            </a:pPr>
            <a:r>
              <a:rPr lang="en-US" sz="2000" b="1" i="0" u="none" strike="noStrike" cap="none" baseline="0">
                <a:solidFill>
                  <a:schemeClr val="dk1"/>
                </a:solidFill>
                <a:latin typeface="Calibri"/>
                <a:ea typeface="Calibri"/>
                <a:cs typeface="Calibri"/>
                <a:sym typeface="Calibri"/>
              </a:rPr>
              <a:t>An isosceles triangular plate of negligible thickness has base 25mm long &amp; altitude 35mm. It is so placed on HP such that in the front view it is seen as an equilateral triangle of 25mm sides with the side that is parallel to VP is inclined at 45 ° to HP. Draw its top and front views. Also determine the inclination of the plate with the reference plane.</a:t>
            </a:r>
          </a:p>
        </p:txBody>
      </p:sp>
      <p:cxnSp>
        <p:nvCxnSpPr>
          <p:cNvPr id="515" name="Shape 515"/>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516" name="Shape 516"/>
          <p:cNvCxnSpPr/>
          <p:nvPr/>
        </p:nvCxnSpPr>
        <p:spPr>
          <a:xfrm rot="10800000">
            <a:off x="381000" y="2208211"/>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517" name="Shape 517"/>
          <p:cNvCxnSpPr/>
          <p:nvPr/>
        </p:nvCxnSpPr>
        <p:spPr>
          <a:xfrm rot="10800000">
            <a:off x="685801" y="4325035"/>
            <a:ext cx="7696198" cy="0"/>
          </a:xfrm>
          <a:prstGeom prst="straightConnector1">
            <a:avLst/>
          </a:prstGeom>
          <a:noFill/>
          <a:ln w="9525" cap="flat" cmpd="sng">
            <a:solidFill>
              <a:schemeClr val="dk1"/>
            </a:solidFill>
            <a:prstDash val="solid"/>
            <a:round/>
            <a:headEnd type="none" w="med" len="med"/>
            <a:tailEnd type="none" w="med" len="med"/>
          </a:ln>
        </p:spPr>
      </p:cxnSp>
      <p:sp>
        <p:nvSpPr>
          <p:cNvPr id="518" name="Shape 518"/>
          <p:cNvSpPr txBox="1"/>
          <p:nvPr/>
        </p:nvSpPr>
        <p:spPr>
          <a:xfrm>
            <a:off x="362803" y="4153142"/>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519" name="Shape 519"/>
          <p:cNvSpPr txBox="1"/>
          <p:nvPr/>
        </p:nvSpPr>
        <p:spPr>
          <a:xfrm>
            <a:off x="8382000" y="4141957"/>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520" name="Shape 520"/>
          <p:cNvSpPr txBox="1"/>
          <p:nvPr/>
        </p:nvSpPr>
        <p:spPr>
          <a:xfrm>
            <a:off x="616193" y="4001869"/>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cxnSp>
        <p:nvCxnSpPr>
          <p:cNvPr id="521" name="Shape 521"/>
          <p:cNvCxnSpPr/>
          <p:nvPr/>
        </p:nvCxnSpPr>
        <p:spPr>
          <a:xfrm>
            <a:off x="7620000" y="3710714"/>
            <a:ext cx="0" cy="615911"/>
          </a:xfrm>
          <a:prstGeom prst="straightConnector1">
            <a:avLst/>
          </a:prstGeom>
          <a:noFill/>
          <a:ln w="9525" cap="flat" cmpd="sng">
            <a:solidFill>
              <a:srgbClr val="C4BD97"/>
            </a:solidFill>
            <a:prstDash val="solid"/>
            <a:round/>
            <a:headEnd type="none" w="med" len="med"/>
            <a:tailEnd type="none" w="med" len="med"/>
          </a:ln>
        </p:spPr>
      </p:cxnSp>
      <p:cxnSp>
        <p:nvCxnSpPr>
          <p:cNvPr id="522" name="Shape 522"/>
          <p:cNvCxnSpPr/>
          <p:nvPr/>
        </p:nvCxnSpPr>
        <p:spPr>
          <a:xfrm>
            <a:off x="1494070" y="3448782"/>
            <a:ext cx="0" cy="888687"/>
          </a:xfrm>
          <a:prstGeom prst="straightConnector1">
            <a:avLst/>
          </a:prstGeom>
          <a:noFill/>
          <a:ln w="9525" cap="flat" cmpd="sng">
            <a:solidFill>
              <a:srgbClr val="4A7DBB"/>
            </a:solidFill>
            <a:prstDash val="solid"/>
            <a:round/>
            <a:headEnd type="triangle" w="lg" len="lg"/>
            <a:tailEnd type="triangle" w="lg" len="lg"/>
          </a:ln>
        </p:spPr>
      </p:cxnSp>
      <p:sp>
        <p:nvSpPr>
          <p:cNvPr id="523" name="Shape 523"/>
          <p:cNvSpPr txBox="1"/>
          <p:nvPr/>
        </p:nvSpPr>
        <p:spPr>
          <a:xfrm>
            <a:off x="1151566" y="3732685"/>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25</a:t>
            </a:r>
          </a:p>
        </p:txBody>
      </p:sp>
      <p:sp>
        <p:nvSpPr>
          <p:cNvPr id="524" name="Shape 524"/>
          <p:cNvSpPr/>
          <p:nvPr/>
        </p:nvSpPr>
        <p:spPr>
          <a:xfrm rot="2132015">
            <a:off x="4604664" y="4171680"/>
            <a:ext cx="239024" cy="603639"/>
          </a:xfrm>
          <a:prstGeom prst="arc">
            <a:avLst>
              <a:gd name="adj1" fmla="val 17446589"/>
              <a:gd name="adj2" fmla="val 0"/>
            </a:avLst>
          </a:prstGeom>
          <a:noFill/>
          <a:ln w="9525" cap="flat" cmpd="sng">
            <a:solidFill>
              <a:srgbClr val="FF0000"/>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FF0000"/>
              </a:solidFill>
              <a:latin typeface="Calibri"/>
              <a:ea typeface="Calibri"/>
              <a:cs typeface="Calibri"/>
              <a:sym typeface="Calibri"/>
            </a:endParaRPr>
          </a:p>
        </p:txBody>
      </p:sp>
      <p:cxnSp>
        <p:nvCxnSpPr>
          <p:cNvPr id="525" name="Shape 525"/>
          <p:cNvCxnSpPr/>
          <p:nvPr/>
        </p:nvCxnSpPr>
        <p:spPr>
          <a:xfrm>
            <a:off x="1924580" y="3444469"/>
            <a:ext cx="0" cy="880565"/>
          </a:xfrm>
          <a:prstGeom prst="straightConnector1">
            <a:avLst/>
          </a:prstGeom>
          <a:noFill/>
          <a:ln w="28575" cap="flat" cmpd="sng">
            <a:solidFill>
              <a:schemeClr val="dk1"/>
            </a:solidFill>
            <a:prstDash val="solid"/>
            <a:round/>
            <a:headEnd type="none" w="med" len="med"/>
            <a:tailEnd type="none" w="med" len="med"/>
          </a:ln>
        </p:spPr>
      </p:cxnSp>
      <p:sp>
        <p:nvSpPr>
          <p:cNvPr id="526" name="Shape 526"/>
          <p:cNvSpPr txBox="1"/>
          <p:nvPr/>
        </p:nvSpPr>
        <p:spPr>
          <a:xfrm>
            <a:off x="7325624" y="3962400"/>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45°</a:t>
            </a:r>
          </a:p>
        </p:txBody>
      </p:sp>
      <p:sp>
        <p:nvSpPr>
          <p:cNvPr id="527" name="Shape 527"/>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528" name="Shape 528"/>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529" name="Shape 529"/>
          <p:cNvCxnSpPr/>
          <p:nvPr/>
        </p:nvCxnSpPr>
        <p:spPr>
          <a:xfrm rot="10800000">
            <a:off x="1910933" y="3444469"/>
            <a:ext cx="1427960" cy="440282"/>
          </a:xfrm>
          <a:prstGeom prst="straightConnector1">
            <a:avLst/>
          </a:prstGeom>
          <a:noFill/>
          <a:ln w="28575" cap="flat" cmpd="sng">
            <a:solidFill>
              <a:schemeClr val="dk1"/>
            </a:solidFill>
            <a:prstDash val="solid"/>
            <a:round/>
            <a:headEnd type="none" w="med" len="med"/>
            <a:tailEnd type="none" w="med" len="med"/>
          </a:ln>
        </p:spPr>
      </p:cxnSp>
      <p:cxnSp>
        <p:nvCxnSpPr>
          <p:cNvPr id="530" name="Shape 530"/>
          <p:cNvCxnSpPr/>
          <p:nvPr/>
        </p:nvCxnSpPr>
        <p:spPr>
          <a:xfrm>
            <a:off x="1924582" y="3444469"/>
            <a:ext cx="2739406" cy="0"/>
          </a:xfrm>
          <a:prstGeom prst="straightConnector1">
            <a:avLst/>
          </a:prstGeom>
          <a:noFill/>
          <a:ln w="9525" cap="flat" cmpd="sng">
            <a:solidFill>
              <a:srgbClr val="C4BD97"/>
            </a:solidFill>
            <a:prstDash val="solid"/>
            <a:round/>
            <a:headEnd type="none" w="med" len="med"/>
            <a:tailEnd type="none" w="med" len="med"/>
          </a:ln>
        </p:spPr>
      </p:cxnSp>
      <p:cxnSp>
        <p:nvCxnSpPr>
          <p:cNvPr id="531" name="Shape 531"/>
          <p:cNvCxnSpPr/>
          <p:nvPr/>
        </p:nvCxnSpPr>
        <p:spPr>
          <a:xfrm flipH="1">
            <a:off x="1924583" y="3884751"/>
            <a:ext cx="1414311" cy="424926"/>
          </a:xfrm>
          <a:prstGeom prst="straightConnector1">
            <a:avLst/>
          </a:prstGeom>
          <a:noFill/>
          <a:ln w="28575" cap="flat" cmpd="sng">
            <a:solidFill>
              <a:schemeClr val="dk1"/>
            </a:solidFill>
            <a:prstDash val="solid"/>
            <a:round/>
            <a:headEnd type="none" w="med" len="med"/>
            <a:tailEnd type="none" w="med" len="med"/>
          </a:ln>
        </p:spPr>
      </p:cxnSp>
      <p:cxnSp>
        <p:nvCxnSpPr>
          <p:cNvPr id="532" name="Shape 532"/>
          <p:cNvCxnSpPr/>
          <p:nvPr/>
        </p:nvCxnSpPr>
        <p:spPr>
          <a:xfrm flipH="1">
            <a:off x="3338895" y="3900403"/>
            <a:ext cx="0" cy="409272"/>
          </a:xfrm>
          <a:prstGeom prst="straightConnector1">
            <a:avLst/>
          </a:prstGeom>
          <a:noFill/>
          <a:ln w="9525" cap="flat" cmpd="sng">
            <a:solidFill>
              <a:srgbClr val="C4BD97"/>
            </a:solidFill>
            <a:prstDash val="solid"/>
            <a:round/>
            <a:headEnd type="none" w="med" len="med"/>
            <a:tailEnd type="none" w="med" len="med"/>
          </a:ln>
        </p:spPr>
      </p:cxnSp>
      <p:cxnSp>
        <p:nvCxnSpPr>
          <p:cNvPr id="533" name="Shape 533"/>
          <p:cNvCxnSpPr/>
          <p:nvPr/>
        </p:nvCxnSpPr>
        <p:spPr>
          <a:xfrm rot="10800000" flipH="1">
            <a:off x="3338894" y="3884751"/>
            <a:ext cx="2041375" cy="2391"/>
          </a:xfrm>
          <a:prstGeom prst="straightConnector1">
            <a:avLst/>
          </a:prstGeom>
          <a:noFill/>
          <a:ln w="9525" cap="flat" cmpd="sng">
            <a:solidFill>
              <a:srgbClr val="C4BD97"/>
            </a:solidFill>
            <a:prstDash val="solid"/>
            <a:round/>
            <a:headEnd type="none" w="med" len="med"/>
            <a:tailEnd type="none" w="med" len="med"/>
          </a:ln>
        </p:spPr>
      </p:cxnSp>
      <p:cxnSp>
        <p:nvCxnSpPr>
          <p:cNvPr id="534" name="Shape 534"/>
          <p:cNvCxnSpPr/>
          <p:nvPr/>
        </p:nvCxnSpPr>
        <p:spPr>
          <a:xfrm>
            <a:off x="1464158" y="3448782"/>
            <a:ext cx="446776" cy="0"/>
          </a:xfrm>
          <a:prstGeom prst="straightConnector1">
            <a:avLst/>
          </a:prstGeom>
          <a:noFill/>
          <a:ln w="9525" cap="flat" cmpd="sng">
            <a:solidFill>
              <a:srgbClr val="4A7DBB"/>
            </a:solidFill>
            <a:prstDash val="solid"/>
            <a:round/>
            <a:headEnd type="none" w="med" len="med"/>
            <a:tailEnd type="none" w="med" len="med"/>
          </a:ln>
        </p:spPr>
      </p:cxnSp>
      <p:cxnSp>
        <p:nvCxnSpPr>
          <p:cNvPr id="535" name="Shape 535"/>
          <p:cNvCxnSpPr/>
          <p:nvPr/>
        </p:nvCxnSpPr>
        <p:spPr>
          <a:xfrm rot="10800000">
            <a:off x="1924582" y="3059667"/>
            <a:ext cx="0" cy="384801"/>
          </a:xfrm>
          <a:prstGeom prst="straightConnector1">
            <a:avLst/>
          </a:prstGeom>
          <a:noFill/>
          <a:ln w="9525" cap="flat" cmpd="sng">
            <a:solidFill>
              <a:srgbClr val="4A7DBB"/>
            </a:solidFill>
            <a:prstDash val="solid"/>
            <a:round/>
            <a:headEnd type="none" w="med" len="med"/>
            <a:tailEnd type="none" w="med" len="med"/>
          </a:ln>
        </p:spPr>
      </p:cxnSp>
      <p:cxnSp>
        <p:nvCxnSpPr>
          <p:cNvPr id="536" name="Shape 536"/>
          <p:cNvCxnSpPr/>
          <p:nvPr/>
        </p:nvCxnSpPr>
        <p:spPr>
          <a:xfrm rot="10800000">
            <a:off x="3338896" y="3059666"/>
            <a:ext cx="0" cy="833459"/>
          </a:xfrm>
          <a:prstGeom prst="straightConnector1">
            <a:avLst/>
          </a:prstGeom>
          <a:noFill/>
          <a:ln w="9525" cap="flat" cmpd="sng">
            <a:solidFill>
              <a:srgbClr val="4A7DBB"/>
            </a:solidFill>
            <a:prstDash val="solid"/>
            <a:round/>
            <a:headEnd type="none" w="med" len="med"/>
            <a:tailEnd type="none" w="med" len="med"/>
          </a:ln>
        </p:spPr>
      </p:cxnSp>
      <p:cxnSp>
        <p:nvCxnSpPr>
          <p:cNvPr id="537" name="Shape 537"/>
          <p:cNvCxnSpPr/>
          <p:nvPr/>
        </p:nvCxnSpPr>
        <p:spPr>
          <a:xfrm rot="10800000">
            <a:off x="1924583" y="3059666"/>
            <a:ext cx="1414312" cy="0"/>
          </a:xfrm>
          <a:prstGeom prst="straightConnector1">
            <a:avLst/>
          </a:prstGeom>
          <a:noFill/>
          <a:ln w="9525" cap="flat" cmpd="sng">
            <a:solidFill>
              <a:srgbClr val="4A7DBB"/>
            </a:solidFill>
            <a:prstDash val="solid"/>
            <a:round/>
            <a:headEnd type="triangle" w="lg" len="lg"/>
            <a:tailEnd type="triangle" w="lg" len="lg"/>
          </a:ln>
        </p:spPr>
      </p:cxnSp>
      <p:sp>
        <p:nvSpPr>
          <p:cNvPr id="538" name="Shape 538"/>
          <p:cNvSpPr txBox="1"/>
          <p:nvPr/>
        </p:nvSpPr>
        <p:spPr>
          <a:xfrm>
            <a:off x="2476896" y="2754867"/>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35</a:t>
            </a:r>
          </a:p>
        </p:txBody>
      </p:sp>
      <p:grpSp>
        <p:nvGrpSpPr>
          <p:cNvPr id="539" name="Shape 539"/>
          <p:cNvGrpSpPr/>
          <p:nvPr/>
        </p:nvGrpSpPr>
        <p:grpSpPr>
          <a:xfrm>
            <a:off x="4663988" y="3449249"/>
            <a:ext cx="716281" cy="875784"/>
            <a:chOff x="4693917" y="2516483"/>
            <a:chExt cx="914400" cy="1060703"/>
          </a:xfrm>
        </p:grpSpPr>
        <p:cxnSp>
          <p:nvCxnSpPr>
            <p:cNvPr id="540" name="Shape 540"/>
            <p:cNvCxnSpPr/>
            <p:nvPr/>
          </p:nvCxnSpPr>
          <p:spPr>
            <a:xfrm rot="10800000" flipH="1">
              <a:off x="4693917" y="3046835"/>
              <a:ext cx="914400" cy="530351"/>
            </a:xfrm>
            <a:prstGeom prst="straightConnector1">
              <a:avLst/>
            </a:prstGeom>
            <a:noFill/>
            <a:ln w="28575" cap="flat" cmpd="sng">
              <a:solidFill>
                <a:schemeClr val="dk1"/>
              </a:solidFill>
              <a:prstDash val="solid"/>
              <a:round/>
              <a:headEnd type="none" w="med" len="med"/>
              <a:tailEnd type="none" w="med" len="med"/>
            </a:ln>
          </p:spPr>
        </p:cxnSp>
        <p:cxnSp>
          <p:nvCxnSpPr>
            <p:cNvPr id="541" name="Shape 541"/>
            <p:cNvCxnSpPr/>
            <p:nvPr/>
          </p:nvCxnSpPr>
          <p:spPr>
            <a:xfrm>
              <a:off x="4693917" y="2516483"/>
              <a:ext cx="0" cy="1060703"/>
            </a:xfrm>
            <a:prstGeom prst="straightConnector1">
              <a:avLst/>
            </a:prstGeom>
            <a:noFill/>
            <a:ln w="28575" cap="flat" cmpd="sng">
              <a:solidFill>
                <a:schemeClr val="dk1"/>
              </a:solidFill>
              <a:prstDash val="solid"/>
              <a:round/>
              <a:headEnd type="none" w="med" len="med"/>
              <a:tailEnd type="none" w="med" len="med"/>
            </a:ln>
          </p:spPr>
        </p:cxnSp>
        <p:cxnSp>
          <p:nvCxnSpPr>
            <p:cNvPr id="542" name="Shape 542"/>
            <p:cNvCxnSpPr/>
            <p:nvPr/>
          </p:nvCxnSpPr>
          <p:spPr>
            <a:xfrm>
              <a:off x="4693917" y="2516483"/>
              <a:ext cx="914400" cy="530351"/>
            </a:xfrm>
            <a:prstGeom prst="straightConnector1">
              <a:avLst/>
            </a:prstGeom>
            <a:noFill/>
            <a:ln w="28575" cap="flat" cmpd="sng">
              <a:solidFill>
                <a:schemeClr val="dk1"/>
              </a:solidFill>
              <a:prstDash val="solid"/>
              <a:round/>
              <a:headEnd type="none" w="med" len="med"/>
              <a:tailEnd type="none" w="med" len="med"/>
            </a:ln>
          </p:spPr>
        </p:cxnSp>
      </p:grpSp>
      <p:cxnSp>
        <p:nvCxnSpPr>
          <p:cNvPr id="543" name="Shape 543"/>
          <p:cNvCxnSpPr/>
          <p:nvPr/>
        </p:nvCxnSpPr>
        <p:spPr>
          <a:xfrm flipH="1">
            <a:off x="5380272" y="3893126"/>
            <a:ext cx="0" cy="1517072"/>
          </a:xfrm>
          <a:prstGeom prst="straightConnector1">
            <a:avLst/>
          </a:prstGeom>
          <a:noFill/>
          <a:ln w="9525" cap="flat" cmpd="sng">
            <a:solidFill>
              <a:srgbClr val="C4BD97"/>
            </a:solidFill>
            <a:prstDash val="solid"/>
            <a:round/>
            <a:headEnd type="none" w="med" len="med"/>
            <a:tailEnd type="none" w="med" len="med"/>
          </a:ln>
        </p:spPr>
      </p:cxnSp>
      <p:cxnSp>
        <p:nvCxnSpPr>
          <p:cNvPr id="544" name="Shape 544"/>
          <p:cNvCxnSpPr/>
          <p:nvPr/>
        </p:nvCxnSpPr>
        <p:spPr>
          <a:xfrm rot="10800000">
            <a:off x="1924584" y="4343400"/>
            <a:ext cx="1414312" cy="0"/>
          </a:xfrm>
          <a:prstGeom prst="straightConnector1">
            <a:avLst/>
          </a:prstGeom>
          <a:noFill/>
          <a:ln w="28575" cap="flat" cmpd="sng">
            <a:solidFill>
              <a:schemeClr val="dk1"/>
            </a:solidFill>
            <a:prstDash val="solid"/>
            <a:round/>
            <a:headEnd type="none" w="med" len="med"/>
            <a:tailEnd type="none" w="med" len="med"/>
          </a:ln>
        </p:spPr>
      </p:cxnSp>
      <p:cxnSp>
        <p:nvCxnSpPr>
          <p:cNvPr id="545" name="Shape 545"/>
          <p:cNvCxnSpPr/>
          <p:nvPr/>
        </p:nvCxnSpPr>
        <p:spPr>
          <a:xfrm rot="10800000">
            <a:off x="4662298" y="4326624"/>
            <a:ext cx="717972" cy="1083575"/>
          </a:xfrm>
          <a:prstGeom prst="straightConnector1">
            <a:avLst/>
          </a:prstGeom>
          <a:noFill/>
          <a:ln w="28575" cap="flat" cmpd="sng">
            <a:solidFill>
              <a:schemeClr val="dk1"/>
            </a:solidFill>
            <a:prstDash val="solid"/>
            <a:round/>
            <a:headEnd type="none" w="med" len="med"/>
            <a:tailEnd type="none" w="med" len="med"/>
          </a:ln>
        </p:spPr>
      </p:cxnSp>
      <p:cxnSp>
        <p:nvCxnSpPr>
          <p:cNvPr id="546" name="Shape 546"/>
          <p:cNvCxnSpPr/>
          <p:nvPr/>
        </p:nvCxnSpPr>
        <p:spPr>
          <a:xfrm rot="10800000" flipH="1">
            <a:off x="4663989" y="3059666"/>
            <a:ext cx="289010" cy="416729"/>
          </a:xfrm>
          <a:prstGeom prst="straightConnector1">
            <a:avLst/>
          </a:prstGeom>
          <a:noFill/>
          <a:ln w="9525" cap="flat" cmpd="sng">
            <a:solidFill>
              <a:srgbClr val="4A7DBB"/>
            </a:solidFill>
            <a:prstDash val="solid"/>
            <a:round/>
            <a:headEnd type="none" w="med" len="med"/>
            <a:tailEnd type="none" w="med" len="med"/>
          </a:ln>
        </p:spPr>
      </p:cxnSp>
      <p:cxnSp>
        <p:nvCxnSpPr>
          <p:cNvPr id="547" name="Shape 547"/>
          <p:cNvCxnSpPr/>
          <p:nvPr/>
        </p:nvCxnSpPr>
        <p:spPr>
          <a:xfrm rot="10800000" flipH="1">
            <a:off x="5380273" y="3476396"/>
            <a:ext cx="289010" cy="416729"/>
          </a:xfrm>
          <a:prstGeom prst="straightConnector1">
            <a:avLst/>
          </a:prstGeom>
          <a:noFill/>
          <a:ln w="9525" cap="flat" cmpd="sng">
            <a:solidFill>
              <a:srgbClr val="4A7DBB"/>
            </a:solidFill>
            <a:prstDash val="solid"/>
            <a:round/>
            <a:headEnd type="none" w="med" len="med"/>
            <a:tailEnd type="none" w="med" len="med"/>
          </a:ln>
        </p:spPr>
      </p:cxnSp>
      <p:cxnSp>
        <p:nvCxnSpPr>
          <p:cNvPr id="548" name="Shape 548"/>
          <p:cNvCxnSpPr/>
          <p:nvPr/>
        </p:nvCxnSpPr>
        <p:spPr>
          <a:xfrm>
            <a:off x="4953000" y="3088475"/>
            <a:ext cx="697857" cy="408353"/>
          </a:xfrm>
          <a:prstGeom prst="straightConnector1">
            <a:avLst/>
          </a:prstGeom>
          <a:noFill/>
          <a:ln w="9525" cap="flat" cmpd="sng">
            <a:solidFill>
              <a:srgbClr val="4A7DBB"/>
            </a:solidFill>
            <a:prstDash val="solid"/>
            <a:round/>
            <a:headEnd type="triangle" w="lg" len="lg"/>
            <a:tailEnd type="triangle" w="lg" len="lg"/>
          </a:ln>
        </p:spPr>
      </p:cxnSp>
      <p:sp>
        <p:nvSpPr>
          <p:cNvPr id="549" name="Shape 549"/>
          <p:cNvSpPr txBox="1"/>
          <p:nvPr/>
        </p:nvSpPr>
        <p:spPr>
          <a:xfrm>
            <a:off x="5220096" y="2971800"/>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25</a:t>
            </a:r>
          </a:p>
        </p:txBody>
      </p:sp>
      <p:grpSp>
        <p:nvGrpSpPr>
          <p:cNvPr id="550" name="Shape 550"/>
          <p:cNvGrpSpPr/>
          <p:nvPr/>
        </p:nvGrpSpPr>
        <p:grpSpPr>
          <a:xfrm rot="-8140559">
            <a:off x="6699682" y="3326014"/>
            <a:ext cx="716282" cy="875784"/>
            <a:chOff x="4693917" y="2516483"/>
            <a:chExt cx="914400" cy="1060703"/>
          </a:xfrm>
        </p:grpSpPr>
        <p:cxnSp>
          <p:nvCxnSpPr>
            <p:cNvPr id="551" name="Shape 551"/>
            <p:cNvCxnSpPr/>
            <p:nvPr/>
          </p:nvCxnSpPr>
          <p:spPr>
            <a:xfrm rot="10800000" flipH="1">
              <a:off x="4693917" y="3046835"/>
              <a:ext cx="914400" cy="530351"/>
            </a:xfrm>
            <a:prstGeom prst="straightConnector1">
              <a:avLst/>
            </a:prstGeom>
            <a:noFill/>
            <a:ln w="28575" cap="flat" cmpd="sng">
              <a:solidFill>
                <a:schemeClr val="dk1"/>
              </a:solidFill>
              <a:prstDash val="solid"/>
              <a:round/>
              <a:headEnd type="none" w="med" len="med"/>
              <a:tailEnd type="none" w="med" len="med"/>
            </a:ln>
          </p:spPr>
        </p:cxnSp>
        <p:cxnSp>
          <p:nvCxnSpPr>
            <p:cNvPr id="552" name="Shape 552"/>
            <p:cNvCxnSpPr/>
            <p:nvPr/>
          </p:nvCxnSpPr>
          <p:spPr>
            <a:xfrm>
              <a:off x="4693917" y="2516483"/>
              <a:ext cx="0" cy="1060703"/>
            </a:xfrm>
            <a:prstGeom prst="straightConnector1">
              <a:avLst/>
            </a:prstGeom>
            <a:noFill/>
            <a:ln w="28575" cap="flat" cmpd="sng">
              <a:solidFill>
                <a:schemeClr val="dk1"/>
              </a:solidFill>
              <a:prstDash val="solid"/>
              <a:round/>
              <a:headEnd type="none" w="med" len="med"/>
              <a:tailEnd type="none" w="med" len="med"/>
            </a:ln>
          </p:spPr>
        </p:cxnSp>
        <p:cxnSp>
          <p:nvCxnSpPr>
            <p:cNvPr id="553" name="Shape 553"/>
            <p:cNvCxnSpPr/>
            <p:nvPr/>
          </p:nvCxnSpPr>
          <p:spPr>
            <a:xfrm>
              <a:off x="4693917" y="2516483"/>
              <a:ext cx="914400" cy="530351"/>
            </a:xfrm>
            <a:prstGeom prst="straightConnector1">
              <a:avLst/>
            </a:prstGeom>
            <a:noFill/>
            <a:ln w="28575" cap="flat" cmpd="sng">
              <a:solidFill>
                <a:schemeClr val="dk1"/>
              </a:solidFill>
              <a:prstDash val="solid"/>
              <a:round/>
              <a:headEnd type="none" w="med" len="med"/>
              <a:tailEnd type="none" w="med" len="med"/>
            </a:ln>
          </p:spPr>
        </p:cxnSp>
      </p:grpSp>
      <p:cxnSp>
        <p:nvCxnSpPr>
          <p:cNvPr id="554" name="Shape 554"/>
          <p:cNvCxnSpPr/>
          <p:nvPr/>
        </p:nvCxnSpPr>
        <p:spPr>
          <a:xfrm rot="10800000" flipH="1">
            <a:off x="7010400" y="3124199"/>
            <a:ext cx="1188474" cy="1202425"/>
          </a:xfrm>
          <a:prstGeom prst="straightConnector1">
            <a:avLst/>
          </a:prstGeom>
          <a:noFill/>
          <a:ln w="9525" cap="flat" cmpd="sng">
            <a:solidFill>
              <a:srgbClr val="C4BD97"/>
            </a:solidFill>
            <a:prstDash val="solid"/>
            <a:round/>
            <a:headEnd type="none" w="med" len="med"/>
            <a:tailEnd type="none" w="med" len="med"/>
          </a:ln>
        </p:spPr>
      </p:cxnSp>
      <p:cxnSp>
        <p:nvCxnSpPr>
          <p:cNvPr id="555" name="Shape 555"/>
          <p:cNvCxnSpPr/>
          <p:nvPr/>
        </p:nvCxnSpPr>
        <p:spPr>
          <a:xfrm>
            <a:off x="5380273" y="5410200"/>
            <a:ext cx="1427981" cy="0"/>
          </a:xfrm>
          <a:prstGeom prst="straightConnector1">
            <a:avLst/>
          </a:prstGeom>
          <a:noFill/>
          <a:ln w="9525" cap="flat" cmpd="sng">
            <a:solidFill>
              <a:srgbClr val="C4BD97"/>
            </a:solidFill>
            <a:prstDash val="solid"/>
            <a:round/>
            <a:headEnd type="none" w="med" len="med"/>
            <a:tailEnd type="none" w="med" len="med"/>
          </a:ln>
        </p:spPr>
      </p:cxnSp>
      <p:cxnSp>
        <p:nvCxnSpPr>
          <p:cNvPr id="556" name="Shape 556"/>
          <p:cNvCxnSpPr/>
          <p:nvPr/>
        </p:nvCxnSpPr>
        <p:spPr>
          <a:xfrm>
            <a:off x="6801607" y="3505200"/>
            <a:ext cx="0" cy="1904999"/>
          </a:xfrm>
          <a:prstGeom prst="straightConnector1">
            <a:avLst/>
          </a:prstGeom>
          <a:noFill/>
          <a:ln w="9525" cap="flat" cmpd="sng">
            <a:solidFill>
              <a:srgbClr val="C4BD97"/>
            </a:solidFill>
            <a:prstDash val="solid"/>
            <a:round/>
            <a:headEnd type="none" w="med" len="med"/>
            <a:tailEnd type="none" w="med" len="med"/>
          </a:ln>
        </p:spPr>
      </p:cxnSp>
      <p:sp>
        <p:nvSpPr>
          <p:cNvPr id="557" name="Shape 557"/>
          <p:cNvSpPr/>
          <p:nvPr/>
        </p:nvSpPr>
        <p:spPr>
          <a:xfrm>
            <a:off x="7086600" y="3996392"/>
            <a:ext cx="239024" cy="603639"/>
          </a:xfrm>
          <a:prstGeom prst="arc">
            <a:avLst>
              <a:gd name="adj1" fmla="val 17446589"/>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cxnSp>
        <p:nvCxnSpPr>
          <p:cNvPr id="558" name="Shape 558"/>
          <p:cNvCxnSpPr/>
          <p:nvPr/>
        </p:nvCxnSpPr>
        <p:spPr>
          <a:xfrm rot="10800000" flipH="1">
            <a:off x="6808256" y="4334119"/>
            <a:ext cx="199819" cy="1087265"/>
          </a:xfrm>
          <a:prstGeom prst="straightConnector1">
            <a:avLst/>
          </a:prstGeom>
          <a:noFill/>
          <a:ln w="28575" cap="flat" cmpd="sng">
            <a:solidFill>
              <a:schemeClr val="dk1"/>
            </a:solidFill>
            <a:prstDash val="solid"/>
            <a:round/>
            <a:headEnd type="none" w="med" len="med"/>
            <a:tailEnd type="none" w="med" len="med"/>
          </a:ln>
        </p:spPr>
      </p:cxnSp>
      <p:cxnSp>
        <p:nvCxnSpPr>
          <p:cNvPr id="559" name="Shape 559"/>
          <p:cNvCxnSpPr/>
          <p:nvPr/>
        </p:nvCxnSpPr>
        <p:spPr>
          <a:xfrm rot="10800000" flipH="1">
            <a:off x="6808256" y="4337809"/>
            <a:ext cx="811744" cy="1072390"/>
          </a:xfrm>
          <a:prstGeom prst="straightConnector1">
            <a:avLst/>
          </a:prstGeom>
          <a:noFill/>
          <a:ln w="28575" cap="flat" cmpd="sng">
            <a:solidFill>
              <a:schemeClr val="dk1"/>
            </a:solidFill>
            <a:prstDash val="solid"/>
            <a:round/>
            <a:headEnd type="none" w="med" len="med"/>
            <a:tailEnd type="none" w="med" len="med"/>
          </a:ln>
        </p:spPr>
      </p:cxnSp>
      <p:cxnSp>
        <p:nvCxnSpPr>
          <p:cNvPr id="560" name="Shape 560"/>
          <p:cNvCxnSpPr/>
          <p:nvPr/>
        </p:nvCxnSpPr>
        <p:spPr>
          <a:xfrm rot="10800000">
            <a:off x="7008074" y="4326625"/>
            <a:ext cx="611925" cy="0"/>
          </a:xfrm>
          <a:prstGeom prst="straightConnector1">
            <a:avLst/>
          </a:prstGeom>
          <a:noFill/>
          <a:ln w="28575" cap="flat" cmpd="sng">
            <a:solidFill>
              <a:schemeClr val="dk1"/>
            </a:solidFill>
            <a:prstDash val="solid"/>
            <a:round/>
            <a:headEnd type="none" w="med" len="med"/>
            <a:tailEnd type="none" w="med" len="med"/>
          </a:ln>
        </p:spPr>
      </p:cxnSp>
      <p:sp>
        <p:nvSpPr>
          <p:cNvPr id="561" name="Shape 561"/>
          <p:cNvSpPr txBox="1"/>
          <p:nvPr/>
        </p:nvSpPr>
        <p:spPr>
          <a:xfrm>
            <a:off x="4853610" y="4330617"/>
            <a:ext cx="33534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rgbClr val="FF0000"/>
                </a:solidFill>
                <a:latin typeface="Calibri"/>
                <a:ea typeface="Calibri"/>
                <a:cs typeface="Calibri"/>
                <a:sym typeface="Calibri"/>
              </a:rPr>
              <a:t>ɸ</a:t>
            </a:r>
          </a:p>
        </p:txBody>
      </p:sp>
      <p:sp>
        <p:nvSpPr>
          <p:cNvPr id="562" name="Shape 562"/>
          <p:cNvSpPr txBox="1"/>
          <p:nvPr/>
        </p:nvSpPr>
        <p:spPr>
          <a:xfrm>
            <a:off x="1634629" y="3135867"/>
            <a:ext cx="34656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563" name="Shape 563"/>
          <p:cNvSpPr txBox="1"/>
          <p:nvPr/>
        </p:nvSpPr>
        <p:spPr>
          <a:xfrm>
            <a:off x="1619108" y="3974067"/>
            <a:ext cx="4382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564" name="Shape 564"/>
          <p:cNvSpPr txBox="1"/>
          <p:nvPr/>
        </p:nvSpPr>
        <p:spPr>
          <a:xfrm>
            <a:off x="3339578" y="3562385"/>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565" name="Shape 565"/>
          <p:cNvSpPr txBox="1"/>
          <p:nvPr/>
        </p:nvSpPr>
        <p:spPr>
          <a:xfrm>
            <a:off x="1603292" y="4309676"/>
            <a:ext cx="53412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a(c)</a:t>
            </a:r>
          </a:p>
        </p:txBody>
      </p:sp>
      <p:sp>
        <p:nvSpPr>
          <p:cNvPr id="566" name="Shape 566"/>
          <p:cNvSpPr txBox="1"/>
          <p:nvPr/>
        </p:nvSpPr>
        <p:spPr>
          <a:xfrm>
            <a:off x="3288292" y="4343400"/>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567" name="Shape 567"/>
          <p:cNvSpPr txBox="1"/>
          <p:nvPr/>
        </p:nvSpPr>
        <p:spPr>
          <a:xfrm>
            <a:off x="4381189" y="3164841"/>
            <a:ext cx="34656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568" name="Shape 568"/>
          <p:cNvSpPr txBox="1"/>
          <p:nvPr/>
        </p:nvSpPr>
        <p:spPr>
          <a:xfrm>
            <a:off x="4365667" y="4003041"/>
            <a:ext cx="4382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569" name="Shape 569"/>
          <p:cNvSpPr txBox="1"/>
          <p:nvPr/>
        </p:nvSpPr>
        <p:spPr>
          <a:xfrm>
            <a:off x="5386025" y="3710714"/>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570" name="Shape 570"/>
          <p:cNvSpPr txBox="1"/>
          <p:nvPr/>
        </p:nvSpPr>
        <p:spPr>
          <a:xfrm>
            <a:off x="4211396" y="4311114"/>
            <a:ext cx="53412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a(c)</a:t>
            </a:r>
          </a:p>
        </p:txBody>
      </p:sp>
      <p:sp>
        <p:nvSpPr>
          <p:cNvPr id="571" name="Shape 571"/>
          <p:cNvSpPr txBox="1"/>
          <p:nvPr/>
        </p:nvSpPr>
        <p:spPr>
          <a:xfrm>
            <a:off x="5108660" y="5334000"/>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572" name="Shape 572"/>
          <p:cNvSpPr txBox="1"/>
          <p:nvPr/>
        </p:nvSpPr>
        <p:spPr>
          <a:xfrm>
            <a:off x="6669643" y="4021319"/>
            <a:ext cx="34656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573" name="Shape 573"/>
          <p:cNvSpPr txBox="1"/>
          <p:nvPr/>
        </p:nvSpPr>
        <p:spPr>
          <a:xfrm>
            <a:off x="7614543" y="3526401"/>
            <a:ext cx="4382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574" name="Shape 574"/>
          <p:cNvSpPr txBox="1"/>
          <p:nvPr/>
        </p:nvSpPr>
        <p:spPr>
          <a:xfrm>
            <a:off x="6564103" y="3223791"/>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575" name="Shape 575"/>
          <p:cNvSpPr txBox="1"/>
          <p:nvPr/>
        </p:nvSpPr>
        <p:spPr>
          <a:xfrm>
            <a:off x="6674582" y="4230700"/>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576" name="Shape 576"/>
          <p:cNvSpPr txBox="1"/>
          <p:nvPr/>
        </p:nvSpPr>
        <p:spPr>
          <a:xfrm>
            <a:off x="6568617" y="534566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577" name="Shape 577"/>
          <p:cNvSpPr txBox="1"/>
          <p:nvPr/>
        </p:nvSpPr>
        <p:spPr>
          <a:xfrm>
            <a:off x="7566150" y="4230700"/>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578" name="Shape 578"/>
          <p:cNvSpPr txBox="1"/>
          <p:nvPr/>
        </p:nvSpPr>
        <p:spPr>
          <a:xfrm>
            <a:off x="761166" y="5638800"/>
            <a:ext cx="294933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rgbClr val="FF0000"/>
                </a:solidFill>
                <a:latin typeface="Calibri"/>
                <a:ea typeface="Calibri"/>
                <a:cs typeface="Calibri"/>
                <a:sym typeface="Calibri"/>
              </a:rPr>
              <a:t>Ans:  </a:t>
            </a:r>
            <a:r>
              <a:rPr lang="en-US" sz="1800" b="0" i="0" u="none" strike="noStrike" cap="none" baseline="0">
                <a:solidFill>
                  <a:schemeClr val="dk1"/>
                </a:solidFill>
                <a:latin typeface="Calibri"/>
                <a:ea typeface="Calibri"/>
                <a:cs typeface="Calibri"/>
                <a:sym typeface="Calibri"/>
              </a:rPr>
              <a:t>Lamina Inclination = 52°</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14"/>
                                        </p:tgtEl>
                                        <p:attrNameLst>
                                          <p:attrName>style.visibility</p:attrName>
                                        </p:attrNameLst>
                                      </p:cBhvr>
                                      <p:to>
                                        <p:strVal val="visible"/>
                                      </p:to>
                                    </p:set>
                                    <p:anim calcmode="lin" valueType="num">
                                      <p:cBhvr additive="base">
                                        <p:cTn id="7" dur="500"/>
                                        <p:tgtEl>
                                          <p:spTgt spid="514"/>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8"/>
                                        </p:tgtEl>
                                        <p:attrNameLst>
                                          <p:attrName>style.visibility</p:attrName>
                                        </p:attrNameLst>
                                      </p:cBhvr>
                                      <p:to>
                                        <p:strVal val="visible"/>
                                      </p:to>
                                    </p:set>
                                    <p:animEffect transition="in" filter="fade">
                                      <p:cBhvr>
                                        <p:cTn id="12" dur="1"/>
                                        <p:tgtEl>
                                          <p:spTgt spid="518"/>
                                        </p:tgtEl>
                                      </p:cBhvr>
                                    </p:animEffect>
                                  </p:childTnLst>
                                </p:cTn>
                              </p:par>
                              <p:par>
                                <p:cTn id="13" presetID="10" presetClass="entr" presetSubtype="0" fill="hold" nodeType="withEffect">
                                  <p:stCondLst>
                                    <p:cond delay="0"/>
                                  </p:stCondLst>
                                  <p:childTnLst>
                                    <p:set>
                                      <p:cBhvr>
                                        <p:cTn id="14" dur="1" fill="hold">
                                          <p:stCondLst>
                                            <p:cond delay="0"/>
                                          </p:stCondLst>
                                        </p:cTn>
                                        <p:tgtEl>
                                          <p:spTgt spid="517"/>
                                        </p:tgtEl>
                                        <p:attrNameLst>
                                          <p:attrName>style.visibility</p:attrName>
                                        </p:attrNameLst>
                                      </p:cBhvr>
                                      <p:to>
                                        <p:strVal val="visible"/>
                                      </p:to>
                                    </p:set>
                                    <p:animEffect transition="in" filter="fade">
                                      <p:cBhvr>
                                        <p:cTn id="15" dur="1"/>
                                        <p:tgtEl>
                                          <p:spTgt spid="517"/>
                                        </p:tgtEl>
                                      </p:cBhvr>
                                    </p:animEffect>
                                  </p:childTnLst>
                                </p:cTn>
                              </p:par>
                              <p:par>
                                <p:cTn id="16" presetID="10" presetClass="entr" presetSubtype="0" fill="hold" nodeType="withEffect">
                                  <p:stCondLst>
                                    <p:cond delay="0"/>
                                  </p:stCondLst>
                                  <p:childTnLst>
                                    <p:set>
                                      <p:cBhvr>
                                        <p:cTn id="17" dur="1" fill="hold">
                                          <p:stCondLst>
                                            <p:cond delay="0"/>
                                          </p:stCondLst>
                                        </p:cTn>
                                        <p:tgtEl>
                                          <p:spTgt spid="519"/>
                                        </p:tgtEl>
                                        <p:attrNameLst>
                                          <p:attrName>style.visibility</p:attrName>
                                        </p:attrNameLst>
                                      </p:cBhvr>
                                      <p:to>
                                        <p:strVal val="visible"/>
                                      </p:to>
                                    </p:set>
                                    <p:animEffect transition="in" filter="fade">
                                      <p:cBhvr>
                                        <p:cTn id="18" dur="1"/>
                                        <p:tgtEl>
                                          <p:spTgt spid="519"/>
                                        </p:tgtEl>
                                      </p:cBhvr>
                                    </p:animEffect>
                                  </p:childTnLst>
                                </p:cTn>
                              </p:par>
                              <p:par>
                                <p:cTn id="19" presetID="10" presetClass="entr" presetSubtype="0" fill="hold" nodeType="withEffect">
                                  <p:stCondLst>
                                    <p:cond delay="0"/>
                                  </p:stCondLst>
                                  <p:childTnLst>
                                    <p:set>
                                      <p:cBhvr>
                                        <p:cTn id="20" dur="1" fill="hold">
                                          <p:stCondLst>
                                            <p:cond delay="0"/>
                                          </p:stCondLst>
                                        </p:cTn>
                                        <p:tgtEl>
                                          <p:spTgt spid="520"/>
                                        </p:tgtEl>
                                        <p:attrNameLst>
                                          <p:attrName>style.visibility</p:attrName>
                                        </p:attrNameLst>
                                      </p:cBhvr>
                                      <p:to>
                                        <p:strVal val="visible"/>
                                      </p:to>
                                    </p:set>
                                    <p:animEffect transition="in" filter="fade">
                                      <p:cBhvr>
                                        <p:cTn id="21" dur="1"/>
                                        <p:tgtEl>
                                          <p:spTgt spid="52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25"/>
                                        </p:tgtEl>
                                        <p:attrNameLst>
                                          <p:attrName>style.visibility</p:attrName>
                                        </p:attrNameLst>
                                      </p:cBhvr>
                                      <p:to>
                                        <p:strVal val="visible"/>
                                      </p:to>
                                    </p:set>
                                    <p:animEffect transition="in" filter="fade">
                                      <p:cBhvr>
                                        <p:cTn id="26" dur="1"/>
                                        <p:tgtEl>
                                          <p:spTgt spid="525"/>
                                        </p:tgtEl>
                                      </p:cBhvr>
                                    </p:animEffect>
                                  </p:childTnLst>
                                </p:cTn>
                              </p:par>
                              <p:par>
                                <p:cTn id="27" presetID="10" presetClass="entr" presetSubtype="0" fill="hold" nodeType="withEffect">
                                  <p:stCondLst>
                                    <p:cond delay="0"/>
                                  </p:stCondLst>
                                  <p:childTnLst>
                                    <p:set>
                                      <p:cBhvr>
                                        <p:cTn id="28" dur="1" fill="hold">
                                          <p:stCondLst>
                                            <p:cond delay="0"/>
                                          </p:stCondLst>
                                        </p:cTn>
                                        <p:tgtEl>
                                          <p:spTgt spid="534"/>
                                        </p:tgtEl>
                                        <p:attrNameLst>
                                          <p:attrName>style.visibility</p:attrName>
                                        </p:attrNameLst>
                                      </p:cBhvr>
                                      <p:to>
                                        <p:strVal val="visible"/>
                                      </p:to>
                                    </p:set>
                                    <p:animEffect transition="in" filter="fade">
                                      <p:cBhvr>
                                        <p:cTn id="29" dur="1"/>
                                        <p:tgtEl>
                                          <p:spTgt spid="534"/>
                                        </p:tgtEl>
                                      </p:cBhvr>
                                    </p:animEffect>
                                  </p:childTnLst>
                                </p:cTn>
                              </p:par>
                              <p:par>
                                <p:cTn id="30" presetID="10" presetClass="entr" presetSubtype="0" fill="hold" nodeType="withEffect">
                                  <p:stCondLst>
                                    <p:cond delay="0"/>
                                  </p:stCondLst>
                                  <p:childTnLst>
                                    <p:set>
                                      <p:cBhvr>
                                        <p:cTn id="31" dur="1" fill="hold">
                                          <p:stCondLst>
                                            <p:cond delay="0"/>
                                          </p:stCondLst>
                                        </p:cTn>
                                        <p:tgtEl>
                                          <p:spTgt spid="522"/>
                                        </p:tgtEl>
                                        <p:attrNameLst>
                                          <p:attrName>style.visibility</p:attrName>
                                        </p:attrNameLst>
                                      </p:cBhvr>
                                      <p:to>
                                        <p:strVal val="visible"/>
                                      </p:to>
                                    </p:set>
                                    <p:animEffect transition="in" filter="fade">
                                      <p:cBhvr>
                                        <p:cTn id="32" dur="1"/>
                                        <p:tgtEl>
                                          <p:spTgt spid="522"/>
                                        </p:tgtEl>
                                      </p:cBhvr>
                                    </p:animEffect>
                                  </p:childTnLst>
                                </p:cTn>
                              </p:par>
                              <p:par>
                                <p:cTn id="33" presetID="10" presetClass="entr" presetSubtype="0" fill="hold" nodeType="withEffect">
                                  <p:stCondLst>
                                    <p:cond delay="0"/>
                                  </p:stCondLst>
                                  <p:childTnLst>
                                    <p:set>
                                      <p:cBhvr>
                                        <p:cTn id="34" dur="1" fill="hold">
                                          <p:stCondLst>
                                            <p:cond delay="0"/>
                                          </p:stCondLst>
                                        </p:cTn>
                                        <p:tgtEl>
                                          <p:spTgt spid="523"/>
                                        </p:tgtEl>
                                        <p:attrNameLst>
                                          <p:attrName>style.visibility</p:attrName>
                                        </p:attrNameLst>
                                      </p:cBhvr>
                                      <p:to>
                                        <p:strVal val="visible"/>
                                      </p:to>
                                    </p:set>
                                    <p:animEffect transition="in" filter="fade">
                                      <p:cBhvr>
                                        <p:cTn id="35" dur="1"/>
                                        <p:tgtEl>
                                          <p:spTgt spid="5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32"/>
                                        </p:tgtEl>
                                        <p:attrNameLst>
                                          <p:attrName>style.visibility</p:attrName>
                                        </p:attrNameLst>
                                      </p:cBhvr>
                                      <p:to>
                                        <p:strVal val="visible"/>
                                      </p:to>
                                    </p:set>
                                    <p:animEffect transition="in" filter="fade">
                                      <p:cBhvr>
                                        <p:cTn id="40" dur="1"/>
                                        <p:tgtEl>
                                          <p:spTgt spid="532"/>
                                        </p:tgtEl>
                                      </p:cBhvr>
                                    </p:animEffect>
                                  </p:childTnLst>
                                </p:cTn>
                              </p:par>
                              <p:par>
                                <p:cTn id="41" presetID="10" presetClass="entr" presetSubtype="0" fill="hold" nodeType="withEffect">
                                  <p:stCondLst>
                                    <p:cond delay="0"/>
                                  </p:stCondLst>
                                  <p:childTnLst>
                                    <p:set>
                                      <p:cBhvr>
                                        <p:cTn id="42" dur="1" fill="hold">
                                          <p:stCondLst>
                                            <p:cond delay="0"/>
                                          </p:stCondLst>
                                        </p:cTn>
                                        <p:tgtEl>
                                          <p:spTgt spid="536"/>
                                        </p:tgtEl>
                                        <p:attrNameLst>
                                          <p:attrName>style.visibility</p:attrName>
                                        </p:attrNameLst>
                                      </p:cBhvr>
                                      <p:to>
                                        <p:strVal val="visible"/>
                                      </p:to>
                                    </p:set>
                                    <p:animEffect transition="in" filter="fade">
                                      <p:cBhvr>
                                        <p:cTn id="43" dur="1"/>
                                        <p:tgtEl>
                                          <p:spTgt spid="536"/>
                                        </p:tgtEl>
                                      </p:cBhvr>
                                    </p:animEffect>
                                  </p:childTnLst>
                                </p:cTn>
                              </p:par>
                              <p:par>
                                <p:cTn id="44" presetID="10" presetClass="entr" presetSubtype="0" fill="hold" nodeType="withEffect">
                                  <p:stCondLst>
                                    <p:cond delay="0"/>
                                  </p:stCondLst>
                                  <p:childTnLst>
                                    <p:set>
                                      <p:cBhvr>
                                        <p:cTn id="45" dur="1" fill="hold">
                                          <p:stCondLst>
                                            <p:cond delay="0"/>
                                          </p:stCondLst>
                                        </p:cTn>
                                        <p:tgtEl>
                                          <p:spTgt spid="538"/>
                                        </p:tgtEl>
                                        <p:attrNameLst>
                                          <p:attrName>style.visibility</p:attrName>
                                        </p:attrNameLst>
                                      </p:cBhvr>
                                      <p:to>
                                        <p:strVal val="visible"/>
                                      </p:to>
                                    </p:set>
                                    <p:animEffect transition="in" filter="fade">
                                      <p:cBhvr>
                                        <p:cTn id="46" dur="1"/>
                                        <p:tgtEl>
                                          <p:spTgt spid="538"/>
                                        </p:tgtEl>
                                      </p:cBhvr>
                                    </p:animEffect>
                                  </p:childTnLst>
                                </p:cTn>
                              </p:par>
                              <p:par>
                                <p:cTn id="47" presetID="10" presetClass="entr" presetSubtype="0" fill="hold" nodeType="withEffect">
                                  <p:stCondLst>
                                    <p:cond delay="0"/>
                                  </p:stCondLst>
                                  <p:childTnLst>
                                    <p:set>
                                      <p:cBhvr>
                                        <p:cTn id="48" dur="1" fill="hold">
                                          <p:stCondLst>
                                            <p:cond delay="0"/>
                                          </p:stCondLst>
                                        </p:cTn>
                                        <p:tgtEl>
                                          <p:spTgt spid="535"/>
                                        </p:tgtEl>
                                        <p:attrNameLst>
                                          <p:attrName>style.visibility</p:attrName>
                                        </p:attrNameLst>
                                      </p:cBhvr>
                                      <p:to>
                                        <p:strVal val="visible"/>
                                      </p:to>
                                    </p:set>
                                    <p:animEffect transition="in" filter="fade">
                                      <p:cBhvr>
                                        <p:cTn id="49" dur="1"/>
                                        <p:tgtEl>
                                          <p:spTgt spid="535"/>
                                        </p:tgtEl>
                                      </p:cBhvr>
                                    </p:animEffect>
                                  </p:childTnLst>
                                </p:cTn>
                              </p:par>
                              <p:par>
                                <p:cTn id="50" presetID="10" presetClass="entr" presetSubtype="0" fill="hold" nodeType="withEffect">
                                  <p:stCondLst>
                                    <p:cond delay="0"/>
                                  </p:stCondLst>
                                  <p:childTnLst>
                                    <p:set>
                                      <p:cBhvr>
                                        <p:cTn id="51" dur="1" fill="hold">
                                          <p:stCondLst>
                                            <p:cond delay="0"/>
                                          </p:stCondLst>
                                        </p:cTn>
                                        <p:tgtEl>
                                          <p:spTgt spid="537"/>
                                        </p:tgtEl>
                                        <p:attrNameLst>
                                          <p:attrName>style.visibility</p:attrName>
                                        </p:attrNameLst>
                                      </p:cBhvr>
                                      <p:to>
                                        <p:strVal val="visible"/>
                                      </p:to>
                                    </p:set>
                                    <p:animEffect transition="in" filter="fade">
                                      <p:cBhvr>
                                        <p:cTn id="52" dur="1"/>
                                        <p:tgtEl>
                                          <p:spTgt spid="53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29"/>
                                        </p:tgtEl>
                                        <p:attrNameLst>
                                          <p:attrName>style.visibility</p:attrName>
                                        </p:attrNameLst>
                                      </p:cBhvr>
                                      <p:to>
                                        <p:strVal val="visible"/>
                                      </p:to>
                                    </p:set>
                                    <p:animEffect transition="in" filter="fade">
                                      <p:cBhvr>
                                        <p:cTn id="57" dur="1"/>
                                        <p:tgtEl>
                                          <p:spTgt spid="529"/>
                                        </p:tgtEl>
                                      </p:cBhvr>
                                    </p:animEffect>
                                  </p:childTnLst>
                                </p:cTn>
                              </p:par>
                              <p:par>
                                <p:cTn id="58" presetID="10" presetClass="entr" presetSubtype="0" fill="hold" nodeType="withEffect">
                                  <p:stCondLst>
                                    <p:cond delay="0"/>
                                  </p:stCondLst>
                                  <p:childTnLst>
                                    <p:set>
                                      <p:cBhvr>
                                        <p:cTn id="59" dur="1" fill="hold">
                                          <p:stCondLst>
                                            <p:cond delay="0"/>
                                          </p:stCondLst>
                                        </p:cTn>
                                        <p:tgtEl>
                                          <p:spTgt spid="531"/>
                                        </p:tgtEl>
                                        <p:attrNameLst>
                                          <p:attrName>style.visibility</p:attrName>
                                        </p:attrNameLst>
                                      </p:cBhvr>
                                      <p:to>
                                        <p:strVal val="visible"/>
                                      </p:to>
                                    </p:set>
                                    <p:animEffect transition="in" filter="fade">
                                      <p:cBhvr>
                                        <p:cTn id="60" dur="1"/>
                                        <p:tgtEl>
                                          <p:spTgt spid="53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62"/>
                                        </p:tgtEl>
                                        <p:attrNameLst>
                                          <p:attrName>style.visibility</p:attrName>
                                        </p:attrNameLst>
                                      </p:cBhvr>
                                      <p:to>
                                        <p:strVal val="visible"/>
                                      </p:to>
                                    </p:set>
                                    <p:animEffect transition="in" filter="fade">
                                      <p:cBhvr>
                                        <p:cTn id="65" dur="1"/>
                                        <p:tgtEl>
                                          <p:spTgt spid="562"/>
                                        </p:tgtEl>
                                      </p:cBhvr>
                                    </p:animEffect>
                                  </p:childTnLst>
                                </p:cTn>
                              </p:par>
                              <p:par>
                                <p:cTn id="66" presetID="10" presetClass="entr" presetSubtype="0" fill="hold" nodeType="withEffect">
                                  <p:stCondLst>
                                    <p:cond delay="0"/>
                                  </p:stCondLst>
                                  <p:childTnLst>
                                    <p:set>
                                      <p:cBhvr>
                                        <p:cTn id="67" dur="1" fill="hold">
                                          <p:stCondLst>
                                            <p:cond delay="0"/>
                                          </p:stCondLst>
                                        </p:cTn>
                                        <p:tgtEl>
                                          <p:spTgt spid="563"/>
                                        </p:tgtEl>
                                        <p:attrNameLst>
                                          <p:attrName>style.visibility</p:attrName>
                                        </p:attrNameLst>
                                      </p:cBhvr>
                                      <p:to>
                                        <p:strVal val="visible"/>
                                      </p:to>
                                    </p:set>
                                    <p:animEffect transition="in" filter="fade">
                                      <p:cBhvr>
                                        <p:cTn id="68" dur="1"/>
                                        <p:tgtEl>
                                          <p:spTgt spid="563"/>
                                        </p:tgtEl>
                                      </p:cBhvr>
                                    </p:animEffect>
                                  </p:childTnLst>
                                </p:cTn>
                              </p:par>
                              <p:par>
                                <p:cTn id="69" presetID="10" presetClass="entr" presetSubtype="0" fill="hold" nodeType="withEffect">
                                  <p:stCondLst>
                                    <p:cond delay="0"/>
                                  </p:stCondLst>
                                  <p:childTnLst>
                                    <p:set>
                                      <p:cBhvr>
                                        <p:cTn id="70" dur="1" fill="hold">
                                          <p:stCondLst>
                                            <p:cond delay="0"/>
                                          </p:stCondLst>
                                        </p:cTn>
                                        <p:tgtEl>
                                          <p:spTgt spid="564"/>
                                        </p:tgtEl>
                                        <p:attrNameLst>
                                          <p:attrName>style.visibility</p:attrName>
                                        </p:attrNameLst>
                                      </p:cBhvr>
                                      <p:to>
                                        <p:strVal val="visible"/>
                                      </p:to>
                                    </p:set>
                                    <p:animEffect transition="in" filter="fade">
                                      <p:cBhvr>
                                        <p:cTn id="71" dur="1"/>
                                        <p:tgtEl>
                                          <p:spTgt spid="564"/>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544"/>
                                        </p:tgtEl>
                                        <p:attrNameLst>
                                          <p:attrName>style.visibility</p:attrName>
                                        </p:attrNameLst>
                                      </p:cBhvr>
                                      <p:to>
                                        <p:strVal val="visible"/>
                                      </p:to>
                                    </p:set>
                                    <p:animEffect transition="in" filter="fade">
                                      <p:cBhvr>
                                        <p:cTn id="76" dur="1"/>
                                        <p:tgtEl>
                                          <p:spTgt spid="544"/>
                                        </p:tgtEl>
                                      </p:cBhvr>
                                    </p:animEffect>
                                  </p:childTnLst>
                                </p:cTn>
                              </p:par>
                              <p:par>
                                <p:cTn id="77" presetID="10" presetClass="entr" presetSubtype="0" fill="hold" nodeType="withEffect">
                                  <p:stCondLst>
                                    <p:cond delay="0"/>
                                  </p:stCondLst>
                                  <p:childTnLst>
                                    <p:set>
                                      <p:cBhvr>
                                        <p:cTn id="78" dur="1" fill="hold">
                                          <p:stCondLst>
                                            <p:cond delay="0"/>
                                          </p:stCondLst>
                                        </p:cTn>
                                        <p:tgtEl>
                                          <p:spTgt spid="565"/>
                                        </p:tgtEl>
                                        <p:attrNameLst>
                                          <p:attrName>style.visibility</p:attrName>
                                        </p:attrNameLst>
                                      </p:cBhvr>
                                      <p:to>
                                        <p:strVal val="visible"/>
                                      </p:to>
                                    </p:set>
                                    <p:animEffect transition="in" filter="fade">
                                      <p:cBhvr>
                                        <p:cTn id="79" dur="1"/>
                                        <p:tgtEl>
                                          <p:spTgt spid="565"/>
                                        </p:tgtEl>
                                      </p:cBhvr>
                                    </p:animEffect>
                                  </p:childTnLst>
                                </p:cTn>
                              </p:par>
                              <p:par>
                                <p:cTn id="80" presetID="10" presetClass="entr" presetSubtype="0" fill="hold" nodeType="withEffect">
                                  <p:stCondLst>
                                    <p:cond delay="0"/>
                                  </p:stCondLst>
                                  <p:childTnLst>
                                    <p:set>
                                      <p:cBhvr>
                                        <p:cTn id="81" dur="1" fill="hold">
                                          <p:stCondLst>
                                            <p:cond delay="0"/>
                                          </p:stCondLst>
                                        </p:cTn>
                                        <p:tgtEl>
                                          <p:spTgt spid="566"/>
                                        </p:tgtEl>
                                        <p:attrNameLst>
                                          <p:attrName>style.visibility</p:attrName>
                                        </p:attrNameLst>
                                      </p:cBhvr>
                                      <p:to>
                                        <p:strVal val="visible"/>
                                      </p:to>
                                    </p:set>
                                    <p:animEffect transition="in" filter="fade">
                                      <p:cBhvr>
                                        <p:cTn id="82" dur="1"/>
                                        <p:tgtEl>
                                          <p:spTgt spid="56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539"/>
                                        </p:tgtEl>
                                        <p:attrNameLst>
                                          <p:attrName>style.visibility</p:attrName>
                                        </p:attrNameLst>
                                      </p:cBhvr>
                                      <p:to>
                                        <p:strVal val="visible"/>
                                      </p:to>
                                    </p:set>
                                    <p:animEffect transition="in" filter="fade">
                                      <p:cBhvr>
                                        <p:cTn id="87" dur="1"/>
                                        <p:tgtEl>
                                          <p:spTgt spid="539"/>
                                        </p:tgtEl>
                                      </p:cBhvr>
                                    </p:animEffect>
                                  </p:childTnLst>
                                </p:cTn>
                              </p:par>
                              <p:par>
                                <p:cTn id="88" presetID="10" presetClass="entr" presetSubtype="0" fill="hold" nodeType="withEffect">
                                  <p:stCondLst>
                                    <p:cond delay="0"/>
                                  </p:stCondLst>
                                  <p:childTnLst>
                                    <p:set>
                                      <p:cBhvr>
                                        <p:cTn id="89" dur="1" fill="hold">
                                          <p:stCondLst>
                                            <p:cond delay="0"/>
                                          </p:stCondLst>
                                        </p:cTn>
                                        <p:tgtEl>
                                          <p:spTgt spid="530"/>
                                        </p:tgtEl>
                                        <p:attrNameLst>
                                          <p:attrName>style.visibility</p:attrName>
                                        </p:attrNameLst>
                                      </p:cBhvr>
                                      <p:to>
                                        <p:strVal val="visible"/>
                                      </p:to>
                                    </p:set>
                                    <p:animEffect transition="in" filter="fade">
                                      <p:cBhvr>
                                        <p:cTn id="90" dur="1"/>
                                        <p:tgtEl>
                                          <p:spTgt spid="530"/>
                                        </p:tgtEl>
                                      </p:cBhvr>
                                    </p:animEffect>
                                  </p:childTnLst>
                                </p:cTn>
                              </p:par>
                              <p:par>
                                <p:cTn id="91" presetID="10" presetClass="entr" presetSubtype="0" fill="hold" nodeType="withEffect">
                                  <p:stCondLst>
                                    <p:cond delay="0"/>
                                  </p:stCondLst>
                                  <p:childTnLst>
                                    <p:set>
                                      <p:cBhvr>
                                        <p:cTn id="92" dur="1" fill="hold">
                                          <p:stCondLst>
                                            <p:cond delay="0"/>
                                          </p:stCondLst>
                                        </p:cTn>
                                        <p:tgtEl>
                                          <p:spTgt spid="533"/>
                                        </p:tgtEl>
                                        <p:attrNameLst>
                                          <p:attrName>style.visibility</p:attrName>
                                        </p:attrNameLst>
                                      </p:cBhvr>
                                      <p:to>
                                        <p:strVal val="visible"/>
                                      </p:to>
                                    </p:set>
                                    <p:animEffect transition="in" filter="fade">
                                      <p:cBhvr>
                                        <p:cTn id="93" dur="1"/>
                                        <p:tgtEl>
                                          <p:spTgt spid="533"/>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546"/>
                                        </p:tgtEl>
                                        <p:attrNameLst>
                                          <p:attrName>style.visibility</p:attrName>
                                        </p:attrNameLst>
                                      </p:cBhvr>
                                      <p:to>
                                        <p:strVal val="visible"/>
                                      </p:to>
                                    </p:set>
                                    <p:animEffect transition="in" filter="fade">
                                      <p:cBhvr>
                                        <p:cTn id="98" dur="1"/>
                                        <p:tgtEl>
                                          <p:spTgt spid="546"/>
                                        </p:tgtEl>
                                      </p:cBhvr>
                                    </p:animEffect>
                                  </p:childTnLst>
                                </p:cTn>
                              </p:par>
                              <p:par>
                                <p:cTn id="99" presetID="10" presetClass="entr" presetSubtype="0" fill="hold" nodeType="withEffect">
                                  <p:stCondLst>
                                    <p:cond delay="0"/>
                                  </p:stCondLst>
                                  <p:childTnLst>
                                    <p:set>
                                      <p:cBhvr>
                                        <p:cTn id="100" dur="1" fill="hold">
                                          <p:stCondLst>
                                            <p:cond delay="0"/>
                                          </p:stCondLst>
                                        </p:cTn>
                                        <p:tgtEl>
                                          <p:spTgt spid="548"/>
                                        </p:tgtEl>
                                        <p:attrNameLst>
                                          <p:attrName>style.visibility</p:attrName>
                                        </p:attrNameLst>
                                      </p:cBhvr>
                                      <p:to>
                                        <p:strVal val="visible"/>
                                      </p:to>
                                    </p:set>
                                    <p:animEffect transition="in" filter="fade">
                                      <p:cBhvr>
                                        <p:cTn id="101" dur="1"/>
                                        <p:tgtEl>
                                          <p:spTgt spid="548"/>
                                        </p:tgtEl>
                                      </p:cBhvr>
                                    </p:animEffect>
                                  </p:childTnLst>
                                </p:cTn>
                              </p:par>
                              <p:par>
                                <p:cTn id="102" presetID="10" presetClass="entr" presetSubtype="0" fill="hold" nodeType="withEffect">
                                  <p:stCondLst>
                                    <p:cond delay="0"/>
                                  </p:stCondLst>
                                  <p:childTnLst>
                                    <p:set>
                                      <p:cBhvr>
                                        <p:cTn id="103" dur="1" fill="hold">
                                          <p:stCondLst>
                                            <p:cond delay="0"/>
                                          </p:stCondLst>
                                        </p:cTn>
                                        <p:tgtEl>
                                          <p:spTgt spid="547"/>
                                        </p:tgtEl>
                                        <p:attrNameLst>
                                          <p:attrName>style.visibility</p:attrName>
                                        </p:attrNameLst>
                                      </p:cBhvr>
                                      <p:to>
                                        <p:strVal val="visible"/>
                                      </p:to>
                                    </p:set>
                                    <p:animEffect transition="in" filter="fade">
                                      <p:cBhvr>
                                        <p:cTn id="104" dur="1"/>
                                        <p:tgtEl>
                                          <p:spTgt spid="547"/>
                                        </p:tgtEl>
                                      </p:cBhvr>
                                    </p:animEffect>
                                  </p:childTnLst>
                                </p:cTn>
                              </p:par>
                              <p:par>
                                <p:cTn id="105" presetID="10" presetClass="entr" presetSubtype="0" fill="hold" nodeType="withEffect">
                                  <p:stCondLst>
                                    <p:cond delay="0"/>
                                  </p:stCondLst>
                                  <p:childTnLst>
                                    <p:set>
                                      <p:cBhvr>
                                        <p:cTn id="106" dur="1" fill="hold">
                                          <p:stCondLst>
                                            <p:cond delay="0"/>
                                          </p:stCondLst>
                                        </p:cTn>
                                        <p:tgtEl>
                                          <p:spTgt spid="549"/>
                                        </p:tgtEl>
                                        <p:attrNameLst>
                                          <p:attrName>style.visibility</p:attrName>
                                        </p:attrNameLst>
                                      </p:cBhvr>
                                      <p:to>
                                        <p:strVal val="visible"/>
                                      </p:to>
                                    </p:set>
                                    <p:animEffect transition="in" filter="fade">
                                      <p:cBhvr>
                                        <p:cTn id="107" dur="1"/>
                                        <p:tgtEl>
                                          <p:spTgt spid="549"/>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567"/>
                                        </p:tgtEl>
                                        <p:attrNameLst>
                                          <p:attrName>style.visibility</p:attrName>
                                        </p:attrNameLst>
                                      </p:cBhvr>
                                      <p:to>
                                        <p:strVal val="visible"/>
                                      </p:to>
                                    </p:set>
                                    <p:animEffect transition="in" filter="fade">
                                      <p:cBhvr>
                                        <p:cTn id="112" dur="1"/>
                                        <p:tgtEl>
                                          <p:spTgt spid="567"/>
                                        </p:tgtEl>
                                      </p:cBhvr>
                                    </p:animEffect>
                                  </p:childTnLst>
                                </p:cTn>
                              </p:par>
                              <p:par>
                                <p:cTn id="113" presetID="10" presetClass="entr" presetSubtype="0" fill="hold" nodeType="withEffect">
                                  <p:stCondLst>
                                    <p:cond delay="0"/>
                                  </p:stCondLst>
                                  <p:childTnLst>
                                    <p:set>
                                      <p:cBhvr>
                                        <p:cTn id="114" dur="1" fill="hold">
                                          <p:stCondLst>
                                            <p:cond delay="0"/>
                                          </p:stCondLst>
                                        </p:cTn>
                                        <p:tgtEl>
                                          <p:spTgt spid="569"/>
                                        </p:tgtEl>
                                        <p:attrNameLst>
                                          <p:attrName>style.visibility</p:attrName>
                                        </p:attrNameLst>
                                      </p:cBhvr>
                                      <p:to>
                                        <p:strVal val="visible"/>
                                      </p:to>
                                    </p:set>
                                    <p:animEffect transition="in" filter="fade">
                                      <p:cBhvr>
                                        <p:cTn id="115" dur="1"/>
                                        <p:tgtEl>
                                          <p:spTgt spid="569"/>
                                        </p:tgtEl>
                                      </p:cBhvr>
                                    </p:animEffect>
                                  </p:childTnLst>
                                </p:cTn>
                              </p:par>
                              <p:par>
                                <p:cTn id="116" presetID="10" presetClass="entr" presetSubtype="0" fill="hold" nodeType="withEffect">
                                  <p:stCondLst>
                                    <p:cond delay="0"/>
                                  </p:stCondLst>
                                  <p:childTnLst>
                                    <p:set>
                                      <p:cBhvr>
                                        <p:cTn id="117" dur="1" fill="hold">
                                          <p:stCondLst>
                                            <p:cond delay="0"/>
                                          </p:stCondLst>
                                        </p:cTn>
                                        <p:tgtEl>
                                          <p:spTgt spid="568"/>
                                        </p:tgtEl>
                                        <p:attrNameLst>
                                          <p:attrName>style.visibility</p:attrName>
                                        </p:attrNameLst>
                                      </p:cBhvr>
                                      <p:to>
                                        <p:strVal val="visible"/>
                                      </p:to>
                                    </p:set>
                                    <p:animEffect transition="in" filter="fade">
                                      <p:cBhvr>
                                        <p:cTn id="118" dur="1"/>
                                        <p:tgtEl>
                                          <p:spTgt spid="568"/>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543"/>
                                        </p:tgtEl>
                                        <p:attrNameLst>
                                          <p:attrName>style.visibility</p:attrName>
                                        </p:attrNameLst>
                                      </p:cBhvr>
                                      <p:to>
                                        <p:strVal val="visible"/>
                                      </p:to>
                                    </p:set>
                                    <p:animEffect transition="in" filter="fade">
                                      <p:cBhvr>
                                        <p:cTn id="123" dur="500"/>
                                        <p:tgtEl>
                                          <p:spTgt spid="543"/>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545"/>
                                        </p:tgtEl>
                                        <p:attrNameLst>
                                          <p:attrName>style.visibility</p:attrName>
                                        </p:attrNameLst>
                                      </p:cBhvr>
                                      <p:to>
                                        <p:strVal val="visible"/>
                                      </p:to>
                                    </p:set>
                                    <p:animEffect transition="in" filter="fade">
                                      <p:cBhvr>
                                        <p:cTn id="128" dur="1"/>
                                        <p:tgtEl>
                                          <p:spTgt spid="545"/>
                                        </p:tgtEl>
                                      </p:cBhvr>
                                    </p:animEffect>
                                  </p:childTnLst>
                                </p:cTn>
                              </p:par>
                              <p:par>
                                <p:cTn id="129" presetID="10" presetClass="entr" presetSubtype="0" fill="hold" nodeType="withEffect">
                                  <p:stCondLst>
                                    <p:cond delay="0"/>
                                  </p:stCondLst>
                                  <p:childTnLst>
                                    <p:set>
                                      <p:cBhvr>
                                        <p:cTn id="130" dur="1" fill="hold">
                                          <p:stCondLst>
                                            <p:cond delay="0"/>
                                          </p:stCondLst>
                                        </p:cTn>
                                        <p:tgtEl>
                                          <p:spTgt spid="570"/>
                                        </p:tgtEl>
                                        <p:attrNameLst>
                                          <p:attrName>style.visibility</p:attrName>
                                        </p:attrNameLst>
                                      </p:cBhvr>
                                      <p:to>
                                        <p:strVal val="visible"/>
                                      </p:to>
                                    </p:set>
                                    <p:animEffect transition="in" filter="fade">
                                      <p:cBhvr>
                                        <p:cTn id="131" dur="1"/>
                                        <p:tgtEl>
                                          <p:spTgt spid="570"/>
                                        </p:tgtEl>
                                      </p:cBhvr>
                                    </p:animEffect>
                                  </p:childTnLst>
                                </p:cTn>
                              </p:par>
                              <p:par>
                                <p:cTn id="132" presetID="10" presetClass="entr" presetSubtype="0" fill="hold" nodeType="withEffect">
                                  <p:stCondLst>
                                    <p:cond delay="0"/>
                                  </p:stCondLst>
                                  <p:childTnLst>
                                    <p:set>
                                      <p:cBhvr>
                                        <p:cTn id="133" dur="1" fill="hold">
                                          <p:stCondLst>
                                            <p:cond delay="0"/>
                                          </p:stCondLst>
                                        </p:cTn>
                                        <p:tgtEl>
                                          <p:spTgt spid="571"/>
                                        </p:tgtEl>
                                        <p:attrNameLst>
                                          <p:attrName>style.visibility</p:attrName>
                                        </p:attrNameLst>
                                      </p:cBhvr>
                                      <p:to>
                                        <p:strVal val="visible"/>
                                      </p:to>
                                    </p:set>
                                    <p:animEffect transition="in" filter="fade">
                                      <p:cBhvr>
                                        <p:cTn id="134" dur="1"/>
                                        <p:tgtEl>
                                          <p:spTgt spid="571"/>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557"/>
                                        </p:tgtEl>
                                        <p:attrNameLst>
                                          <p:attrName>style.visibility</p:attrName>
                                        </p:attrNameLst>
                                      </p:cBhvr>
                                      <p:to>
                                        <p:strVal val="visible"/>
                                      </p:to>
                                    </p:set>
                                    <p:animEffect transition="in" filter="fade">
                                      <p:cBhvr>
                                        <p:cTn id="139" dur="1"/>
                                        <p:tgtEl>
                                          <p:spTgt spid="557"/>
                                        </p:tgtEl>
                                      </p:cBhvr>
                                    </p:animEffect>
                                  </p:childTnLst>
                                </p:cTn>
                              </p:par>
                              <p:par>
                                <p:cTn id="140" presetID="10" presetClass="entr" presetSubtype="0" fill="hold" nodeType="withEffect">
                                  <p:stCondLst>
                                    <p:cond delay="0"/>
                                  </p:stCondLst>
                                  <p:childTnLst>
                                    <p:set>
                                      <p:cBhvr>
                                        <p:cTn id="141" dur="1" fill="hold">
                                          <p:stCondLst>
                                            <p:cond delay="0"/>
                                          </p:stCondLst>
                                        </p:cTn>
                                        <p:tgtEl>
                                          <p:spTgt spid="554"/>
                                        </p:tgtEl>
                                        <p:attrNameLst>
                                          <p:attrName>style.visibility</p:attrName>
                                        </p:attrNameLst>
                                      </p:cBhvr>
                                      <p:to>
                                        <p:strVal val="visible"/>
                                      </p:to>
                                    </p:set>
                                    <p:animEffect transition="in" filter="fade">
                                      <p:cBhvr>
                                        <p:cTn id="142" dur="1"/>
                                        <p:tgtEl>
                                          <p:spTgt spid="554"/>
                                        </p:tgtEl>
                                      </p:cBhvr>
                                    </p:animEffect>
                                  </p:childTnLst>
                                </p:cTn>
                              </p:par>
                              <p:par>
                                <p:cTn id="143" presetID="10" presetClass="entr" presetSubtype="0" fill="hold" nodeType="withEffect">
                                  <p:stCondLst>
                                    <p:cond delay="0"/>
                                  </p:stCondLst>
                                  <p:childTnLst>
                                    <p:set>
                                      <p:cBhvr>
                                        <p:cTn id="144" dur="1" fill="hold">
                                          <p:stCondLst>
                                            <p:cond delay="0"/>
                                          </p:stCondLst>
                                        </p:cTn>
                                        <p:tgtEl>
                                          <p:spTgt spid="526"/>
                                        </p:tgtEl>
                                        <p:attrNameLst>
                                          <p:attrName>style.visibility</p:attrName>
                                        </p:attrNameLst>
                                      </p:cBhvr>
                                      <p:to>
                                        <p:strVal val="visible"/>
                                      </p:to>
                                    </p:set>
                                    <p:animEffect transition="in" filter="fade">
                                      <p:cBhvr>
                                        <p:cTn id="145" dur="1"/>
                                        <p:tgtEl>
                                          <p:spTgt spid="526"/>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550"/>
                                        </p:tgtEl>
                                        <p:attrNameLst>
                                          <p:attrName>style.visibility</p:attrName>
                                        </p:attrNameLst>
                                      </p:cBhvr>
                                      <p:to>
                                        <p:strVal val="visible"/>
                                      </p:to>
                                    </p:set>
                                    <p:animEffect transition="in" filter="fade">
                                      <p:cBhvr>
                                        <p:cTn id="150" dur="1"/>
                                        <p:tgtEl>
                                          <p:spTgt spid="550"/>
                                        </p:tgtEl>
                                      </p:cBhvr>
                                    </p:animEffect>
                                  </p:childTnLst>
                                </p:cTn>
                              </p:par>
                              <p:par>
                                <p:cTn id="151" presetID="10" presetClass="entr" presetSubtype="0" fill="hold" nodeType="withEffect">
                                  <p:stCondLst>
                                    <p:cond delay="0"/>
                                  </p:stCondLst>
                                  <p:childTnLst>
                                    <p:set>
                                      <p:cBhvr>
                                        <p:cTn id="152" dur="1" fill="hold">
                                          <p:stCondLst>
                                            <p:cond delay="0"/>
                                          </p:stCondLst>
                                        </p:cTn>
                                        <p:tgtEl>
                                          <p:spTgt spid="574"/>
                                        </p:tgtEl>
                                        <p:attrNameLst>
                                          <p:attrName>style.visibility</p:attrName>
                                        </p:attrNameLst>
                                      </p:cBhvr>
                                      <p:to>
                                        <p:strVal val="visible"/>
                                      </p:to>
                                    </p:set>
                                    <p:animEffect transition="in" filter="fade">
                                      <p:cBhvr>
                                        <p:cTn id="153" dur="1"/>
                                        <p:tgtEl>
                                          <p:spTgt spid="574"/>
                                        </p:tgtEl>
                                      </p:cBhvr>
                                    </p:animEffect>
                                  </p:childTnLst>
                                </p:cTn>
                              </p:par>
                              <p:par>
                                <p:cTn id="154" presetID="10" presetClass="entr" presetSubtype="0" fill="hold" nodeType="withEffect">
                                  <p:stCondLst>
                                    <p:cond delay="0"/>
                                  </p:stCondLst>
                                  <p:childTnLst>
                                    <p:set>
                                      <p:cBhvr>
                                        <p:cTn id="155" dur="1" fill="hold">
                                          <p:stCondLst>
                                            <p:cond delay="0"/>
                                          </p:stCondLst>
                                        </p:cTn>
                                        <p:tgtEl>
                                          <p:spTgt spid="572"/>
                                        </p:tgtEl>
                                        <p:attrNameLst>
                                          <p:attrName>style.visibility</p:attrName>
                                        </p:attrNameLst>
                                      </p:cBhvr>
                                      <p:to>
                                        <p:strVal val="visible"/>
                                      </p:to>
                                    </p:set>
                                    <p:animEffect transition="in" filter="fade">
                                      <p:cBhvr>
                                        <p:cTn id="156" dur="1"/>
                                        <p:tgtEl>
                                          <p:spTgt spid="572"/>
                                        </p:tgtEl>
                                      </p:cBhvr>
                                    </p:animEffect>
                                  </p:childTnLst>
                                </p:cTn>
                              </p:par>
                              <p:par>
                                <p:cTn id="157" presetID="10" presetClass="entr" presetSubtype="0" fill="hold" nodeType="withEffect">
                                  <p:stCondLst>
                                    <p:cond delay="0"/>
                                  </p:stCondLst>
                                  <p:childTnLst>
                                    <p:set>
                                      <p:cBhvr>
                                        <p:cTn id="158" dur="1" fill="hold">
                                          <p:stCondLst>
                                            <p:cond delay="0"/>
                                          </p:stCondLst>
                                        </p:cTn>
                                        <p:tgtEl>
                                          <p:spTgt spid="573"/>
                                        </p:tgtEl>
                                        <p:attrNameLst>
                                          <p:attrName>style.visibility</p:attrName>
                                        </p:attrNameLst>
                                      </p:cBhvr>
                                      <p:to>
                                        <p:strVal val="visible"/>
                                      </p:to>
                                    </p:set>
                                    <p:animEffect transition="in" filter="fade">
                                      <p:cBhvr>
                                        <p:cTn id="159" dur="1"/>
                                        <p:tgtEl>
                                          <p:spTgt spid="573"/>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nodeType="clickEffect">
                                  <p:stCondLst>
                                    <p:cond delay="0"/>
                                  </p:stCondLst>
                                  <p:childTnLst>
                                    <p:set>
                                      <p:cBhvr>
                                        <p:cTn id="163" dur="1" fill="hold">
                                          <p:stCondLst>
                                            <p:cond delay="0"/>
                                          </p:stCondLst>
                                        </p:cTn>
                                        <p:tgtEl>
                                          <p:spTgt spid="556"/>
                                        </p:tgtEl>
                                        <p:attrNameLst>
                                          <p:attrName>style.visibility</p:attrName>
                                        </p:attrNameLst>
                                      </p:cBhvr>
                                      <p:to>
                                        <p:strVal val="visible"/>
                                      </p:to>
                                    </p:set>
                                    <p:animEffect transition="in" filter="fade">
                                      <p:cBhvr>
                                        <p:cTn id="164" dur="500"/>
                                        <p:tgtEl>
                                          <p:spTgt spid="556"/>
                                        </p:tgtEl>
                                      </p:cBhvr>
                                    </p:animEffect>
                                  </p:childTnLst>
                                </p:cTn>
                              </p:par>
                              <p:par>
                                <p:cTn id="165" presetID="10" presetClass="entr" presetSubtype="0" fill="hold" nodeType="withEffect">
                                  <p:stCondLst>
                                    <p:cond delay="0"/>
                                  </p:stCondLst>
                                  <p:childTnLst>
                                    <p:set>
                                      <p:cBhvr>
                                        <p:cTn id="166" dur="1" fill="hold">
                                          <p:stCondLst>
                                            <p:cond delay="0"/>
                                          </p:stCondLst>
                                        </p:cTn>
                                        <p:tgtEl>
                                          <p:spTgt spid="521"/>
                                        </p:tgtEl>
                                        <p:attrNameLst>
                                          <p:attrName>style.visibility</p:attrName>
                                        </p:attrNameLst>
                                      </p:cBhvr>
                                      <p:to>
                                        <p:strVal val="visible"/>
                                      </p:to>
                                    </p:set>
                                    <p:animEffect transition="in" filter="fade">
                                      <p:cBhvr>
                                        <p:cTn id="167" dur="500"/>
                                        <p:tgtEl>
                                          <p:spTgt spid="521"/>
                                        </p:tgtEl>
                                      </p:cBhvr>
                                    </p:animEffect>
                                  </p:childTnLst>
                                </p:cTn>
                              </p:par>
                              <p:par>
                                <p:cTn id="168" presetID="10" presetClass="entr" presetSubtype="0" fill="hold" nodeType="withEffect">
                                  <p:stCondLst>
                                    <p:cond delay="0"/>
                                  </p:stCondLst>
                                  <p:childTnLst>
                                    <p:set>
                                      <p:cBhvr>
                                        <p:cTn id="169" dur="1" fill="hold">
                                          <p:stCondLst>
                                            <p:cond delay="0"/>
                                          </p:stCondLst>
                                        </p:cTn>
                                        <p:tgtEl>
                                          <p:spTgt spid="555"/>
                                        </p:tgtEl>
                                        <p:attrNameLst>
                                          <p:attrName>style.visibility</p:attrName>
                                        </p:attrNameLst>
                                      </p:cBhvr>
                                      <p:to>
                                        <p:strVal val="visible"/>
                                      </p:to>
                                    </p:set>
                                    <p:animEffect transition="in" filter="fade">
                                      <p:cBhvr>
                                        <p:cTn id="170" dur="500"/>
                                        <p:tgtEl>
                                          <p:spTgt spid="555"/>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575"/>
                                        </p:tgtEl>
                                        <p:attrNameLst>
                                          <p:attrName>style.visibility</p:attrName>
                                        </p:attrNameLst>
                                      </p:cBhvr>
                                      <p:to>
                                        <p:strVal val="visible"/>
                                      </p:to>
                                    </p:set>
                                    <p:animEffect transition="in" filter="fade">
                                      <p:cBhvr>
                                        <p:cTn id="175" dur="1"/>
                                        <p:tgtEl>
                                          <p:spTgt spid="575"/>
                                        </p:tgtEl>
                                      </p:cBhvr>
                                    </p:animEffect>
                                  </p:childTnLst>
                                </p:cTn>
                              </p:par>
                              <p:par>
                                <p:cTn id="176" presetID="10" presetClass="entr" presetSubtype="0" fill="hold" nodeType="withEffect">
                                  <p:stCondLst>
                                    <p:cond delay="0"/>
                                  </p:stCondLst>
                                  <p:childTnLst>
                                    <p:set>
                                      <p:cBhvr>
                                        <p:cTn id="177" dur="1" fill="hold">
                                          <p:stCondLst>
                                            <p:cond delay="0"/>
                                          </p:stCondLst>
                                        </p:cTn>
                                        <p:tgtEl>
                                          <p:spTgt spid="576"/>
                                        </p:tgtEl>
                                        <p:attrNameLst>
                                          <p:attrName>style.visibility</p:attrName>
                                        </p:attrNameLst>
                                      </p:cBhvr>
                                      <p:to>
                                        <p:strVal val="visible"/>
                                      </p:to>
                                    </p:set>
                                    <p:animEffect transition="in" filter="fade">
                                      <p:cBhvr>
                                        <p:cTn id="178" dur="1"/>
                                        <p:tgtEl>
                                          <p:spTgt spid="576"/>
                                        </p:tgtEl>
                                      </p:cBhvr>
                                    </p:animEffect>
                                  </p:childTnLst>
                                </p:cTn>
                              </p:par>
                              <p:par>
                                <p:cTn id="179" presetID="10" presetClass="entr" presetSubtype="0" fill="hold" nodeType="withEffect">
                                  <p:stCondLst>
                                    <p:cond delay="0"/>
                                  </p:stCondLst>
                                  <p:childTnLst>
                                    <p:set>
                                      <p:cBhvr>
                                        <p:cTn id="180" dur="1" fill="hold">
                                          <p:stCondLst>
                                            <p:cond delay="0"/>
                                          </p:stCondLst>
                                        </p:cTn>
                                        <p:tgtEl>
                                          <p:spTgt spid="577"/>
                                        </p:tgtEl>
                                        <p:attrNameLst>
                                          <p:attrName>style.visibility</p:attrName>
                                        </p:attrNameLst>
                                      </p:cBhvr>
                                      <p:to>
                                        <p:strVal val="visible"/>
                                      </p:to>
                                    </p:set>
                                    <p:animEffect transition="in" filter="fade">
                                      <p:cBhvr>
                                        <p:cTn id="181" dur="1"/>
                                        <p:tgtEl>
                                          <p:spTgt spid="577"/>
                                        </p:tgtEl>
                                      </p:cBhvr>
                                    </p:animEffec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nodeType="clickEffect">
                                  <p:stCondLst>
                                    <p:cond delay="0"/>
                                  </p:stCondLst>
                                  <p:childTnLst>
                                    <p:set>
                                      <p:cBhvr>
                                        <p:cTn id="185" dur="1" fill="hold">
                                          <p:stCondLst>
                                            <p:cond delay="0"/>
                                          </p:stCondLst>
                                        </p:cTn>
                                        <p:tgtEl>
                                          <p:spTgt spid="558"/>
                                        </p:tgtEl>
                                        <p:attrNameLst>
                                          <p:attrName>style.visibility</p:attrName>
                                        </p:attrNameLst>
                                      </p:cBhvr>
                                      <p:to>
                                        <p:strVal val="visible"/>
                                      </p:to>
                                    </p:set>
                                    <p:animEffect transition="in" filter="fade">
                                      <p:cBhvr>
                                        <p:cTn id="186" dur="1"/>
                                        <p:tgtEl>
                                          <p:spTgt spid="558"/>
                                        </p:tgtEl>
                                      </p:cBhvr>
                                    </p:animEffect>
                                  </p:childTnLst>
                                </p:cTn>
                              </p:par>
                              <p:par>
                                <p:cTn id="187" presetID="10" presetClass="entr" presetSubtype="0" fill="hold" nodeType="withEffect">
                                  <p:stCondLst>
                                    <p:cond delay="0"/>
                                  </p:stCondLst>
                                  <p:childTnLst>
                                    <p:set>
                                      <p:cBhvr>
                                        <p:cTn id="188" dur="1" fill="hold">
                                          <p:stCondLst>
                                            <p:cond delay="0"/>
                                          </p:stCondLst>
                                        </p:cTn>
                                        <p:tgtEl>
                                          <p:spTgt spid="560"/>
                                        </p:tgtEl>
                                        <p:attrNameLst>
                                          <p:attrName>style.visibility</p:attrName>
                                        </p:attrNameLst>
                                      </p:cBhvr>
                                      <p:to>
                                        <p:strVal val="visible"/>
                                      </p:to>
                                    </p:set>
                                    <p:animEffect transition="in" filter="fade">
                                      <p:cBhvr>
                                        <p:cTn id="189" dur="1"/>
                                        <p:tgtEl>
                                          <p:spTgt spid="560"/>
                                        </p:tgtEl>
                                      </p:cBhvr>
                                    </p:animEffect>
                                  </p:childTnLst>
                                </p:cTn>
                              </p:par>
                              <p:par>
                                <p:cTn id="190" presetID="10" presetClass="entr" presetSubtype="0" fill="hold" nodeType="withEffect">
                                  <p:stCondLst>
                                    <p:cond delay="0"/>
                                  </p:stCondLst>
                                  <p:childTnLst>
                                    <p:set>
                                      <p:cBhvr>
                                        <p:cTn id="191" dur="1" fill="hold">
                                          <p:stCondLst>
                                            <p:cond delay="0"/>
                                          </p:stCondLst>
                                        </p:cTn>
                                        <p:tgtEl>
                                          <p:spTgt spid="559"/>
                                        </p:tgtEl>
                                        <p:attrNameLst>
                                          <p:attrName>style.visibility</p:attrName>
                                        </p:attrNameLst>
                                      </p:cBhvr>
                                      <p:to>
                                        <p:strVal val="visible"/>
                                      </p:to>
                                    </p:set>
                                    <p:animEffect transition="in" filter="fade">
                                      <p:cBhvr>
                                        <p:cTn id="192" dur="1"/>
                                        <p:tgtEl>
                                          <p:spTgt spid="559"/>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nodeType="clickEffect">
                                  <p:stCondLst>
                                    <p:cond delay="0"/>
                                  </p:stCondLst>
                                  <p:childTnLst>
                                    <p:set>
                                      <p:cBhvr>
                                        <p:cTn id="196" dur="1" fill="hold">
                                          <p:stCondLst>
                                            <p:cond delay="0"/>
                                          </p:stCondLst>
                                        </p:cTn>
                                        <p:tgtEl>
                                          <p:spTgt spid="524"/>
                                        </p:tgtEl>
                                        <p:attrNameLst>
                                          <p:attrName>style.visibility</p:attrName>
                                        </p:attrNameLst>
                                      </p:cBhvr>
                                      <p:to>
                                        <p:strVal val="visible"/>
                                      </p:to>
                                    </p:set>
                                    <p:animEffect transition="in" filter="fade">
                                      <p:cBhvr>
                                        <p:cTn id="197" dur="1"/>
                                        <p:tgtEl>
                                          <p:spTgt spid="524"/>
                                        </p:tgtEl>
                                      </p:cBhvr>
                                    </p:animEffect>
                                  </p:childTnLst>
                                </p:cTn>
                              </p:par>
                              <p:par>
                                <p:cTn id="198" presetID="10" presetClass="entr" presetSubtype="0" fill="hold" nodeType="withEffect">
                                  <p:stCondLst>
                                    <p:cond delay="0"/>
                                  </p:stCondLst>
                                  <p:childTnLst>
                                    <p:set>
                                      <p:cBhvr>
                                        <p:cTn id="199" dur="1" fill="hold">
                                          <p:stCondLst>
                                            <p:cond delay="0"/>
                                          </p:stCondLst>
                                        </p:cTn>
                                        <p:tgtEl>
                                          <p:spTgt spid="561"/>
                                        </p:tgtEl>
                                        <p:attrNameLst>
                                          <p:attrName>style.visibility</p:attrName>
                                        </p:attrNameLst>
                                      </p:cBhvr>
                                      <p:to>
                                        <p:strVal val="visible"/>
                                      </p:to>
                                    </p:set>
                                    <p:animEffect transition="in" filter="fade">
                                      <p:cBhvr>
                                        <p:cTn id="200" dur="1"/>
                                        <p:tgtEl>
                                          <p:spTgt spid="561"/>
                                        </p:tgtEl>
                                      </p:cBhvr>
                                    </p:animEffec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nodeType="clickEffect">
                                  <p:stCondLst>
                                    <p:cond delay="0"/>
                                  </p:stCondLst>
                                  <p:childTnLst>
                                    <p:set>
                                      <p:cBhvr>
                                        <p:cTn id="204" dur="1" fill="hold">
                                          <p:stCondLst>
                                            <p:cond delay="0"/>
                                          </p:stCondLst>
                                        </p:cTn>
                                        <p:tgtEl>
                                          <p:spTgt spid="578"/>
                                        </p:tgtEl>
                                        <p:attrNameLst>
                                          <p:attrName>style.visibility</p:attrName>
                                        </p:attrNameLst>
                                      </p:cBhvr>
                                      <p:to>
                                        <p:strVal val="visible"/>
                                      </p:to>
                                    </p:set>
                                    <p:animEffect transition="in" filter="fade">
                                      <p:cBhvr>
                                        <p:cTn id="205" dur="1"/>
                                        <p:tgtEl>
                                          <p:spTgt spid="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cxnSp>
        <p:nvCxnSpPr>
          <p:cNvPr id="583" name="Shape 583"/>
          <p:cNvCxnSpPr/>
          <p:nvPr/>
        </p:nvCxnSpPr>
        <p:spPr>
          <a:xfrm rot="10800000">
            <a:off x="3029339" y="3220354"/>
            <a:ext cx="0" cy="599058"/>
          </a:xfrm>
          <a:prstGeom prst="straightConnector1">
            <a:avLst/>
          </a:prstGeom>
          <a:noFill/>
          <a:ln w="9525" cap="flat" cmpd="sng">
            <a:solidFill>
              <a:srgbClr val="C4BD97"/>
            </a:solidFill>
            <a:prstDash val="solid"/>
            <a:round/>
            <a:headEnd type="none" w="med" len="med"/>
            <a:tailEnd type="none" w="med" len="med"/>
          </a:ln>
        </p:spPr>
      </p:cxnSp>
      <p:sp>
        <p:nvSpPr>
          <p:cNvPr id="584" name="Shape 584"/>
          <p:cNvSpPr/>
          <p:nvPr/>
        </p:nvSpPr>
        <p:spPr>
          <a:xfrm>
            <a:off x="362803" y="448016"/>
            <a:ext cx="8305799" cy="1015662"/>
          </a:xfrm>
          <a:prstGeom prst="rect">
            <a:avLst/>
          </a:prstGeom>
          <a:noFill/>
          <a:ln>
            <a:noFill/>
          </a:ln>
        </p:spPr>
        <p:txBody>
          <a:bodyPr lIns="91425" tIns="45700" rIns="91425" bIns="45700" anchor="t" anchorCtr="0">
            <a:noAutofit/>
          </a:bodyPr>
          <a:lstStyle/>
          <a:p>
            <a:pPr marL="457200" marR="0" lvl="0" indent="-457200" algn="just" rtl="0">
              <a:spcBef>
                <a:spcPts val="0"/>
              </a:spcBef>
              <a:buClr>
                <a:schemeClr val="dk1"/>
              </a:buClr>
              <a:buSzPct val="100000"/>
              <a:buFont typeface="Calibri"/>
              <a:buAutoNum type="arabicPeriod" startAt="8"/>
            </a:pPr>
            <a:r>
              <a:rPr lang="en-US" sz="2000" b="1" i="0" u="none" strike="noStrike" cap="none" baseline="0">
                <a:solidFill>
                  <a:schemeClr val="dk1"/>
                </a:solidFill>
                <a:latin typeface="Calibri"/>
                <a:ea typeface="Calibri"/>
                <a:cs typeface="Calibri"/>
                <a:sym typeface="Calibri"/>
              </a:rPr>
              <a:t>A square lamina of 40mm side rests on one of its sides on HP. The lamina makes 30° to HP and the side on which it rests makes 45° to VP. Draw its projections. </a:t>
            </a:r>
          </a:p>
        </p:txBody>
      </p:sp>
      <p:cxnSp>
        <p:nvCxnSpPr>
          <p:cNvPr id="585" name="Shape 585"/>
          <p:cNvCxnSpPr/>
          <p:nvPr/>
        </p:nvCxnSpPr>
        <p:spPr>
          <a:xfrm rot="10800000">
            <a:off x="457200" y="6096000"/>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586" name="Shape 586"/>
          <p:cNvCxnSpPr/>
          <p:nvPr/>
        </p:nvCxnSpPr>
        <p:spPr>
          <a:xfrm rot="10800000">
            <a:off x="381000" y="1600199"/>
            <a:ext cx="8305799" cy="1588"/>
          </a:xfrm>
          <a:prstGeom prst="straightConnector1">
            <a:avLst/>
          </a:prstGeom>
          <a:noFill/>
          <a:ln w="9525" cap="flat" cmpd="sng">
            <a:solidFill>
              <a:srgbClr val="C4BD97"/>
            </a:solidFill>
            <a:prstDash val="solid"/>
            <a:round/>
            <a:headEnd type="none" w="med" len="med"/>
            <a:tailEnd type="none" w="med" len="med"/>
          </a:ln>
        </p:spPr>
      </p:cxnSp>
      <p:cxnSp>
        <p:nvCxnSpPr>
          <p:cNvPr id="587" name="Shape 587"/>
          <p:cNvCxnSpPr/>
          <p:nvPr/>
        </p:nvCxnSpPr>
        <p:spPr>
          <a:xfrm rot="10800000">
            <a:off x="685801" y="3218766"/>
            <a:ext cx="7696198" cy="0"/>
          </a:xfrm>
          <a:prstGeom prst="straightConnector1">
            <a:avLst/>
          </a:prstGeom>
          <a:noFill/>
          <a:ln w="9525" cap="flat" cmpd="sng">
            <a:solidFill>
              <a:schemeClr val="dk1"/>
            </a:solidFill>
            <a:prstDash val="solid"/>
            <a:round/>
            <a:headEnd type="none" w="med" len="med"/>
            <a:tailEnd type="none" w="med" len="med"/>
          </a:ln>
        </p:spPr>
      </p:cxnSp>
      <p:sp>
        <p:nvSpPr>
          <p:cNvPr id="588" name="Shape 588"/>
          <p:cNvSpPr txBox="1"/>
          <p:nvPr/>
        </p:nvSpPr>
        <p:spPr>
          <a:xfrm>
            <a:off x="362803" y="3046874"/>
            <a:ext cx="3048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X</a:t>
            </a:r>
          </a:p>
        </p:txBody>
      </p:sp>
      <p:sp>
        <p:nvSpPr>
          <p:cNvPr id="589" name="Shape 589"/>
          <p:cNvSpPr txBox="1"/>
          <p:nvPr/>
        </p:nvSpPr>
        <p:spPr>
          <a:xfrm>
            <a:off x="8382000" y="3035689"/>
            <a:ext cx="29687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Y</a:t>
            </a:r>
          </a:p>
        </p:txBody>
      </p:sp>
      <p:sp>
        <p:nvSpPr>
          <p:cNvPr id="590" name="Shape 590"/>
          <p:cNvSpPr txBox="1"/>
          <p:nvPr/>
        </p:nvSpPr>
        <p:spPr>
          <a:xfrm>
            <a:off x="616193" y="2895600"/>
            <a:ext cx="44755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VP</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HP</a:t>
            </a:r>
          </a:p>
        </p:txBody>
      </p:sp>
      <p:cxnSp>
        <p:nvCxnSpPr>
          <p:cNvPr id="591" name="Shape 591"/>
          <p:cNvCxnSpPr/>
          <p:nvPr/>
        </p:nvCxnSpPr>
        <p:spPr>
          <a:xfrm>
            <a:off x="998178" y="3809114"/>
            <a:ext cx="0" cy="1539923"/>
          </a:xfrm>
          <a:prstGeom prst="straightConnector1">
            <a:avLst/>
          </a:prstGeom>
          <a:noFill/>
          <a:ln w="9525" cap="flat" cmpd="sng">
            <a:solidFill>
              <a:srgbClr val="4A7DBB"/>
            </a:solidFill>
            <a:prstDash val="solid"/>
            <a:round/>
            <a:headEnd type="triangle" w="lg" len="lg"/>
            <a:tailEnd type="triangle" w="lg" len="lg"/>
          </a:ln>
        </p:spPr>
      </p:cxnSp>
      <p:sp>
        <p:nvSpPr>
          <p:cNvPr id="592" name="Shape 592"/>
          <p:cNvSpPr txBox="1"/>
          <p:nvPr/>
        </p:nvSpPr>
        <p:spPr>
          <a:xfrm>
            <a:off x="581489" y="4431267"/>
            <a:ext cx="41870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40</a:t>
            </a:r>
          </a:p>
        </p:txBody>
      </p:sp>
      <p:sp>
        <p:nvSpPr>
          <p:cNvPr id="593" name="Shape 593"/>
          <p:cNvSpPr txBox="1"/>
          <p:nvPr/>
        </p:nvSpPr>
        <p:spPr>
          <a:xfrm>
            <a:off x="4099160" y="2926298"/>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30°</a:t>
            </a:r>
          </a:p>
        </p:txBody>
      </p:sp>
      <p:sp>
        <p:nvSpPr>
          <p:cNvPr id="594" name="Shape 594"/>
          <p:cNvSpPr/>
          <p:nvPr/>
        </p:nvSpPr>
        <p:spPr>
          <a:xfrm>
            <a:off x="381000" y="6233007"/>
            <a:ext cx="4370427"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a:solidFill>
                  <a:srgbClr val="999999"/>
                </a:solidFill>
                <a:latin typeface="Calibri"/>
                <a:ea typeface="Calibri"/>
                <a:cs typeface="Calibri"/>
                <a:sym typeface="Calibri"/>
              </a:rPr>
              <a:t>PROJECTION OF PLANE SURFACES</a:t>
            </a:r>
          </a:p>
        </p:txBody>
      </p:sp>
      <p:sp>
        <p:nvSpPr>
          <p:cNvPr id="595" name="Shape 595"/>
          <p:cNvSpPr/>
          <p:nvPr/>
        </p:nvSpPr>
        <p:spPr>
          <a:xfrm>
            <a:off x="5347664" y="6287910"/>
            <a:ext cx="233486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endParaRPr lang="en-US" sz="1800" b="0" i="0" u="none" strike="noStrike" cap="none" baseline="0" dirty="0">
              <a:solidFill>
                <a:srgbClr val="999999"/>
              </a:solidFill>
              <a:latin typeface="Calibri"/>
              <a:ea typeface="Calibri"/>
              <a:cs typeface="Calibri"/>
              <a:sym typeface="Calibri"/>
            </a:endParaRPr>
          </a:p>
        </p:txBody>
      </p:sp>
      <p:cxnSp>
        <p:nvCxnSpPr>
          <p:cNvPr id="596" name="Shape 596"/>
          <p:cNvCxnSpPr/>
          <p:nvPr/>
        </p:nvCxnSpPr>
        <p:spPr>
          <a:xfrm>
            <a:off x="1523473" y="3830598"/>
            <a:ext cx="0" cy="1524000"/>
          </a:xfrm>
          <a:prstGeom prst="straightConnector1">
            <a:avLst/>
          </a:prstGeom>
          <a:noFill/>
          <a:ln w="28575" cap="flat" cmpd="sng">
            <a:solidFill>
              <a:schemeClr val="dk1"/>
            </a:solidFill>
            <a:prstDash val="solid"/>
            <a:round/>
            <a:headEnd type="none" w="med" len="med"/>
            <a:tailEnd type="none" w="med" len="med"/>
          </a:ln>
        </p:spPr>
      </p:cxnSp>
      <p:sp>
        <p:nvSpPr>
          <p:cNvPr id="597" name="Shape 597"/>
          <p:cNvSpPr/>
          <p:nvPr/>
        </p:nvSpPr>
        <p:spPr>
          <a:xfrm>
            <a:off x="3860135" y="2916244"/>
            <a:ext cx="239024" cy="603639"/>
          </a:xfrm>
          <a:prstGeom prst="arc">
            <a:avLst>
              <a:gd name="adj1" fmla="val 17446589"/>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598" name="Shape 598"/>
          <p:cNvSpPr txBox="1"/>
          <p:nvPr/>
        </p:nvSpPr>
        <p:spPr>
          <a:xfrm>
            <a:off x="7896689" y="1981200"/>
            <a:ext cx="40911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599" name="Shape 599"/>
          <p:cNvSpPr txBox="1"/>
          <p:nvPr/>
        </p:nvSpPr>
        <p:spPr>
          <a:xfrm>
            <a:off x="3000075" y="3516867"/>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cxnSp>
        <p:nvCxnSpPr>
          <p:cNvPr id="600" name="Shape 600"/>
          <p:cNvCxnSpPr/>
          <p:nvPr/>
        </p:nvCxnSpPr>
        <p:spPr>
          <a:xfrm rot="10800000">
            <a:off x="1523473" y="5349037"/>
            <a:ext cx="1505865" cy="0"/>
          </a:xfrm>
          <a:prstGeom prst="straightConnector1">
            <a:avLst/>
          </a:prstGeom>
          <a:noFill/>
          <a:ln w="28575" cap="flat" cmpd="sng">
            <a:solidFill>
              <a:schemeClr val="dk1"/>
            </a:solidFill>
            <a:prstDash val="solid"/>
            <a:round/>
            <a:headEnd type="none" w="med" len="med"/>
            <a:tailEnd type="none" w="med" len="med"/>
          </a:ln>
        </p:spPr>
      </p:cxnSp>
      <p:cxnSp>
        <p:nvCxnSpPr>
          <p:cNvPr id="601" name="Shape 601"/>
          <p:cNvCxnSpPr/>
          <p:nvPr/>
        </p:nvCxnSpPr>
        <p:spPr>
          <a:xfrm>
            <a:off x="990717" y="3809114"/>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602" name="Shape 602"/>
          <p:cNvCxnSpPr/>
          <p:nvPr/>
        </p:nvCxnSpPr>
        <p:spPr>
          <a:xfrm>
            <a:off x="984500" y="5349037"/>
            <a:ext cx="532755" cy="0"/>
          </a:xfrm>
          <a:prstGeom prst="straightConnector1">
            <a:avLst/>
          </a:prstGeom>
          <a:noFill/>
          <a:ln w="9525" cap="flat" cmpd="sng">
            <a:solidFill>
              <a:srgbClr val="4A7DBB"/>
            </a:solidFill>
            <a:prstDash val="solid"/>
            <a:round/>
            <a:headEnd type="none" w="med" len="med"/>
            <a:tailEnd type="none" w="med" len="med"/>
          </a:ln>
        </p:spPr>
      </p:cxnSp>
      <p:cxnSp>
        <p:nvCxnSpPr>
          <p:cNvPr id="603" name="Shape 603"/>
          <p:cNvCxnSpPr/>
          <p:nvPr/>
        </p:nvCxnSpPr>
        <p:spPr>
          <a:xfrm rot="10800000">
            <a:off x="1528021" y="3231540"/>
            <a:ext cx="0" cy="599058"/>
          </a:xfrm>
          <a:prstGeom prst="straightConnector1">
            <a:avLst/>
          </a:prstGeom>
          <a:noFill/>
          <a:ln w="9525" cap="flat" cmpd="sng">
            <a:solidFill>
              <a:srgbClr val="C4BD97"/>
            </a:solidFill>
            <a:prstDash val="solid"/>
            <a:round/>
            <a:headEnd type="none" w="med" len="med"/>
            <a:tailEnd type="none" w="med" len="med"/>
          </a:ln>
        </p:spPr>
      </p:cxnSp>
      <p:cxnSp>
        <p:nvCxnSpPr>
          <p:cNvPr id="604" name="Shape 604"/>
          <p:cNvCxnSpPr/>
          <p:nvPr/>
        </p:nvCxnSpPr>
        <p:spPr>
          <a:xfrm rot="10800000">
            <a:off x="1528022" y="3830598"/>
            <a:ext cx="1505865" cy="0"/>
          </a:xfrm>
          <a:prstGeom prst="straightConnector1">
            <a:avLst/>
          </a:prstGeom>
          <a:noFill/>
          <a:ln w="28575" cap="flat" cmpd="sng">
            <a:solidFill>
              <a:schemeClr val="dk1"/>
            </a:solidFill>
            <a:prstDash val="solid"/>
            <a:round/>
            <a:headEnd type="none" w="med" len="med"/>
            <a:tailEnd type="none" w="med" len="med"/>
          </a:ln>
        </p:spPr>
      </p:cxnSp>
      <p:cxnSp>
        <p:nvCxnSpPr>
          <p:cNvPr id="605" name="Shape 605"/>
          <p:cNvCxnSpPr/>
          <p:nvPr/>
        </p:nvCxnSpPr>
        <p:spPr>
          <a:xfrm>
            <a:off x="3029339" y="3825037"/>
            <a:ext cx="0" cy="1524000"/>
          </a:xfrm>
          <a:prstGeom prst="straightConnector1">
            <a:avLst/>
          </a:prstGeom>
          <a:noFill/>
          <a:ln w="28575" cap="flat" cmpd="sng">
            <a:solidFill>
              <a:schemeClr val="dk1"/>
            </a:solidFill>
            <a:prstDash val="solid"/>
            <a:round/>
            <a:headEnd type="none" w="med" len="med"/>
            <a:tailEnd type="none" w="med" len="med"/>
          </a:ln>
        </p:spPr>
      </p:cxnSp>
      <p:cxnSp>
        <p:nvCxnSpPr>
          <p:cNvPr id="606" name="Shape 606"/>
          <p:cNvCxnSpPr/>
          <p:nvPr/>
        </p:nvCxnSpPr>
        <p:spPr>
          <a:xfrm rot="10800000">
            <a:off x="1538164" y="3218765"/>
            <a:ext cx="1505865" cy="0"/>
          </a:xfrm>
          <a:prstGeom prst="straightConnector1">
            <a:avLst/>
          </a:prstGeom>
          <a:noFill/>
          <a:ln w="28575" cap="flat" cmpd="sng">
            <a:solidFill>
              <a:schemeClr val="dk1"/>
            </a:solidFill>
            <a:prstDash val="solid"/>
            <a:round/>
            <a:headEnd type="none" w="med" len="med"/>
            <a:tailEnd type="none" w="med" len="med"/>
          </a:ln>
        </p:spPr>
      </p:cxnSp>
      <p:cxnSp>
        <p:nvCxnSpPr>
          <p:cNvPr id="607" name="Shape 607"/>
          <p:cNvCxnSpPr/>
          <p:nvPr/>
        </p:nvCxnSpPr>
        <p:spPr>
          <a:xfrm flipH="1">
            <a:off x="3723649" y="2362200"/>
            <a:ext cx="1228266" cy="856564"/>
          </a:xfrm>
          <a:prstGeom prst="straightConnector1">
            <a:avLst/>
          </a:prstGeom>
          <a:noFill/>
          <a:ln w="28575" cap="flat" cmpd="sng">
            <a:solidFill>
              <a:schemeClr val="dk1"/>
            </a:solidFill>
            <a:prstDash val="solid"/>
            <a:round/>
            <a:headEnd type="none" w="med" len="med"/>
            <a:tailEnd type="none" w="med" len="med"/>
          </a:ln>
        </p:spPr>
      </p:cxnSp>
      <p:cxnSp>
        <p:nvCxnSpPr>
          <p:cNvPr id="608" name="Shape 608"/>
          <p:cNvCxnSpPr/>
          <p:nvPr/>
        </p:nvCxnSpPr>
        <p:spPr>
          <a:xfrm rot="10800000">
            <a:off x="4951916" y="2362199"/>
            <a:ext cx="0" cy="2986838"/>
          </a:xfrm>
          <a:prstGeom prst="straightConnector1">
            <a:avLst/>
          </a:prstGeom>
          <a:noFill/>
          <a:ln w="9525" cap="flat" cmpd="sng">
            <a:solidFill>
              <a:srgbClr val="C4BD97"/>
            </a:solidFill>
            <a:prstDash val="solid"/>
            <a:round/>
            <a:headEnd type="none" w="med" len="med"/>
            <a:tailEnd type="none" w="med" len="med"/>
          </a:ln>
        </p:spPr>
      </p:cxnSp>
      <p:cxnSp>
        <p:nvCxnSpPr>
          <p:cNvPr id="609" name="Shape 609"/>
          <p:cNvCxnSpPr/>
          <p:nvPr/>
        </p:nvCxnSpPr>
        <p:spPr>
          <a:xfrm rot="10800000">
            <a:off x="3723650" y="3231539"/>
            <a:ext cx="0" cy="2101574"/>
          </a:xfrm>
          <a:prstGeom prst="straightConnector1">
            <a:avLst/>
          </a:prstGeom>
          <a:noFill/>
          <a:ln w="9525" cap="flat" cmpd="sng">
            <a:solidFill>
              <a:srgbClr val="C4BD97"/>
            </a:solidFill>
            <a:prstDash val="solid"/>
            <a:round/>
            <a:headEnd type="none" w="med" len="med"/>
            <a:tailEnd type="none" w="med" len="med"/>
          </a:ln>
        </p:spPr>
      </p:cxnSp>
      <p:cxnSp>
        <p:nvCxnSpPr>
          <p:cNvPr id="610" name="Shape 610"/>
          <p:cNvCxnSpPr/>
          <p:nvPr/>
        </p:nvCxnSpPr>
        <p:spPr>
          <a:xfrm>
            <a:off x="3033888" y="5346221"/>
            <a:ext cx="1922577" cy="0"/>
          </a:xfrm>
          <a:prstGeom prst="straightConnector1">
            <a:avLst/>
          </a:prstGeom>
          <a:noFill/>
          <a:ln w="9525" cap="flat" cmpd="sng">
            <a:solidFill>
              <a:srgbClr val="C4BD97"/>
            </a:solidFill>
            <a:prstDash val="solid"/>
            <a:round/>
            <a:headEnd type="none" w="med" len="med"/>
            <a:tailEnd type="none" w="med" len="med"/>
          </a:ln>
        </p:spPr>
      </p:cxnSp>
      <p:cxnSp>
        <p:nvCxnSpPr>
          <p:cNvPr id="611" name="Shape 611"/>
          <p:cNvCxnSpPr/>
          <p:nvPr/>
        </p:nvCxnSpPr>
        <p:spPr>
          <a:xfrm>
            <a:off x="3052530" y="3828923"/>
            <a:ext cx="1937268" cy="3350"/>
          </a:xfrm>
          <a:prstGeom prst="straightConnector1">
            <a:avLst/>
          </a:prstGeom>
          <a:noFill/>
          <a:ln w="9525" cap="flat" cmpd="sng">
            <a:solidFill>
              <a:srgbClr val="C4BD97"/>
            </a:solidFill>
            <a:prstDash val="solid"/>
            <a:round/>
            <a:headEnd type="none" w="med" len="med"/>
            <a:tailEnd type="none" w="med" len="med"/>
          </a:ln>
        </p:spPr>
      </p:cxnSp>
      <p:grpSp>
        <p:nvGrpSpPr>
          <p:cNvPr id="612" name="Shape 612"/>
          <p:cNvGrpSpPr/>
          <p:nvPr/>
        </p:nvGrpSpPr>
        <p:grpSpPr>
          <a:xfrm rot="2776091">
            <a:off x="6345406" y="3733217"/>
            <a:ext cx="1246368" cy="1535185"/>
            <a:chOff x="3521454" y="4048012"/>
            <a:chExt cx="1246368" cy="1535185"/>
          </a:xfrm>
        </p:grpSpPr>
        <p:cxnSp>
          <p:nvCxnSpPr>
            <p:cNvPr id="613" name="Shape 613"/>
            <p:cNvCxnSpPr/>
            <p:nvPr/>
          </p:nvCxnSpPr>
          <p:spPr>
            <a:xfrm>
              <a:off x="3529626" y="4059198"/>
              <a:ext cx="0" cy="1524000"/>
            </a:xfrm>
            <a:prstGeom prst="straightConnector1">
              <a:avLst/>
            </a:prstGeom>
            <a:noFill/>
            <a:ln w="28575" cap="flat" cmpd="sng">
              <a:solidFill>
                <a:schemeClr val="dk1"/>
              </a:solidFill>
              <a:prstDash val="solid"/>
              <a:round/>
              <a:headEnd type="none" w="med" len="med"/>
              <a:tailEnd type="none" w="med" len="med"/>
            </a:ln>
          </p:spPr>
        </p:cxnSp>
        <p:cxnSp>
          <p:nvCxnSpPr>
            <p:cNvPr id="614" name="Shape 614"/>
            <p:cNvCxnSpPr/>
            <p:nvPr/>
          </p:nvCxnSpPr>
          <p:spPr>
            <a:xfrm>
              <a:off x="4744496" y="4048012"/>
              <a:ext cx="0" cy="1524000"/>
            </a:xfrm>
            <a:prstGeom prst="straightConnector1">
              <a:avLst/>
            </a:prstGeom>
            <a:noFill/>
            <a:ln w="28575" cap="flat" cmpd="sng">
              <a:solidFill>
                <a:schemeClr val="dk1"/>
              </a:solidFill>
              <a:prstDash val="solid"/>
              <a:round/>
              <a:headEnd type="none" w="med" len="med"/>
              <a:tailEnd type="none" w="med" len="med"/>
            </a:ln>
          </p:spPr>
        </p:cxnSp>
        <p:cxnSp>
          <p:nvCxnSpPr>
            <p:cNvPr id="615" name="Shape 615"/>
            <p:cNvCxnSpPr/>
            <p:nvPr/>
          </p:nvCxnSpPr>
          <p:spPr>
            <a:xfrm rot="10800000">
              <a:off x="3521454" y="4059198"/>
              <a:ext cx="1244663" cy="0"/>
            </a:xfrm>
            <a:prstGeom prst="straightConnector1">
              <a:avLst/>
            </a:prstGeom>
            <a:noFill/>
            <a:ln w="28575" cap="flat" cmpd="sng">
              <a:solidFill>
                <a:schemeClr val="dk1"/>
              </a:solidFill>
              <a:prstDash val="solid"/>
              <a:round/>
              <a:headEnd type="none" w="med" len="med"/>
              <a:tailEnd type="none" w="med" len="med"/>
            </a:ln>
          </p:spPr>
        </p:cxnSp>
        <p:cxnSp>
          <p:nvCxnSpPr>
            <p:cNvPr id="616" name="Shape 616"/>
            <p:cNvCxnSpPr/>
            <p:nvPr/>
          </p:nvCxnSpPr>
          <p:spPr>
            <a:xfrm rot="10800000">
              <a:off x="3523160" y="5561714"/>
              <a:ext cx="1244663" cy="0"/>
            </a:xfrm>
            <a:prstGeom prst="straightConnector1">
              <a:avLst/>
            </a:prstGeom>
            <a:noFill/>
            <a:ln w="28575" cap="flat" cmpd="sng">
              <a:solidFill>
                <a:schemeClr val="dk1"/>
              </a:solidFill>
              <a:prstDash val="solid"/>
              <a:round/>
              <a:headEnd type="none" w="med" len="med"/>
              <a:tailEnd type="none" w="med" len="med"/>
            </a:ln>
          </p:spPr>
        </p:cxnSp>
      </p:grpSp>
      <p:cxnSp>
        <p:nvCxnSpPr>
          <p:cNvPr id="617" name="Shape 617"/>
          <p:cNvCxnSpPr/>
          <p:nvPr/>
        </p:nvCxnSpPr>
        <p:spPr>
          <a:xfrm rot="10800000" flipH="1">
            <a:off x="5763089" y="3259276"/>
            <a:ext cx="1613864" cy="1541323"/>
          </a:xfrm>
          <a:prstGeom prst="straightConnector1">
            <a:avLst/>
          </a:prstGeom>
          <a:noFill/>
          <a:ln w="9525" cap="flat" cmpd="sng">
            <a:solidFill>
              <a:srgbClr val="C4BD97"/>
            </a:solidFill>
            <a:prstDash val="solid"/>
            <a:round/>
            <a:headEnd type="none" w="med" len="med"/>
            <a:tailEnd type="none" w="med" len="med"/>
          </a:ln>
        </p:spPr>
      </p:cxnSp>
      <p:cxnSp>
        <p:nvCxnSpPr>
          <p:cNvPr id="618" name="Shape 618"/>
          <p:cNvCxnSpPr/>
          <p:nvPr/>
        </p:nvCxnSpPr>
        <p:spPr>
          <a:xfrm>
            <a:off x="3741098" y="3830598"/>
            <a:ext cx="0" cy="1524000"/>
          </a:xfrm>
          <a:prstGeom prst="straightConnector1">
            <a:avLst/>
          </a:prstGeom>
          <a:noFill/>
          <a:ln w="28575" cap="flat" cmpd="sng">
            <a:solidFill>
              <a:schemeClr val="dk1"/>
            </a:solidFill>
            <a:prstDash val="solid"/>
            <a:round/>
            <a:headEnd type="none" w="med" len="med"/>
            <a:tailEnd type="none" w="med" len="med"/>
          </a:ln>
        </p:spPr>
      </p:cxnSp>
      <p:cxnSp>
        <p:nvCxnSpPr>
          <p:cNvPr id="619" name="Shape 619"/>
          <p:cNvCxnSpPr/>
          <p:nvPr/>
        </p:nvCxnSpPr>
        <p:spPr>
          <a:xfrm>
            <a:off x="4953050" y="3830598"/>
            <a:ext cx="0" cy="1524000"/>
          </a:xfrm>
          <a:prstGeom prst="straightConnector1">
            <a:avLst/>
          </a:prstGeom>
          <a:noFill/>
          <a:ln w="28575" cap="flat" cmpd="sng">
            <a:solidFill>
              <a:schemeClr val="dk1"/>
            </a:solidFill>
            <a:prstDash val="solid"/>
            <a:round/>
            <a:headEnd type="none" w="med" len="med"/>
            <a:tailEnd type="none" w="med" len="med"/>
          </a:ln>
        </p:spPr>
      </p:cxnSp>
      <p:cxnSp>
        <p:nvCxnSpPr>
          <p:cNvPr id="620" name="Shape 620"/>
          <p:cNvCxnSpPr/>
          <p:nvPr/>
        </p:nvCxnSpPr>
        <p:spPr>
          <a:xfrm rot="10800000">
            <a:off x="3723649" y="3825037"/>
            <a:ext cx="1244663" cy="0"/>
          </a:xfrm>
          <a:prstGeom prst="straightConnector1">
            <a:avLst/>
          </a:prstGeom>
          <a:noFill/>
          <a:ln w="28575" cap="flat" cmpd="sng">
            <a:solidFill>
              <a:schemeClr val="dk1"/>
            </a:solidFill>
            <a:prstDash val="solid"/>
            <a:round/>
            <a:headEnd type="none" w="med" len="med"/>
            <a:tailEnd type="none" w="med" len="med"/>
          </a:ln>
        </p:spPr>
      </p:cxnSp>
      <p:cxnSp>
        <p:nvCxnSpPr>
          <p:cNvPr id="621" name="Shape 621"/>
          <p:cNvCxnSpPr/>
          <p:nvPr/>
        </p:nvCxnSpPr>
        <p:spPr>
          <a:xfrm rot="10800000">
            <a:off x="3723649" y="5349037"/>
            <a:ext cx="1244663" cy="0"/>
          </a:xfrm>
          <a:prstGeom prst="straightConnector1">
            <a:avLst/>
          </a:prstGeom>
          <a:noFill/>
          <a:ln w="28575" cap="flat" cmpd="sng">
            <a:solidFill>
              <a:schemeClr val="dk1"/>
            </a:solidFill>
            <a:prstDash val="solid"/>
            <a:round/>
            <a:headEnd type="none" w="med" len="med"/>
            <a:tailEnd type="none" w="med" len="med"/>
          </a:ln>
        </p:spPr>
      </p:cxnSp>
      <p:cxnSp>
        <p:nvCxnSpPr>
          <p:cNvPr id="622" name="Shape 622"/>
          <p:cNvCxnSpPr/>
          <p:nvPr/>
        </p:nvCxnSpPr>
        <p:spPr>
          <a:xfrm rot="10800000">
            <a:off x="4966609" y="2362200"/>
            <a:ext cx="2978168" cy="0"/>
          </a:xfrm>
          <a:prstGeom prst="straightConnector1">
            <a:avLst/>
          </a:prstGeom>
          <a:noFill/>
          <a:ln w="9525" cap="flat" cmpd="sng">
            <a:solidFill>
              <a:srgbClr val="C4BD97"/>
            </a:solidFill>
            <a:prstDash val="solid"/>
            <a:round/>
            <a:headEnd type="none" w="med" len="med"/>
            <a:tailEnd type="none" w="med" len="med"/>
          </a:ln>
        </p:spPr>
      </p:cxnSp>
      <p:cxnSp>
        <p:nvCxnSpPr>
          <p:cNvPr id="623" name="Shape 623"/>
          <p:cNvCxnSpPr/>
          <p:nvPr/>
        </p:nvCxnSpPr>
        <p:spPr>
          <a:xfrm rot="10800000">
            <a:off x="5999846" y="3231539"/>
            <a:ext cx="0" cy="1326632"/>
          </a:xfrm>
          <a:prstGeom prst="straightConnector1">
            <a:avLst/>
          </a:prstGeom>
          <a:noFill/>
          <a:ln w="9525" cap="flat" cmpd="sng">
            <a:solidFill>
              <a:srgbClr val="C4BD97"/>
            </a:solidFill>
            <a:prstDash val="solid"/>
            <a:round/>
            <a:headEnd type="none" w="med" len="med"/>
            <a:tailEnd type="none" w="med" len="med"/>
          </a:ln>
        </p:spPr>
      </p:cxnSp>
      <p:cxnSp>
        <p:nvCxnSpPr>
          <p:cNvPr id="624" name="Shape 624"/>
          <p:cNvCxnSpPr/>
          <p:nvPr/>
        </p:nvCxnSpPr>
        <p:spPr>
          <a:xfrm rot="10800000">
            <a:off x="7084360" y="3200400"/>
            <a:ext cx="0" cy="348021"/>
          </a:xfrm>
          <a:prstGeom prst="straightConnector1">
            <a:avLst/>
          </a:prstGeom>
          <a:noFill/>
          <a:ln w="9525" cap="flat" cmpd="sng">
            <a:solidFill>
              <a:srgbClr val="C4BD97"/>
            </a:solidFill>
            <a:prstDash val="solid"/>
            <a:round/>
            <a:headEnd type="none" w="med" len="med"/>
            <a:tailEnd type="none" w="med" len="med"/>
          </a:ln>
        </p:spPr>
      </p:cxnSp>
      <p:cxnSp>
        <p:nvCxnSpPr>
          <p:cNvPr id="625" name="Shape 625"/>
          <p:cNvCxnSpPr/>
          <p:nvPr/>
        </p:nvCxnSpPr>
        <p:spPr>
          <a:xfrm rot="10800000" flipH="1">
            <a:off x="6836695" y="2362201"/>
            <a:ext cx="23568" cy="3094949"/>
          </a:xfrm>
          <a:prstGeom prst="straightConnector1">
            <a:avLst/>
          </a:prstGeom>
          <a:noFill/>
          <a:ln w="9525" cap="flat" cmpd="sng">
            <a:solidFill>
              <a:srgbClr val="C4BD97"/>
            </a:solidFill>
            <a:prstDash val="solid"/>
            <a:round/>
            <a:headEnd type="none" w="med" len="med"/>
            <a:tailEnd type="none" w="med" len="med"/>
          </a:ln>
        </p:spPr>
      </p:cxnSp>
      <p:cxnSp>
        <p:nvCxnSpPr>
          <p:cNvPr id="626" name="Shape 626"/>
          <p:cNvCxnSpPr/>
          <p:nvPr/>
        </p:nvCxnSpPr>
        <p:spPr>
          <a:xfrm rot="10800000" flipH="1">
            <a:off x="7932993" y="2362201"/>
            <a:ext cx="4918" cy="2028148"/>
          </a:xfrm>
          <a:prstGeom prst="straightConnector1">
            <a:avLst/>
          </a:prstGeom>
          <a:noFill/>
          <a:ln w="9525" cap="flat" cmpd="sng">
            <a:solidFill>
              <a:srgbClr val="C4BD97"/>
            </a:solidFill>
            <a:prstDash val="solid"/>
            <a:round/>
            <a:headEnd type="none" w="med" len="med"/>
            <a:tailEnd type="none" w="med" len="med"/>
          </a:ln>
        </p:spPr>
      </p:cxnSp>
      <p:cxnSp>
        <p:nvCxnSpPr>
          <p:cNvPr id="627" name="Shape 627"/>
          <p:cNvCxnSpPr/>
          <p:nvPr/>
        </p:nvCxnSpPr>
        <p:spPr>
          <a:xfrm flipH="1">
            <a:off x="5988793" y="2364253"/>
            <a:ext cx="871470" cy="856564"/>
          </a:xfrm>
          <a:prstGeom prst="straightConnector1">
            <a:avLst/>
          </a:prstGeom>
          <a:noFill/>
          <a:ln w="28575" cap="flat" cmpd="sng">
            <a:solidFill>
              <a:schemeClr val="dk1"/>
            </a:solidFill>
            <a:prstDash val="solid"/>
            <a:round/>
            <a:headEnd type="none" w="med" len="med"/>
            <a:tailEnd type="none" w="med" len="med"/>
          </a:ln>
        </p:spPr>
      </p:cxnSp>
      <p:cxnSp>
        <p:nvCxnSpPr>
          <p:cNvPr id="628" name="Shape 628"/>
          <p:cNvCxnSpPr/>
          <p:nvPr/>
        </p:nvCxnSpPr>
        <p:spPr>
          <a:xfrm flipH="1">
            <a:off x="7066443" y="2364253"/>
            <a:ext cx="871470" cy="856564"/>
          </a:xfrm>
          <a:prstGeom prst="straightConnector1">
            <a:avLst/>
          </a:prstGeom>
          <a:noFill/>
          <a:ln w="28575" cap="flat" cmpd="sng">
            <a:solidFill>
              <a:schemeClr val="dk1"/>
            </a:solidFill>
            <a:prstDash val="solid"/>
            <a:round/>
            <a:headEnd type="none" w="med" len="med"/>
            <a:tailEnd type="none" w="med" len="med"/>
          </a:ln>
        </p:spPr>
      </p:cxnSp>
      <p:cxnSp>
        <p:nvCxnSpPr>
          <p:cNvPr id="629" name="Shape 629"/>
          <p:cNvCxnSpPr/>
          <p:nvPr/>
        </p:nvCxnSpPr>
        <p:spPr>
          <a:xfrm rot="10800000">
            <a:off x="6014153" y="3220818"/>
            <a:ext cx="1090164" cy="0"/>
          </a:xfrm>
          <a:prstGeom prst="straightConnector1">
            <a:avLst/>
          </a:prstGeom>
          <a:noFill/>
          <a:ln w="28575" cap="flat" cmpd="sng">
            <a:solidFill>
              <a:schemeClr val="dk1"/>
            </a:solidFill>
            <a:prstDash val="solid"/>
            <a:round/>
            <a:headEnd type="none" w="med" len="med"/>
            <a:tailEnd type="none" w="med" len="med"/>
          </a:ln>
        </p:spPr>
      </p:cxnSp>
      <p:cxnSp>
        <p:nvCxnSpPr>
          <p:cNvPr id="630" name="Shape 630"/>
          <p:cNvCxnSpPr/>
          <p:nvPr/>
        </p:nvCxnSpPr>
        <p:spPr>
          <a:xfrm rot="10800000">
            <a:off x="6860263" y="2364253"/>
            <a:ext cx="1090164" cy="0"/>
          </a:xfrm>
          <a:prstGeom prst="straightConnector1">
            <a:avLst/>
          </a:prstGeom>
          <a:noFill/>
          <a:ln w="28575" cap="flat" cmpd="sng">
            <a:solidFill>
              <a:schemeClr val="dk1"/>
            </a:solidFill>
            <a:prstDash val="solid"/>
            <a:round/>
            <a:headEnd type="none" w="med" len="med"/>
            <a:tailEnd type="none" w="med" len="med"/>
          </a:ln>
        </p:spPr>
      </p:cxnSp>
      <p:sp>
        <p:nvSpPr>
          <p:cNvPr id="631" name="Shape 631"/>
          <p:cNvSpPr/>
          <p:nvPr/>
        </p:nvSpPr>
        <p:spPr>
          <a:xfrm rot="10800000">
            <a:off x="6896048" y="2887772"/>
            <a:ext cx="524055" cy="687533"/>
          </a:xfrm>
          <a:prstGeom prst="arc">
            <a:avLst>
              <a:gd name="adj1" fmla="val 17446589"/>
              <a:gd name="adj2" fmla="val 0"/>
            </a:avLst>
          </a:prstGeom>
          <a:noFill/>
          <a:ln w="9525" cap="flat" cmpd="sng">
            <a:solidFill>
              <a:srgbClr val="4A7DBB"/>
            </a:solidFill>
            <a:prstDash val="solid"/>
            <a:round/>
            <a:headEnd type="triangle" w="lg" len="lg"/>
            <a:tailEnd type="triangle" w="lg" len="lg"/>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632" name="Shape 632"/>
          <p:cNvSpPr txBox="1"/>
          <p:nvPr/>
        </p:nvSpPr>
        <p:spPr>
          <a:xfrm>
            <a:off x="6462044" y="3264851"/>
            <a:ext cx="50806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45°</a:t>
            </a:r>
          </a:p>
        </p:txBody>
      </p:sp>
      <p:sp>
        <p:nvSpPr>
          <p:cNvPr id="633" name="Shape 633"/>
          <p:cNvSpPr txBox="1"/>
          <p:nvPr/>
        </p:nvSpPr>
        <p:spPr>
          <a:xfrm>
            <a:off x="1259016" y="3493953"/>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634" name="Shape 634"/>
          <p:cNvSpPr txBox="1"/>
          <p:nvPr/>
        </p:nvSpPr>
        <p:spPr>
          <a:xfrm>
            <a:off x="2997599" y="5282221"/>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635" name="Shape 635"/>
          <p:cNvSpPr txBox="1"/>
          <p:nvPr/>
        </p:nvSpPr>
        <p:spPr>
          <a:xfrm>
            <a:off x="1216979" y="5301660"/>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636" name="Shape 636"/>
          <p:cNvSpPr txBox="1"/>
          <p:nvPr/>
        </p:nvSpPr>
        <p:spPr>
          <a:xfrm>
            <a:off x="4924889" y="3528114"/>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637" name="Shape 637"/>
          <p:cNvSpPr txBox="1"/>
          <p:nvPr/>
        </p:nvSpPr>
        <p:spPr>
          <a:xfrm>
            <a:off x="3465764" y="3505200"/>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638" name="Shape 638"/>
          <p:cNvSpPr txBox="1"/>
          <p:nvPr/>
        </p:nvSpPr>
        <p:spPr>
          <a:xfrm>
            <a:off x="4924889" y="5257800"/>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639" name="Shape 639"/>
          <p:cNvSpPr txBox="1"/>
          <p:nvPr/>
        </p:nvSpPr>
        <p:spPr>
          <a:xfrm>
            <a:off x="3465764" y="5285241"/>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640" name="Shape 640"/>
          <p:cNvSpPr txBox="1"/>
          <p:nvPr/>
        </p:nvSpPr>
        <p:spPr>
          <a:xfrm>
            <a:off x="7935453" y="4188839"/>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b</a:t>
            </a:r>
          </a:p>
        </p:txBody>
      </p:sp>
      <p:sp>
        <p:nvSpPr>
          <p:cNvPr id="641" name="Shape 641"/>
          <p:cNvSpPr txBox="1"/>
          <p:nvPr/>
        </p:nvSpPr>
        <p:spPr>
          <a:xfrm>
            <a:off x="7194692" y="3353960"/>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
        <p:nvSpPr>
          <p:cNvPr id="642" name="Shape 642"/>
          <p:cNvSpPr txBox="1"/>
          <p:nvPr/>
        </p:nvSpPr>
        <p:spPr>
          <a:xfrm>
            <a:off x="6486094" y="5387253"/>
            <a:ext cx="28244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643" name="Shape 643"/>
          <p:cNvSpPr txBox="1"/>
          <p:nvPr/>
        </p:nvSpPr>
        <p:spPr>
          <a:xfrm>
            <a:off x="5707660" y="4282326"/>
            <a:ext cx="3064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644" name="Shape 644"/>
          <p:cNvSpPr txBox="1"/>
          <p:nvPr/>
        </p:nvSpPr>
        <p:spPr>
          <a:xfrm>
            <a:off x="1320573" y="2848732"/>
            <a:ext cx="660757"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a:t>
            </a:r>
          </a:p>
        </p:txBody>
      </p:sp>
      <p:sp>
        <p:nvSpPr>
          <p:cNvPr id="645" name="Shape 645"/>
          <p:cNvSpPr txBox="1"/>
          <p:nvPr/>
        </p:nvSpPr>
        <p:spPr>
          <a:xfrm>
            <a:off x="2609440" y="2853415"/>
            <a:ext cx="593431"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0" i="0" u="none" strike="noStrike" cap="none" baseline="0">
                <a:solidFill>
                  <a:schemeClr val="dk1"/>
                </a:solidFill>
                <a:latin typeface="Calibri"/>
                <a:ea typeface="Calibri"/>
                <a:cs typeface="Calibri"/>
                <a:sym typeface="Calibri"/>
              </a:rPr>
              <a:t>c'(b')</a:t>
            </a:r>
          </a:p>
        </p:txBody>
      </p:sp>
      <p:sp>
        <p:nvSpPr>
          <p:cNvPr id="646" name="Shape 646"/>
          <p:cNvSpPr txBox="1"/>
          <p:nvPr/>
        </p:nvSpPr>
        <p:spPr>
          <a:xfrm>
            <a:off x="3076865" y="2834543"/>
            <a:ext cx="76976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   </a:t>
            </a:r>
            <a:r>
              <a:rPr lang="en-US" sz="1600" b="0" i="0" u="none" strike="noStrike" cap="none" baseline="0">
                <a:solidFill>
                  <a:schemeClr val="dk1"/>
                </a:solidFill>
                <a:latin typeface="Calibri"/>
                <a:ea typeface="Calibri"/>
                <a:cs typeface="Calibri"/>
                <a:sym typeface="Calibri"/>
              </a:rPr>
              <a:t>d‘(a')</a:t>
            </a:r>
          </a:p>
        </p:txBody>
      </p:sp>
      <p:sp>
        <p:nvSpPr>
          <p:cNvPr id="647" name="Shape 647"/>
          <p:cNvSpPr txBox="1"/>
          <p:nvPr/>
        </p:nvSpPr>
        <p:spPr>
          <a:xfrm>
            <a:off x="4810589" y="1990372"/>
            <a:ext cx="64793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c'(b')</a:t>
            </a:r>
          </a:p>
        </p:txBody>
      </p:sp>
      <p:sp>
        <p:nvSpPr>
          <p:cNvPr id="648" name="Shape 648"/>
          <p:cNvSpPr txBox="1"/>
          <p:nvPr/>
        </p:nvSpPr>
        <p:spPr>
          <a:xfrm>
            <a:off x="5707660" y="2907267"/>
            <a:ext cx="3577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d'</a:t>
            </a:r>
          </a:p>
        </p:txBody>
      </p:sp>
      <p:sp>
        <p:nvSpPr>
          <p:cNvPr id="649" name="Shape 649"/>
          <p:cNvSpPr txBox="1"/>
          <p:nvPr/>
        </p:nvSpPr>
        <p:spPr>
          <a:xfrm>
            <a:off x="6727515" y="1992867"/>
            <a:ext cx="40911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a:t>
            </a:r>
          </a:p>
        </p:txBody>
      </p:sp>
      <p:sp>
        <p:nvSpPr>
          <p:cNvPr id="650" name="Shape 650"/>
          <p:cNvSpPr txBox="1"/>
          <p:nvPr/>
        </p:nvSpPr>
        <p:spPr>
          <a:xfrm>
            <a:off x="7215549" y="2895519"/>
            <a:ext cx="40911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84"/>
                                        </p:tgtEl>
                                        <p:attrNameLst>
                                          <p:attrName>style.visibility</p:attrName>
                                        </p:attrNameLst>
                                      </p:cBhvr>
                                      <p:to>
                                        <p:strVal val="visible"/>
                                      </p:to>
                                    </p:set>
                                    <p:anim calcmode="lin" valueType="num">
                                      <p:cBhvr additive="base">
                                        <p:cTn id="7" dur="500"/>
                                        <p:tgtEl>
                                          <p:spTgt spid="584"/>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8"/>
                                        </p:tgtEl>
                                        <p:attrNameLst>
                                          <p:attrName>style.visibility</p:attrName>
                                        </p:attrNameLst>
                                      </p:cBhvr>
                                      <p:to>
                                        <p:strVal val="visible"/>
                                      </p:to>
                                    </p:set>
                                    <p:animEffect transition="in" filter="fade">
                                      <p:cBhvr>
                                        <p:cTn id="12" dur="1"/>
                                        <p:tgtEl>
                                          <p:spTgt spid="588"/>
                                        </p:tgtEl>
                                      </p:cBhvr>
                                    </p:animEffect>
                                  </p:childTnLst>
                                </p:cTn>
                              </p:par>
                              <p:par>
                                <p:cTn id="13" presetID="10" presetClass="entr" presetSubtype="0" fill="hold" nodeType="withEffect">
                                  <p:stCondLst>
                                    <p:cond delay="0"/>
                                  </p:stCondLst>
                                  <p:childTnLst>
                                    <p:set>
                                      <p:cBhvr>
                                        <p:cTn id="14" dur="1" fill="hold">
                                          <p:stCondLst>
                                            <p:cond delay="0"/>
                                          </p:stCondLst>
                                        </p:cTn>
                                        <p:tgtEl>
                                          <p:spTgt spid="587"/>
                                        </p:tgtEl>
                                        <p:attrNameLst>
                                          <p:attrName>style.visibility</p:attrName>
                                        </p:attrNameLst>
                                      </p:cBhvr>
                                      <p:to>
                                        <p:strVal val="visible"/>
                                      </p:to>
                                    </p:set>
                                    <p:animEffect transition="in" filter="fade">
                                      <p:cBhvr>
                                        <p:cTn id="15" dur="1"/>
                                        <p:tgtEl>
                                          <p:spTgt spid="587"/>
                                        </p:tgtEl>
                                      </p:cBhvr>
                                    </p:animEffect>
                                  </p:childTnLst>
                                </p:cTn>
                              </p:par>
                              <p:par>
                                <p:cTn id="16" presetID="10" presetClass="entr" presetSubtype="0" fill="hold" nodeType="withEffect">
                                  <p:stCondLst>
                                    <p:cond delay="0"/>
                                  </p:stCondLst>
                                  <p:childTnLst>
                                    <p:set>
                                      <p:cBhvr>
                                        <p:cTn id="17" dur="1" fill="hold">
                                          <p:stCondLst>
                                            <p:cond delay="0"/>
                                          </p:stCondLst>
                                        </p:cTn>
                                        <p:tgtEl>
                                          <p:spTgt spid="589"/>
                                        </p:tgtEl>
                                        <p:attrNameLst>
                                          <p:attrName>style.visibility</p:attrName>
                                        </p:attrNameLst>
                                      </p:cBhvr>
                                      <p:to>
                                        <p:strVal val="visible"/>
                                      </p:to>
                                    </p:set>
                                    <p:animEffect transition="in" filter="fade">
                                      <p:cBhvr>
                                        <p:cTn id="18" dur="1"/>
                                        <p:tgtEl>
                                          <p:spTgt spid="589"/>
                                        </p:tgtEl>
                                      </p:cBhvr>
                                    </p:animEffect>
                                  </p:childTnLst>
                                </p:cTn>
                              </p:par>
                              <p:par>
                                <p:cTn id="19" presetID="10" presetClass="entr" presetSubtype="0" fill="hold" nodeType="withEffect">
                                  <p:stCondLst>
                                    <p:cond delay="0"/>
                                  </p:stCondLst>
                                  <p:childTnLst>
                                    <p:set>
                                      <p:cBhvr>
                                        <p:cTn id="20" dur="1" fill="hold">
                                          <p:stCondLst>
                                            <p:cond delay="0"/>
                                          </p:stCondLst>
                                        </p:cTn>
                                        <p:tgtEl>
                                          <p:spTgt spid="590"/>
                                        </p:tgtEl>
                                        <p:attrNameLst>
                                          <p:attrName>style.visibility</p:attrName>
                                        </p:attrNameLst>
                                      </p:cBhvr>
                                      <p:to>
                                        <p:strVal val="visible"/>
                                      </p:to>
                                    </p:set>
                                    <p:animEffect transition="in" filter="fade">
                                      <p:cBhvr>
                                        <p:cTn id="21" dur="1"/>
                                        <p:tgtEl>
                                          <p:spTgt spid="59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04"/>
                                        </p:tgtEl>
                                        <p:attrNameLst>
                                          <p:attrName>style.visibility</p:attrName>
                                        </p:attrNameLst>
                                      </p:cBhvr>
                                      <p:to>
                                        <p:strVal val="visible"/>
                                      </p:to>
                                    </p:set>
                                    <p:animEffect transition="in" filter="fade">
                                      <p:cBhvr>
                                        <p:cTn id="26" dur="1"/>
                                        <p:tgtEl>
                                          <p:spTgt spid="604"/>
                                        </p:tgtEl>
                                      </p:cBhvr>
                                    </p:animEffect>
                                  </p:childTnLst>
                                </p:cTn>
                              </p:par>
                              <p:par>
                                <p:cTn id="27" presetID="10" presetClass="entr" presetSubtype="0" fill="hold" nodeType="withEffect">
                                  <p:stCondLst>
                                    <p:cond delay="0"/>
                                  </p:stCondLst>
                                  <p:childTnLst>
                                    <p:set>
                                      <p:cBhvr>
                                        <p:cTn id="28" dur="1" fill="hold">
                                          <p:stCondLst>
                                            <p:cond delay="0"/>
                                          </p:stCondLst>
                                        </p:cTn>
                                        <p:tgtEl>
                                          <p:spTgt spid="596"/>
                                        </p:tgtEl>
                                        <p:attrNameLst>
                                          <p:attrName>style.visibility</p:attrName>
                                        </p:attrNameLst>
                                      </p:cBhvr>
                                      <p:to>
                                        <p:strVal val="visible"/>
                                      </p:to>
                                    </p:set>
                                    <p:animEffect transition="in" filter="fade">
                                      <p:cBhvr>
                                        <p:cTn id="29" dur="1"/>
                                        <p:tgtEl>
                                          <p:spTgt spid="596"/>
                                        </p:tgtEl>
                                      </p:cBhvr>
                                    </p:animEffect>
                                  </p:childTnLst>
                                </p:cTn>
                              </p:par>
                              <p:par>
                                <p:cTn id="30" presetID="10" presetClass="entr" presetSubtype="0" fill="hold" nodeType="withEffect">
                                  <p:stCondLst>
                                    <p:cond delay="0"/>
                                  </p:stCondLst>
                                  <p:childTnLst>
                                    <p:set>
                                      <p:cBhvr>
                                        <p:cTn id="31" dur="1" fill="hold">
                                          <p:stCondLst>
                                            <p:cond delay="0"/>
                                          </p:stCondLst>
                                        </p:cTn>
                                        <p:tgtEl>
                                          <p:spTgt spid="600"/>
                                        </p:tgtEl>
                                        <p:attrNameLst>
                                          <p:attrName>style.visibility</p:attrName>
                                        </p:attrNameLst>
                                      </p:cBhvr>
                                      <p:to>
                                        <p:strVal val="visible"/>
                                      </p:to>
                                    </p:set>
                                    <p:animEffect transition="in" filter="fade">
                                      <p:cBhvr>
                                        <p:cTn id="32" dur="1"/>
                                        <p:tgtEl>
                                          <p:spTgt spid="600"/>
                                        </p:tgtEl>
                                      </p:cBhvr>
                                    </p:animEffect>
                                  </p:childTnLst>
                                </p:cTn>
                              </p:par>
                              <p:par>
                                <p:cTn id="33" presetID="10" presetClass="entr" presetSubtype="0" fill="hold" nodeType="withEffect">
                                  <p:stCondLst>
                                    <p:cond delay="0"/>
                                  </p:stCondLst>
                                  <p:childTnLst>
                                    <p:set>
                                      <p:cBhvr>
                                        <p:cTn id="34" dur="1" fill="hold">
                                          <p:stCondLst>
                                            <p:cond delay="0"/>
                                          </p:stCondLst>
                                        </p:cTn>
                                        <p:tgtEl>
                                          <p:spTgt spid="605"/>
                                        </p:tgtEl>
                                        <p:attrNameLst>
                                          <p:attrName>style.visibility</p:attrName>
                                        </p:attrNameLst>
                                      </p:cBhvr>
                                      <p:to>
                                        <p:strVal val="visible"/>
                                      </p:to>
                                    </p:set>
                                    <p:animEffect transition="in" filter="fade">
                                      <p:cBhvr>
                                        <p:cTn id="35" dur="1"/>
                                        <p:tgtEl>
                                          <p:spTgt spid="60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01"/>
                                        </p:tgtEl>
                                        <p:attrNameLst>
                                          <p:attrName>style.visibility</p:attrName>
                                        </p:attrNameLst>
                                      </p:cBhvr>
                                      <p:to>
                                        <p:strVal val="visible"/>
                                      </p:to>
                                    </p:set>
                                    <p:animEffect transition="in" filter="fade">
                                      <p:cBhvr>
                                        <p:cTn id="40" dur="1"/>
                                        <p:tgtEl>
                                          <p:spTgt spid="601"/>
                                        </p:tgtEl>
                                      </p:cBhvr>
                                    </p:animEffect>
                                  </p:childTnLst>
                                </p:cTn>
                              </p:par>
                              <p:par>
                                <p:cTn id="41" presetID="10" presetClass="entr" presetSubtype="0" fill="hold" nodeType="withEffect">
                                  <p:stCondLst>
                                    <p:cond delay="0"/>
                                  </p:stCondLst>
                                  <p:childTnLst>
                                    <p:set>
                                      <p:cBhvr>
                                        <p:cTn id="42" dur="1" fill="hold">
                                          <p:stCondLst>
                                            <p:cond delay="0"/>
                                          </p:stCondLst>
                                        </p:cTn>
                                        <p:tgtEl>
                                          <p:spTgt spid="602"/>
                                        </p:tgtEl>
                                        <p:attrNameLst>
                                          <p:attrName>style.visibility</p:attrName>
                                        </p:attrNameLst>
                                      </p:cBhvr>
                                      <p:to>
                                        <p:strVal val="visible"/>
                                      </p:to>
                                    </p:set>
                                    <p:animEffect transition="in" filter="fade">
                                      <p:cBhvr>
                                        <p:cTn id="43" dur="1"/>
                                        <p:tgtEl>
                                          <p:spTgt spid="602"/>
                                        </p:tgtEl>
                                      </p:cBhvr>
                                    </p:animEffect>
                                  </p:childTnLst>
                                </p:cTn>
                              </p:par>
                              <p:par>
                                <p:cTn id="44" presetID="10" presetClass="entr" presetSubtype="0" fill="hold" nodeType="withEffect">
                                  <p:stCondLst>
                                    <p:cond delay="0"/>
                                  </p:stCondLst>
                                  <p:childTnLst>
                                    <p:set>
                                      <p:cBhvr>
                                        <p:cTn id="45" dur="1" fill="hold">
                                          <p:stCondLst>
                                            <p:cond delay="0"/>
                                          </p:stCondLst>
                                        </p:cTn>
                                        <p:tgtEl>
                                          <p:spTgt spid="591"/>
                                        </p:tgtEl>
                                        <p:attrNameLst>
                                          <p:attrName>style.visibility</p:attrName>
                                        </p:attrNameLst>
                                      </p:cBhvr>
                                      <p:to>
                                        <p:strVal val="visible"/>
                                      </p:to>
                                    </p:set>
                                    <p:animEffect transition="in" filter="fade">
                                      <p:cBhvr>
                                        <p:cTn id="46" dur="1"/>
                                        <p:tgtEl>
                                          <p:spTgt spid="591"/>
                                        </p:tgtEl>
                                      </p:cBhvr>
                                    </p:animEffect>
                                  </p:childTnLst>
                                </p:cTn>
                              </p:par>
                              <p:par>
                                <p:cTn id="47" presetID="10" presetClass="entr" presetSubtype="0" fill="hold" nodeType="withEffect">
                                  <p:stCondLst>
                                    <p:cond delay="0"/>
                                  </p:stCondLst>
                                  <p:childTnLst>
                                    <p:set>
                                      <p:cBhvr>
                                        <p:cTn id="48" dur="1" fill="hold">
                                          <p:stCondLst>
                                            <p:cond delay="0"/>
                                          </p:stCondLst>
                                        </p:cTn>
                                        <p:tgtEl>
                                          <p:spTgt spid="592"/>
                                        </p:tgtEl>
                                        <p:attrNameLst>
                                          <p:attrName>style.visibility</p:attrName>
                                        </p:attrNameLst>
                                      </p:cBhvr>
                                      <p:to>
                                        <p:strVal val="visible"/>
                                      </p:to>
                                    </p:set>
                                    <p:animEffect transition="in" filter="fade">
                                      <p:cBhvr>
                                        <p:cTn id="49" dur="1"/>
                                        <p:tgtEl>
                                          <p:spTgt spid="59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33"/>
                                        </p:tgtEl>
                                        <p:attrNameLst>
                                          <p:attrName>style.visibility</p:attrName>
                                        </p:attrNameLst>
                                      </p:cBhvr>
                                      <p:to>
                                        <p:strVal val="visible"/>
                                      </p:to>
                                    </p:set>
                                    <p:animEffect transition="in" filter="fade">
                                      <p:cBhvr>
                                        <p:cTn id="54" dur="1"/>
                                        <p:tgtEl>
                                          <p:spTgt spid="633"/>
                                        </p:tgtEl>
                                      </p:cBhvr>
                                    </p:animEffect>
                                  </p:childTnLst>
                                </p:cTn>
                              </p:par>
                              <p:par>
                                <p:cTn id="55" presetID="10" presetClass="entr" presetSubtype="0" fill="hold" nodeType="withEffect">
                                  <p:stCondLst>
                                    <p:cond delay="0"/>
                                  </p:stCondLst>
                                  <p:childTnLst>
                                    <p:set>
                                      <p:cBhvr>
                                        <p:cTn id="56" dur="1" fill="hold">
                                          <p:stCondLst>
                                            <p:cond delay="0"/>
                                          </p:stCondLst>
                                        </p:cTn>
                                        <p:tgtEl>
                                          <p:spTgt spid="599"/>
                                        </p:tgtEl>
                                        <p:attrNameLst>
                                          <p:attrName>style.visibility</p:attrName>
                                        </p:attrNameLst>
                                      </p:cBhvr>
                                      <p:to>
                                        <p:strVal val="visible"/>
                                      </p:to>
                                    </p:set>
                                    <p:animEffect transition="in" filter="fade">
                                      <p:cBhvr>
                                        <p:cTn id="57" dur="1"/>
                                        <p:tgtEl>
                                          <p:spTgt spid="599"/>
                                        </p:tgtEl>
                                      </p:cBhvr>
                                    </p:animEffect>
                                  </p:childTnLst>
                                </p:cTn>
                              </p:par>
                              <p:par>
                                <p:cTn id="58" presetID="10" presetClass="entr" presetSubtype="0" fill="hold" nodeType="withEffect">
                                  <p:stCondLst>
                                    <p:cond delay="0"/>
                                  </p:stCondLst>
                                  <p:childTnLst>
                                    <p:set>
                                      <p:cBhvr>
                                        <p:cTn id="59" dur="1" fill="hold">
                                          <p:stCondLst>
                                            <p:cond delay="0"/>
                                          </p:stCondLst>
                                        </p:cTn>
                                        <p:tgtEl>
                                          <p:spTgt spid="634"/>
                                        </p:tgtEl>
                                        <p:attrNameLst>
                                          <p:attrName>style.visibility</p:attrName>
                                        </p:attrNameLst>
                                      </p:cBhvr>
                                      <p:to>
                                        <p:strVal val="visible"/>
                                      </p:to>
                                    </p:set>
                                    <p:animEffect transition="in" filter="fade">
                                      <p:cBhvr>
                                        <p:cTn id="60" dur="1"/>
                                        <p:tgtEl>
                                          <p:spTgt spid="634"/>
                                        </p:tgtEl>
                                      </p:cBhvr>
                                    </p:animEffect>
                                  </p:childTnLst>
                                </p:cTn>
                              </p:par>
                              <p:par>
                                <p:cTn id="61" presetID="10" presetClass="entr" presetSubtype="0" fill="hold" nodeType="withEffect">
                                  <p:stCondLst>
                                    <p:cond delay="0"/>
                                  </p:stCondLst>
                                  <p:childTnLst>
                                    <p:set>
                                      <p:cBhvr>
                                        <p:cTn id="62" dur="1" fill="hold">
                                          <p:stCondLst>
                                            <p:cond delay="0"/>
                                          </p:stCondLst>
                                        </p:cTn>
                                        <p:tgtEl>
                                          <p:spTgt spid="635"/>
                                        </p:tgtEl>
                                        <p:attrNameLst>
                                          <p:attrName>style.visibility</p:attrName>
                                        </p:attrNameLst>
                                      </p:cBhvr>
                                      <p:to>
                                        <p:strVal val="visible"/>
                                      </p:to>
                                    </p:set>
                                    <p:animEffect transition="in" filter="fade">
                                      <p:cBhvr>
                                        <p:cTn id="63" dur="1"/>
                                        <p:tgtEl>
                                          <p:spTgt spid="63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603"/>
                                        </p:tgtEl>
                                        <p:attrNameLst>
                                          <p:attrName>style.visibility</p:attrName>
                                        </p:attrNameLst>
                                      </p:cBhvr>
                                      <p:to>
                                        <p:strVal val="visible"/>
                                      </p:to>
                                    </p:set>
                                    <p:animEffect transition="in" filter="fade">
                                      <p:cBhvr>
                                        <p:cTn id="68" dur="500"/>
                                        <p:tgtEl>
                                          <p:spTgt spid="603"/>
                                        </p:tgtEl>
                                      </p:cBhvr>
                                    </p:animEffect>
                                  </p:childTnLst>
                                </p:cTn>
                              </p:par>
                              <p:par>
                                <p:cTn id="69" presetID="10" presetClass="entr" presetSubtype="0" fill="hold" nodeType="withEffect">
                                  <p:stCondLst>
                                    <p:cond delay="0"/>
                                  </p:stCondLst>
                                  <p:childTnLst>
                                    <p:set>
                                      <p:cBhvr>
                                        <p:cTn id="70" dur="1" fill="hold">
                                          <p:stCondLst>
                                            <p:cond delay="0"/>
                                          </p:stCondLst>
                                        </p:cTn>
                                        <p:tgtEl>
                                          <p:spTgt spid="583"/>
                                        </p:tgtEl>
                                        <p:attrNameLst>
                                          <p:attrName>style.visibility</p:attrName>
                                        </p:attrNameLst>
                                      </p:cBhvr>
                                      <p:to>
                                        <p:strVal val="visible"/>
                                      </p:to>
                                    </p:set>
                                    <p:animEffect transition="in" filter="fade">
                                      <p:cBhvr>
                                        <p:cTn id="71" dur="500"/>
                                        <p:tgtEl>
                                          <p:spTgt spid="58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606"/>
                                        </p:tgtEl>
                                        <p:attrNameLst>
                                          <p:attrName>style.visibility</p:attrName>
                                        </p:attrNameLst>
                                      </p:cBhvr>
                                      <p:to>
                                        <p:strVal val="visible"/>
                                      </p:to>
                                    </p:set>
                                    <p:animEffect transition="in" filter="fade">
                                      <p:cBhvr>
                                        <p:cTn id="76" dur="1"/>
                                        <p:tgtEl>
                                          <p:spTgt spid="606"/>
                                        </p:tgtEl>
                                      </p:cBhvr>
                                    </p:animEffect>
                                  </p:childTnLst>
                                </p:cTn>
                              </p:par>
                              <p:par>
                                <p:cTn id="77" presetID="10" presetClass="entr" presetSubtype="0" fill="hold" nodeType="withEffect">
                                  <p:stCondLst>
                                    <p:cond delay="0"/>
                                  </p:stCondLst>
                                  <p:childTnLst>
                                    <p:set>
                                      <p:cBhvr>
                                        <p:cTn id="78" dur="1" fill="hold">
                                          <p:stCondLst>
                                            <p:cond delay="0"/>
                                          </p:stCondLst>
                                        </p:cTn>
                                        <p:tgtEl>
                                          <p:spTgt spid="644"/>
                                        </p:tgtEl>
                                        <p:attrNameLst>
                                          <p:attrName>style.visibility</p:attrName>
                                        </p:attrNameLst>
                                      </p:cBhvr>
                                      <p:to>
                                        <p:strVal val="visible"/>
                                      </p:to>
                                    </p:set>
                                    <p:animEffect transition="in" filter="fade">
                                      <p:cBhvr>
                                        <p:cTn id="79" dur="1"/>
                                        <p:tgtEl>
                                          <p:spTgt spid="644"/>
                                        </p:tgtEl>
                                      </p:cBhvr>
                                    </p:animEffect>
                                  </p:childTnLst>
                                </p:cTn>
                              </p:par>
                              <p:par>
                                <p:cTn id="80" presetID="10" presetClass="entr" presetSubtype="0" fill="hold" nodeType="withEffect">
                                  <p:stCondLst>
                                    <p:cond delay="0"/>
                                  </p:stCondLst>
                                  <p:childTnLst>
                                    <p:set>
                                      <p:cBhvr>
                                        <p:cTn id="81" dur="1" fill="hold">
                                          <p:stCondLst>
                                            <p:cond delay="0"/>
                                          </p:stCondLst>
                                        </p:cTn>
                                        <p:tgtEl>
                                          <p:spTgt spid="645"/>
                                        </p:tgtEl>
                                        <p:attrNameLst>
                                          <p:attrName>style.visibility</p:attrName>
                                        </p:attrNameLst>
                                      </p:cBhvr>
                                      <p:to>
                                        <p:strVal val="visible"/>
                                      </p:to>
                                    </p:set>
                                    <p:animEffect transition="in" filter="fade">
                                      <p:cBhvr>
                                        <p:cTn id="82" dur="1"/>
                                        <p:tgtEl>
                                          <p:spTgt spid="64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46"/>
                                        </p:tgtEl>
                                        <p:attrNameLst>
                                          <p:attrName>style.visibility</p:attrName>
                                        </p:attrNameLst>
                                      </p:cBhvr>
                                      <p:to>
                                        <p:strVal val="visible"/>
                                      </p:to>
                                    </p:set>
                                    <p:animEffect transition="in" filter="fade">
                                      <p:cBhvr>
                                        <p:cTn id="87" dur="1"/>
                                        <p:tgtEl>
                                          <p:spTgt spid="646"/>
                                        </p:tgtEl>
                                      </p:cBhvr>
                                    </p:animEffect>
                                  </p:childTnLst>
                                </p:cTn>
                              </p:par>
                              <p:par>
                                <p:cTn id="88" presetID="10" presetClass="entr" presetSubtype="0" fill="hold" nodeType="withEffect">
                                  <p:stCondLst>
                                    <p:cond delay="0"/>
                                  </p:stCondLst>
                                  <p:childTnLst>
                                    <p:set>
                                      <p:cBhvr>
                                        <p:cTn id="89" dur="1" fill="hold">
                                          <p:stCondLst>
                                            <p:cond delay="0"/>
                                          </p:stCondLst>
                                        </p:cTn>
                                        <p:tgtEl>
                                          <p:spTgt spid="647"/>
                                        </p:tgtEl>
                                        <p:attrNameLst>
                                          <p:attrName>style.visibility</p:attrName>
                                        </p:attrNameLst>
                                      </p:cBhvr>
                                      <p:to>
                                        <p:strVal val="visible"/>
                                      </p:to>
                                    </p:set>
                                    <p:animEffect transition="in" filter="fade">
                                      <p:cBhvr>
                                        <p:cTn id="90" dur="1"/>
                                        <p:tgtEl>
                                          <p:spTgt spid="647"/>
                                        </p:tgtEl>
                                      </p:cBhvr>
                                    </p:animEffect>
                                  </p:childTnLst>
                                </p:cTn>
                              </p:par>
                              <p:par>
                                <p:cTn id="91" presetID="10" presetClass="entr" presetSubtype="0" fill="hold" nodeType="withEffect">
                                  <p:stCondLst>
                                    <p:cond delay="0"/>
                                  </p:stCondLst>
                                  <p:childTnLst>
                                    <p:set>
                                      <p:cBhvr>
                                        <p:cTn id="92" dur="1" fill="hold">
                                          <p:stCondLst>
                                            <p:cond delay="0"/>
                                          </p:stCondLst>
                                        </p:cTn>
                                        <p:tgtEl>
                                          <p:spTgt spid="607"/>
                                        </p:tgtEl>
                                        <p:attrNameLst>
                                          <p:attrName>style.visibility</p:attrName>
                                        </p:attrNameLst>
                                      </p:cBhvr>
                                      <p:to>
                                        <p:strVal val="visible"/>
                                      </p:to>
                                    </p:set>
                                    <p:animEffect transition="in" filter="fade">
                                      <p:cBhvr>
                                        <p:cTn id="93" dur="1"/>
                                        <p:tgtEl>
                                          <p:spTgt spid="607"/>
                                        </p:tgtEl>
                                      </p:cBhvr>
                                    </p:animEffect>
                                  </p:childTnLst>
                                </p:cTn>
                              </p:par>
                              <p:par>
                                <p:cTn id="94" presetID="10" presetClass="entr" presetSubtype="0" fill="hold" nodeType="withEffect">
                                  <p:stCondLst>
                                    <p:cond delay="0"/>
                                  </p:stCondLst>
                                  <p:childTnLst>
                                    <p:set>
                                      <p:cBhvr>
                                        <p:cTn id="95" dur="1" fill="hold">
                                          <p:stCondLst>
                                            <p:cond delay="0"/>
                                          </p:stCondLst>
                                        </p:cTn>
                                        <p:tgtEl>
                                          <p:spTgt spid="597"/>
                                        </p:tgtEl>
                                        <p:attrNameLst>
                                          <p:attrName>style.visibility</p:attrName>
                                        </p:attrNameLst>
                                      </p:cBhvr>
                                      <p:to>
                                        <p:strVal val="visible"/>
                                      </p:to>
                                    </p:set>
                                    <p:animEffect transition="in" filter="fade">
                                      <p:cBhvr>
                                        <p:cTn id="96" dur="1"/>
                                        <p:tgtEl>
                                          <p:spTgt spid="597"/>
                                        </p:tgtEl>
                                      </p:cBhvr>
                                    </p:animEffect>
                                  </p:childTnLst>
                                </p:cTn>
                              </p:par>
                              <p:par>
                                <p:cTn id="97" presetID="10" presetClass="entr" presetSubtype="0" fill="hold" nodeType="withEffect">
                                  <p:stCondLst>
                                    <p:cond delay="0"/>
                                  </p:stCondLst>
                                  <p:childTnLst>
                                    <p:set>
                                      <p:cBhvr>
                                        <p:cTn id="98" dur="1" fill="hold">
                                          <p:stCondLst>
                                            <p:cond delay="0"/>
                                          </p:stCondLst>
                                        </p:cTn>
                                        <p:tgtEl>
                                          <p:spTgt spid="593"/>
                                        </p:tgtEl>
                                        <p:attrNameLst>
                                          <p:attrName>style.visibility</p:attrName>
                                        </p:attrNameLst>
                                      </p:cBhvr>
                                      <p:to>
                                        <p:strVal val="visible"/>
                                      </p:to>
                                    </p:set>
                                    <p:animEffect transition="in" filter="fade">
                                      <p:cBhvr>
                                        <p:cTn id="99" dur="1"/>
                                        <p:tgtEl>
                                          <p:spTgt spid="593"/>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609"/>
                                        </p:tgtEl>
                                        <p:attrNameLst>
                                          <p:attrName>style.visibility</p:attrName>
                                        </p:attrNameLst>
                                      </p:cBhvr>
                                      <p:to>
                                        <p:strVal val="visible"/>
                                      </p:to>
                                    </p:set>
                                    <p:animEffect transition="in" filter="fade">
                                      <p:cBhvr>
                                        <p:cTn id="104" dur="500"/>
                                        <p:tgtEl>
                                          <p:spTgt spid="609"/>
                                        </p:tgtEl>
                                      </p:cBhvr>
                                    </p:animEffect>
                                  </p:childTnLst>
                                </p:cTn>
                              </p:par>
                              <p:par>
                                <p:cTn id="105" presetID="10" presetClass="entr" presetSubtype="0" fill="hold" nodeType="withEffect">
                                  <p:stCondLst>
                                    <p:cond delay="0"/>
                                  </p:stCondLst>
                                  <p:childTnLst>
                                    <p:set>
                                      <p:cBhvr>
                                        <p:cTn id="106" dur="1" fill="hold">
                                          <p:stCondLst>
                                            <p:cond delay="0"/>
                                          </p:stCondLst>
                                        </p:cTn>
                                        <p:tgtEl>
                                          <p:spTgt spid="608"/>
                                        </p:tgtEl>
                                        <p:attrNameLst>
                                          <p:attrName>style.visibility</p:attrName>
                                        </p:attrNameLst>
                                      </p:cBhvr>
                                      <p:to>
                                        <p:strVal val="visible"/>
                                      </p:to>
                                    </p:set>
                                    <p:animEffect transition="in" filter="fade">
                                      <p:cBhvr>
                                        <p:cTn id="107" dur="500"/>
                                        <p:tgtEl>
                                          <p:spTgt spid="608"/>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611"/>
                                        </p:tgtEl>
                                        <p:attrNameLst>
                                          <p:attrName>style.visibility</p:attrName>
                                        </p:attrNameLst>
                                      </p:cBhvr>
                                      <p:to>
                                        <p:strVal val="visible"/>
                                      </p:to>
                                    </p:set>
                                    <p:animEffect transition="in" filter="fade">
                                      <p:cBhvr>
                                        <p:cTn id="112" dur="500"/>
                                        <p:tgtEl>
                                          <p:spTgt spid="611"/>
                                        </p:tgtEl>
                                      </p:cBhvr>
                                    </p:animEffect>
                                  </p:childTnLst>
                                </p:cTn>
                              </p:par>
                              <p:par>
                                <p:cTn id="113" presetID="10" presetClass="entr" presetSubtype="0" fill="hold" nodeType="withEffect">
                                  <p:stCondLst>
                                    <p:cond delay="0"/>
                                  </p:stCondLst>
                                  <p:childTnLst>
                                    <p:set>
                                      <p:cBhvr>
                                        <p:cTn id="114" dur="1" fill="hold">
                                          <p:stCondLst>
                                            <p:cond delay="0"/>
                                          </p:stCondLst>
                                        </p:cTn>
                                        <p:tgtEl>
                                          <p:spTgt spid="610"/>
                                        </p:tgtEl>
                                        <p:attrNameLst>
                                          <p:attrName>style.visibility</p:attrName>
                                        </p:attrNameLst>
                                      </p:cBhvr>
                                      <p:to>
                                        <p:strVal val="visible"/>
                                      </p:to>
                                    </p:set>
                                    <p:animEffect transition="in" filter="fade">
                                      <p:cBhvr>
                                        <p:cTn id="115" dur="500"/>
                                        <p:tgtEl>
                                          <p:spTgt spid="610"/>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620"/>
                                        </p:tgtEl>
                                        <p:attrNameLst>
                                          <p:attrName>style.visibility</p:attrName>
                                        </p:attrNameLst>
                                      </p:cBhvr>
                                      <p:to>
                                        <p:strVal val="visible"/>
                                      </p:to>
                                    </p:set>
                                    <p:animEffect transition="in" filter="fade">
                                      <p:cBhvr>
                                        <p:cTn id="120" dur="1"/>
                                        <p:tgtEl>
                                          <p:spTgt spid="620"/>
                                        </p:tgtEl>
                                      </p:cBhvr>
                                    </p:animEffect>
                                  </p:childTnLst>
                                </p:cTn>
                              </p:par>
                              <p:par>
                                <p:cTn id="121" presetID="10" presetClass="entr" presetSubtype="0" fill="hold" nodeType="withEffect">
                                  <p:stCondLst>
                                    <p:cond delay="0"/>
                                  </p:stCondLst>
                                  <p:childTnLst>
                                    <p:set>
                                      <p:cBhvr>
                                        <p:cTn id="122" dur="1" fill="hold">
                                          <p:stCondLst>
                                            <p:cond delay="0"/>
                                          </p:stCondLst>
                                        </p:cTn>
                                        <p:tgtEl>
                                          <p:spTgt spid="618"/>
                                        </p:tgtEl>
                                        <p:attrNameLst>
                                          <p:attrName>style.visibility</p:attrName>
                                        </p:attrNameLst>
                                      </p:cBhvr>
                                      <p:to>
                                        <p:strVal val="visible"/>
                                      </p:to>
                                    </p:set>
                                    <p:animEffect transition="in" filter="fade">
                                      <p:cBhvr>
                                        <p:cTn id="123" dur="1"/>
                                        <p:tgtEl>
                                          <p:spTgt spid="618"/>
                                        </p:tgtEl>
                                      </p:cBhvr>
                                    </p:animEffect>
                                  </p:childTnLst>
                                </p:cTn>
                              </p:par>
                              <p:par>
                                <p:cTn id="124" presetID="10" presetClass="entr" presetSubtype="0" fill="hold" nodeType="withEffect">
                                  <p:stCondLst>
                                    <p:cond delay="0"/>
                                  </p:stCondLst>
                                  <p:childTnLst>
                                    <p:set>
                                      <p:cBhvr>
                                        <p:cTn id="125" dur="1" fill="hold">
                                          <p:stCondLst>
                                            <p:cond delay="0"/>
                                          </p:stCondLst>
                                        </p:cTn>
                                        <p:tgtEl>
                                          <p:spTgt spid="619"/>
                                        </p:tgtEl>
                                        <p:attrNameLst>
                                          <p:attrName>style.visibility</p:attrName>
                                        </p:attrNameLst>
                                      </p:cBhvr>
                                      <p:to>
                                        <p:strVal val="visible"/>
                                      </p:to>
                                    </p:set>
                                    <p:animEffect transition="in" filter="fade">
                                      <p:cBhvr>
                                        <p:cTn id="126" dur="1"/>
                                        <p:tgtEl>
                                          <p:spTgt spid="619"/>
                                        </p:tgtEl>
                                      </p:cBhvr>
                                    </p:animEffect>
                                  </p:childTnLst>
                                </p:cTn>
                              </p:par>
                              <p:par>
                                <p:cTn id="127" presetID="10" presetClass="entr" presetSubtype="0" fill="hold" nodeType="withEffect">
                                  <p:stCondLst>
                                    <p:cond delay="0"/>
                                  </p:stCondLst>
                                  <p:childTnLst>
                                    <p:set>
                                      <p:cBhvr>
                                        <p:cTn id="128" dur="1" fill="hold">
                                          <p:stCondLst>
                                            <p:cond delay="0"/>
                                          </p:stCondLst>
                                        </p:cTn>
                                        <p:tgtEl>
                                          <p:spTgt spid="621"/>
                                        </p:tgtEl>
                                        <p:attrNameLst>
                                          <p:attrName>style.visibility</p:attrName>
                                        </p:attrNameLst>
                                      </p:cBhvr>
                                      <p:to>
                                        <p:strVal val="visible"/>
                                      </p:to>
                                    </p:set>
                                    <p:animEffect transition="in" filter="fade">
                                      <p:cBhvr>
                                        <p:cTn id="129" dur="1"/>
                                        <p:tgtEl>
                                          <p:spTgt spid="621"/>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637"/>
                                        </p:tgtEl>
                                        <p:attrNameLst>
                                          <p:attrName>style.visibility</p:attrName>
                                        </p:attrNameLst>
                                      </p:cBhvr>
                                      <p:to>
                                        <p:strVal val="visible"/>
                                      </p:to>
                                    </p:set>
                                    <p:animEffect transition="in" filter="fade">
                                      <p:cBhvr>
                                        <p:cTn id="134" dur="1"/>
                                        <p:tgtEl>
                                          <p:spTgt spid="637"/>
                                        </p:tgtEl>
                                      </p:cBhvr>
                                    </p:animEffect>
                                  </p:childTnLst>
                                </p:cTn>
                              </p:par>
                              <p:par>
                                <p:cTn id="135" presetID="10" presetClass="entr" presetSubtype="0" fill="hold" nodeType="withEffect">
                                  <p:stCondLst>
                                    <p:cond delay="0"/>
                                  </p:stCondLst>
                                  <p:childTnLst>
                                    <p:set>
                                      <p:cBhvr>
                                        <p:cTn id="136" dur="1" fill="hold">
                                          <p:stCondLst>
                                            <p:cond delay="0"/>
                                          </p:stCondLst>
                                        </p:cTn>
                                        <p:tgtEl>
                                          <p:spTgt spid="636"/>
                                        </p:tgtEl>
                                        <p:attrNameLst>
                                          <p:attrName>style.visibility</p:attrName>
                                        </p:attrNameLst>
                                      </p:cBhvr>
                                      <p:to>
                                        <p:strVal val="visible"/>
                                      </p:to>
                                    </p:set>
                                    <p:animEffect transition="in" filter="fade">
                                      <p:cBhvr>
                                        <p:cTn id="137" dur="1"/>
                                        <p:tgtEl>
                                          <p:spTgt spid="636"/>
                                        </p:tgtEl>
                                      </p:cBhvr>
                                    </p:animEffect>
                                  </p:childTnLst>
                                </p:cTn>
                              </p:par>
                              <p:par>
                                <p:cTn id="138" presetID="10" presetClass="entr" presetSubtype="0" fill="hold" nodeType="withEffect">
                                  <p:stCondLst>
                                    <p:cond delay="0"/>
                                  </p:stCondLst>
                                  <p:childTnLst>
                                    <p:set>
                                      <p:cBhvr>
                                        <p:cTn id="139" dur="1" fill="hold">
                                          <p:stCondLst>
                                            <p:cond delay="0"/>
                                          </p:stCondLst>
                                        </p:cTn>
                                        <p:tgtEl>
                                          <p:spTgt spid="638"/>
                                        </p:tgtEl>
                                        <p:attrNameLst>
                                          <p:attrName>style.visibility</p:attrName>
                                        </p:attrNameLst>
                                      </p:cBhvr>
                                      <p:to>
                                        <p:strVal val="visible"/>
                                      </p:to>
                                    </p:set>
                                    <p:animEffect transition="in" filter="fade">
                                      <p:cBhvr>
                                        <p:cTn id="140" dur="1"/>
                                        <p:tgtEl>
                                          <p:spTgt spid="638"/>
                                        </p:tgtEl>
                                      </p:cBhvr>
                                    </p:animEffect>
                                  </p:childTnLst>
                                </p:cTn>
                              </p:par>
                              <p:par>
                                <p:cTn id="141" presetID="10" presetClass="entr" presetSubtype="0" fill="hold" nodeType="withEffect">
                                  <p:stCondLst>
                                    <p:cond delay="0"/>
                                  </p:stCondLst>
                                  <p:childTnLst>
                                    <p:set>
                                      <p:cBhvr>
                                        <p:cTn id="142" dur="1" fill="hold">
                                          <p:stCondLst>
                                            <p:cond delay="0"/>
                                          </p:stCondLst>
                                        </p:cTn>
                                        <p:tgtEl>
                                          <p:spTgt spid="639"/>
                                        </p:tgtEl>
                                        <p:attrNameLst>
                                          <p:attrName>style.visibility</p:attrName>
                                        </p:attrNameLst>
                                      </p:cBhvr>
                                      <p:to>
                                        <p:strVal val="visible"/>
                                      </p:to>
                                    </p:set>
                                    <p:animEffect transition="in" filter="fade">
                                      <p:cBhvr>
                                        <p:cTn id="143" dur="1"/>
                                        <p:tgtEl>
                                          <p:spTgt spid="639"/>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nodeType="clickEffect">
                                  <p:stCondLst>
                                    <p:cond delay="0"/>
                                  </p:stCondLst>
                                  <p:childTnLst>
                                    <p:set>
                                      <p:cBhvr>
                                        <p:cTn id="147" dur="1" fill="hold">
                                          <p:stCondLst>
                                            <p:cond delay="0"/>
                                          </p:stCondLst>
                                        </p:cTn>
                                        <p:tgtEl>
                                          <p:spTgt spid="617"/>
                                        </p:tgtEl>
                                        <p:attrNameLst>
                                          <p:attrName>style.visibility</p:attrName>
                                        </p:attrNameLst>
                                      </p:cBhvr>
                                      <p:to>
                                        <p:strVal val="visible"/>
                                      </p:to>
                                    </p:set>
                                    <p:animEffect transition="in" filter="fade">
                                      <p:cBhvr>
                                        <p:cTn id="148" dur="1"/>
                                        <p:tgtEl>
                                          <p:spTgt spid="617"/>
                                        </p:tgtEl>
                                      </p:cBhvr>
                                    </p:animEffect>
                                  </p:childTnLst>
                                </p:cTn>
                              </p:par>
                              <p:par>
                                <p:cTn id="149" presetID="10" presetClass="entr" presetSubtype="0" fill="hold" nodeType="withEffect">
                                  <p:stCondLst>
                                    <p:cond delay="0"/>
                                  </p:stCondLst>
                                  <p:childTnLst>
                                    <p:set>
                                      <p:cBhvr>
                                        <p:cTn id="150" dur="1" fill="hold">
                                          <p:stCondLst>
                                            <p:cond delay="0"/>
                                          </p:stCondLst>
                                        </p:cTn>
                                        <p:tgtEl>
                                          <p:spTgt spid="631"/>
                                        </p:tgtEl>
                                        <p:attrNameLst>
                                          <p:attrName>style.visibility</p:attrName>
                                        </p:attrNameLst>
                                      </p:cBhvr>
                                      <p:to>
                                        <p:strVal val="visible"/>
                                      </p:to>
                                    </p:set>
                                    <p:animEffect transition="in" filter="fade">
                                      <p:cBhvr>
                                        <p:cTn id="151" dur="1"/>
                                        <p:tgtEl>
                                          <p:spTgt spid="631"/>
                                        </p:tgtEl>
                                      </p:cBhvr>
                                    </p:animEffect>
                                  </p:childTnLst>
                                </p:cTn>
                              </p:par>
                              <p:par>
                                <p:cTn id="152" presetID="10" presetClass="entr" presetSubtype="0" fill="hold" nodeType="withEffect">
                                  <p:stCondLst>
                                    <p:cond delay="0"/>
                                  </p:stCondLst>
                                  <p:childTnLst>
                                    <p:set>
                                      <p:cBhvr>
                                        <p:cTn id="153" dur="1" fill="hold">
                                          <p:stCondLst>
                                            <p:cond delay="0"/>
                                          </p:stCondLst>
                                        </p:cTn>
                                        <p:tgtEl>
                                          <p:spTgt spid="632"/>
                                        </p:tgtEl>
                                        <p:attrNameLst>
                                          <p:attrName>style.visibility</p:attrName>
                                        </p:attrNameLst>
                                      </p:cBhvr>
                                      <p:to>
                                        <p:strVal val="visible"/>
                                      </p:to>
                                    </p:set>
                                    <p:animEffect transition="in" filter="fade">
                                      <p:cBhvr>
                                        <p:cTn id="154" dur="1"/>
                                        <p:tgtEl>
                                          <p:spTgt spid="632"/>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nodeType="clickEffect">
                                  <p:stCondLst>
                                    <p:cond delay="0"/>
                                  </p:stCondLst>
                                  <p:childTnLst>
                                    <p:set>
                                      <p:cBhvr>
                                        <p:cTn id="158" dur="1" fill="hold">
                                          <p:stCondLst>
                                            <p:cond delay="0"/>
                                          </p:stCondLst>
                                        </p:cTn>
                                        <p:tgtEl>
                                          <p:spTgt spid="612"/>
                                        </p:tgtEl>
                                        <p:attrNameLst>
                                          <p:attrName>style.visibility</p:attrName>
                                        </p:attrNameLst>
                                      </p:cBhvr>
                                      <p:to>
                                        <p:strVal val="visible"/>
                                      </p:to>
                                    </p:set>
                                    <p:animEffect transition="in" filter="fade">
                                      <p:cBhvr>
                                        <p:cTn id="159" dur="1"/>
                                        <p:tgtEl>
                                          <p:spTgt spid="612"/>
                                        </p:tgtEl>
                                      </p:cBhvr>
                                    </p:animEffect>
                                  </p:childTnLst>
                                </p:cTn>
                              </p:par>
                              <p:par>
                                <p:cTn id="160" presetID="10" presetClass="entr" presetSubtype="0" fill="hold" nodeType="withEffect">
                                  <p:stCondLst>
                                    <p:cond delay="0"/>
                                  </p:stCondLst>
                                  <p:childTnLst>
                                    <p:set>
                                      <p:cBhvr>
                                        <p:cTn id="161" dur="1" fill="hold">
                                          <p:stCondLst>
                                            <p:cond delay="0"/>
                                          </p:stCondLst>
                                        </p:cTn>
                                        <p:tgtEl>
                                          <p:spTgt spid="643"/>
                                        </p:tgtEl>
                                        <p:attrNameLst>
                                          <p:attrName>style.visibility</p:attrName>
                                        </p:attrNameLst>
                                      </p:cBhvr>
                                      <p:to>
                                        <p:strVal val="visible"/>
                                      </p:to>
                                    </p:set>
                                    <p:animEffect transition="in" filter="fade">
                                      <p:cBhvr>
                                        <p:cTn id="162" dur="1"/>
                                        <p:tgtEl>
                                          <p:spTgt spid="643"/>
                                        </p:tgtEl>
                                      </p:cBhvr>
                                    </p:animEffect>
                                  </p:childTnLst>
                                </p:cTn>
                              </p:par>
                              <p:par>
                                <p:cTn id="163" presetID="10" presetClass="entr" presetSubtype="0" fill="hold" nodeType="withEffect">
                                  <p:stCondLst>
                                    <p:cond delay="0"/>
                                  </p:stCondLst>
                                  <p:childTnLst>
                                    <p:set>
                                      <p:cBhvr>
                                        <p:cTn id="164" dur="1" fill="hold">
                                          <p:stCondLst>
                                            <p:cond delay="0"/>
                                          </p:stCondLst>
                                        </p:cTn>
                                        <p:tgtEl>
                                          <p:spTgt spid="641"/>
                                        </p:tgtEl>
                                        <p:attrNameLst>
                                          <p:attrName>style.visibility</p:attrName>
                                        </p:attrNameLst>
                                      </p:cBhvr>
                                      <p:to>
                                        <p:strVal val="visible"/>
                                      </p:to>
                                    </p:set>
                                    <p:animEffect transition="in" filter="fade">
                                      <p:cBhvr>
                                        <p:cTn id="165" dur="1"/>
                                        <p:tgtEl>
                                          <p:spTgt spid="641"/>
                                        </p:tgtEl>
                                      </p:cBhvr>
                                    </p:animEffect>
                                  </p:childTnLst>
                                </p:cTn>
                              </p:par>
                              <p:par>
                                <p:cTn id="166" presetID="10" presetClass="entr" presetSubtype="0" fill="hold" nodeType="withEffect">
                                  <p:stCondLst>
                                    <p:cond delay="0"/>
                                  </p:stCondLst>
                                  <p:childTnLst>
                                    <p:set>
                                      <p:cBhvr>
                                        <p:cTn id="167" dur="1" fill="hold">
                                          <p:stCondLst>
                                            <p:cond delay="0"/>
                                          </p:stCondLst>
                                        </p:cTn>
                                        <p:tgtEl>
                                          <p:spTgt spid="640"/>
                                        </p:tgtEl>
                                        <p:attrNameLst>
                                          <p:attrName>style.visibility</p:attrName>
                                        </p:attrNameLst>
                                      </p:cBhvr>
                                      <p:to>
                                        <p:strVal val="visible"/>
                                      </p:to>
                                    </p:set>
                                    <p:animEffect transition="in" filter="fade">
                                      <p:cBhvr>
                                        <p:cTn id="168" dur="1"/>
                                        <p:tgtEl>
                                          <p:spTgt spid="640"/>
                                        </p:tgtEl>
                                      </p:cBhvr>
                                    </p:animEffect>
                                  </p:childTnLst>
                                </p:cTn>
                              </p:par>
                              <p:par>
                                <p:cTn id="169" presetID="10" presetClass="entr" presetSubtype="0" fill="hold" nodeType="withEffect">
                                  <p:stCondLst>
                                    <p:cond delay="0"/>
                                  </p:stCondLst>
                                  <p:childTnLst>
                                    <p:set>
                                      <p:cBhvr>
                                        <p:cTn id="170" dur="1" fill="hold">
                                          <p:stCondLst>
                                            <p:cond delay="0"/>
                                          </p:stCondLst>
                                        </p:cTn>
                                        <p:tgtEl>
                                          <p:spTgt spid="642"/>
                                        </p:tgtEl>
                                        <p:attrNameLst>
                                          <p:attrName>style.visibility</p:attrName>
                                        </p:attrNameLst>
                                      </p:cBhvr>
                                      <p:to>
                                        <p:strVal val="visible"/>
                                      </p:to>
                                    </p:set>
                                    <p:animEffect transition="in" filter="fade">
                                      <p:cBhvr>
                                        <p:cTn id="171" dur="1"/>
                                        <p:tgtEl>
                                          <p:spTgt spid="642"/>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nodeType="clickEffect">
                                  <p:stCondLst>
                                    <p:cond delay="0"/>
                                  </p:stCondLst>
                                  <p:childTnLst>
                                    <p:set>
                                      <p:cBhvr>
                                        <p:cTn id="175" dur="1" fill="hold">
                                          <p:stCondLst>
                                            <p:cond delay="0"/>
                                          </p:stCondLst>
                                        </p:cTn>
                                        <p:tgtEl>
                                          <p:spTgt spid="622"/>
                                        </p:tgtEl>
                                        <p:attrNameLst>
                                          <p:attrName>style.visibility</p:attrName>
                                        </p:attrNameLst>
                                      </p:cBhvr>
                                      <p:to>
                                        <p:strVal val="visible"/>
                                      </p:to>
                                    </p:set>
                                    <p:animEffect transition="in" filter="fade">
                                      <p:cBhvr>
                                        <p:cTn id="176" dur="500"/>
                                        <p:tgtEl>
                                          <p:spTgt spid="622"/>
                                        </p:tgtEl>
                                      </p:cBhvr>
                                    </p:animEffect>
                                  </p:childTnLst>
                                </p:cTn>
                              </p:par>
                              <p:par>
                                <p:cTn id="177" presetID="10" presetClass="entr" presetSubtype="0" fill="hold" nodeType="withEffect">
                                  <p:stCondLst>
                                    <p:cond delay="0"/>
                                  </p:stCondLst>
                                  <p:childTnLst>
                                    <p:set>
                                      <p:cBhvr>
                                        <p:cTn id="178" dur="1" fill="hold">
                                          <p:stCondLst>
                                            <p:cond delay="0"/>
                                          </p:stCondLst>
                                        </p:cTn>
                                        <p:tgtEl>
                                          <p:spTgt spid="624"/>
                                        </p:tgtEl>
                                        <p:attrNameLst>
                                          <p:attrName>style.visibility</p:attrName>
                                        </p:attrNameLst>
                                      </p:cBhvr>
                                      <p:to>
                                        <p:strVal val="visible"/>
                                      </p:to>
                                    </p:set>
                                    <p:animEffect transition="in" filter="fade">
                                      <p:cBhvr>
                                        <p:cTn id="179" dur="500"/>
                                        <p:tgtEl>
                                          <p:spTgt spid="624"/>
                                        </p:tgtEl>
                                      </p:cBhvr>
                                    </p:animEffect>
                                  </p:childTnLst>
                                </p:cTn>
                              </p:par>
                              <p:par>
                                <p:cTn id="180" presetID="10" presetClass="entr" presetSubtype="0" fill="hold" nodeType="withEffect">
                                  <p:stCondLst>
                                    <p:cond delay="0"/>
                                  </p:stCondLst>
                                  <p:childTnLst>
                                    <p:set>
                                      <p:cBhvr>
                                        <p:cTn id="181" dur="1" fill="hold">
                                          <p:stCondLst>
                                            <p:cond delay="0"/>
                                          </p:stCondLst>
                                        </p:cTn>
                                        <p:tgtEl>
                                          <p:spTgt spid="625"/>
                                        </p:tgtEl>
                                        <p:attrNameLst>
                                          <p:attrName>style.visibility</p:attrName>
                                        </p:attrNameLst>
                                      </p:cBhvr>
                                      <p:to>
                                        <p:strVal val="visible"/>
                                      </p:to>
                                    </p:set>
                                    <p:animEffect transition="in" filter="fade">
                                      <p:cBhvr>
                                        <p:cTn id="182" dur="500"/>
                                        <p:tgtEl>
                                          <p:spTgt spid="625"/>
                                        </p:tgtEl>
                                      </p:cBhvr>
                                    </p:animEffect>
                                  </p:childTnLst>
                                </p:cTn>
                              </p:par>
                              <p:par>
                                <p:cTn id="183" presetID="10" presetClass="entr" presetSubtype="0" fill="hold" nodeType="withEffect">
                                  <p:stCondLst>
                                    <p:cond delay="0"/>
                                  </p:stCondLst>
                                  <p:childTnLst>
                                    <p:set>
                                      <p:cBhvr>
                                        <p:cTn id="184" dur="1" fill="hold">
                                          <p:stCondLst>
                                            <p:cond delay="0"/>
                                          </p:stCondLst>
                                        </p:cTn>
                                        <p:tgtEl>
                                          <p:spTgt spid="623"/>
                                        </p:tgtEl>
                                        <p:attrNameLst>
                                          <p:attrName>style.visibility</p:attrName>
                                        </p:attrNameLst>
                                      </p:cBhvr>
                                      <p:to>
                                        <p:strVal val="visible"/>
                                      </p:to>
                                    </p:set>
                                    <p:animEffect transition="in" filter="fade">
                                      <p:cBhvr>
                                        <p:cTn id="185" dur="500"/>
                                        <p:tgtEl>
                                          <p:spTgt spid="623"/>
                                        </p:tgtEl>
                                      </p:cBhvr>
                                    </p:animEffect>
                                  </p:childTnLst>
                                </p:cTn>
                              </p:par>
                              <p:par>
                                <p:cTn id="186" presetID="10" presetClass="entr" presetSubtype="0" fill="hold" nodeType="withEffect">
                                  <p:stCondLst>
                                    <p:cond delay="0"/>
                                  </p:stCondLst>
                                  <p:childTnLst>
                                    <p:set>
                                      <p:cBhvr>
                                        <p:cTn id="187" dur="1" fill="hold">
                                          <p:stCondLst>
                                            <p:cond delay="0"/>
                                          </p:stCondLst>
                                        </p:cTn>
                                        <p:tgtEl>
                                          <p:spTgt spid="626"/>
                                        </p:tgtEl>
                                        <p:attrNameLst>
                                          <p:attrName>style.visibility</p:attrName>
                                        </p:attrNameLst>
                                      </p:cBhvr>
                                      <p:to>
                                        <p:strVal val="visible"/>
                                      </p:to>
                                    </p:set>
                                    <p:animEffect transition="in" filter="fade">
                                      <p:cBhvr>
                                        <p:cTn id="188" dur="500"/>
                                        <p:tgtEl>
                                          <p:spTgt spid="626"/>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nodeType="clickEffect">
                                  <p:stCondLst>
                                    <p:cond delay="0"/>
                                  </p:stCondLst>
                                  <p:childTnLst>
                                    <p:set>
                                      <p:cBhvr>
                                        <p:cTn id="192" dur="1" fill="hold">
                                          <p:stCondLst>
                                            <p:cond delay="0"/>
                                          </p:stCondLst>
                                        </p:cTn>
                                        <p:tgtEl>
                                          <p:spTgt spid="650"/>
                                        </p:tgtEl>
                                        <p:attrNameLst>
                                          <p:attrName>style.visibility</p:attrName>
                                        </p:attrNameLst>
                                      </p:cBhvr>
                                      <p:to>
                                        <p:strVal val="visible"/>
                                      </p:to>
                                    </p:set>
                                    <p:animEffect transition="in" filter="fade">
                                      <p:cBhvr>
                                        <p:cTn id="193" dur="1"/>
                                        <p:tgtEl>
                                          <p:spTgt spid="650"/>
                                        </p:tgtEl>
                                      </p:cBhvr>
                                    </p:animEffect>
                                  </p:childTnLst>
                                </p:cTn>
                              </p:par>
                              <p:par>
                                <p:cTn id="194" presetID="10" presetClass="entr" presetSubtype="0" fill="hold" nodeType="withEffect">
                                  <p:stCondLst>
                                    <p:cond delay="0"/>
                                  </p:stCondLst>
                                  <p:childTnLst>
                                    <p:set>
                                      <p:cBhvr>
                                        <p:cTn id="195" dur="1" fill="hold">
                                          <p:stCondLst>
                                            <p:cond delay="0"/>
                                          </p:stCondLst>
                                        </p:cTn>
                                        <p:tgtEl>
                                          <p:spTgt spid="598"/>
                                        </p:tgtEl>
                                        <p:attrNameLst>
                                          <p:attrName>style.visibility</p:attrName>
                                        </p:attrNameLst>
                                      </p:cBhvr>
                                      <p:to>
                                        <p:strVal val="visible"/>
                                      </p:to>
                                    </p:set>
                                    <p:animEffect transition="in" filter="fade">
                                      <p:cBhvr>
                                        <p:cTn id="196" dur="1"/>
                                        <p:tgtEl>
                                          <p:spTgt spid="598"/>
                                        </p:tgtEl>
                                      </p:cBhvr>
                                    </p:animEffect>
                                  </p:childTnLst>
                                </p:cTn>
                              </p:par>
                              <p:par>
                                <p:cTn id="197" presetID="10" presetClass="entr" presetSubtype="0" fill="hold" nodeType="withEffect">
                                  <p:stCondLst>
                                    <p:cond delay="0"/>
                                  </p:stCondLst>
                                  <p:childTnLst>
                                    <p:set>
                                      <p:cBhvr>
                                        <p:cTn id="198" dur="1" fill="hold">
                                          <p:stCondLst>
                                            <p:cond delay="0"/>
                                          </p:stCondLst>
                                        </p:cTn>
                                        <p:tgtEl>
                                          <p:spTgt spid="649"/>
                                        </p:tgtEl>
                                        <p:attrNameLst>
                                          <p:attrName>style.visibility</p:attrName>
                                        </p:attrNameLst>
                                      </p:cBhvr>
                                      <p:to>
                                        <p:strVal val="visible"/>
                                      </p:to>
                                    </p:set>
                                    <p:animEffect transition="in" filter="fade">
                                      <p:cBhvr>
                                        <p:cTn id="199" dur="1"/>
                                        <p:tgtEl>
                                          <p:spTgt spid="649"/>
                                        </p:tgtEl>
                                      </p:cBhvr>
                                    </p:animEffect>
                                  </p:childTnLst>
                                </p:cTn>
                              </p:par>
                              <p:par>
                                <p:cTn id="200" presetID="10" presetClass="entr" presetSubtype="0" fill="hold" nodeType="withEffect">
                                  <p:stCondLst>
                                    <p:cond delay="0"/>
                                  </p:stCondLst>
                                  <p:childTnLst>
                                    <p:set>
                                      <p:cBhvr>
                                        <p:cTn id="201" dur="1" fill="hold">
                                          <p:stCondLst>
                                            <p:cond delay="0"/>
                                          </p:stCondLst>
                                        </p:cTn>
                                        <p:tgtEl>
                                          <p:spTgt spid="648"/>
                                        </p:tgtEl>
                                        <p:attrNameLst>
                                          <p:attrName>style.visibility</p:attrName>
                                        </p:attrNameLst>
                                      </p:cBhvr>
                                      <p:to>
                                        <p:strVal val="visible"/>
                                      </p:to>
                                    </p:set>
                                    <p:animEffect transition="in" filter="fade">
                                      <p:cBhvr>
                                        <p:cTn id="202" dur="1"/>
                                        <p:tgtEl>
                                          <p:spTgt spid="648"/>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nodeType="clickEffect">
                                  <p:stCondLst>
                                    <p:cond delay="0"/>
                                  </p:stCondLst>
                                  <p:childTnLst>
                                    <p:set>
                                      <p:cBhvr>
                                        <p:cTn id="206" dur="1" fill="hold">
                                          <p:stCondLst>
                                            <p:cond delay="0"/>
                                          </p:stCondLst>
                                        </p:cTn>
                                        <p:tgtEl>
                                          <p:spTgt spid="627"/>
                                        </p:tgtEl>
                                        <p:attrNameLst>
                                          <p:attrName>style.visibility</p:attrName>
                                        </p:attrNameLst>
                                      </p:cBhvr>
                                      <p:to>
                                        <p:strVal val="visible"/>
                                      </p:to>
                                    </p:set>
                                    <p:animEffect transition="in" filter="fade">
                                      <p:cBhvr>
                                        <p:cTn id="207" dur="1"/>
                                        <p:tgtEl>
                                          <p:spTgt spid="627"/>
                                        </p:tgtEl>
                                      </p:cBhvr>
                                    </p:animEffect>
                                  </p:childTnLst>
                                </p:cTn>
                              </p:par>
                              <p:par>
                                <p:cTn id="208" presetID="10" presetClass="entr" presetSubtype="0" fill="hold" nodeType="withEffect">
                                  <p:stCondLst>
                                    <p:cond delay="0"/>
                                  </p:stCondLst>
                                  <p:childTnLst>
                                    <p:set>
                                      <p:cBhvr>
                                        <p:cTn id="209" dur="1" fill="hold">
                                          <p:stCondLst>
                                            <p:cond delay="0"/>
                                          </p:stCondLst>
                                        </p:cTn>
                                        <p:tgtEl>
                                          <p:spTgt spid="629"/>
                                        </p:tgtEl>
                                        <p:attrNameLst>
                                          <p:attrName>style.visibility</p:attrName>
                                        </p:attrNameLst>
                                      </p:cBhvr>
                                      <p:to>
                                        <p:strVal val="visible"/>
                                      </p:to>
                                    </p:set>
                                    <p:animEffect transition="in" filter="fade">
                                      <p:cBhvr>
                                        <p:cTn id="210" dur="1"/>
                                        <p:tgtEl>
                                          <p:spTgt spid="629"/>
                                        </p:tgtEl>
                                      </p:cBhvr>
                                    </p:animEffect>
                                  </p:childTnLst>
                                </p:cTn>
                              </p:par>
                              <p:par>
                                <p:cTn id="211" presetID="10" presetClass="entr" presetSubtype="0" fill="hold" nodeType="withEffect">
                                  <p:stCondLst>
                                    <p:cond delay="0"/>
                                  </p:stCondLst>
                                  <p:childTnLst>
                                    <p:set>
                                      <p:cBhvr>
                                        <p:cTn id="212" dur="1" fill="hold">
                                          <p:stCondLst>
                                            <p:cond delay="0"/>
                                          </p:stCondLst>
                                        </p:cTn>
                                        <p:tgtEl>
                                          <p:spTgt spid="628"/>
                                        </p:tgtEl>
                                        <p:attrNameLst>
                                          <p:attrName>style.visibility</p:attrName>
                                        </p:attrNameLst>
                                      </p:cBhvr>
                                      <p:to>
                                        <p:strVal val="visible"/>
                                      </p:to>
                                    </p:set>
                                    <p:animEffect transition="in" filter="fade">
                                      <p:cBhvr>
                                        <p:cTn id="213" dur="1"/>
                                        <p:tgtEl>
                                          <p:spTgt spid="628"/>
                                        </p:tgtEl>
                                      </p:cBhvr>
                                    </p:animEffect>
                                  </p:childTnLst>
                                </p:cTn>
                              </p:par>
                              <p:par>
                                <p:cTn id="214" presetID="10" presetClass="entr" presetSubtype="0" fill="hold" nodeType="withEffect">
                                  <p:stCondLst>
                                    <p:cond delay="0"/>
                                  </p:stCondLst>
                                  <p:childTnLst>
                                    <p:set>
                                      <p:cBhvr>
                                        <p:cTn id="215" dur="1" fill="hold">
                                          <p:stCondLst>
                                            <p:cond delay="0"/>
                                          </p:stCondLst>
                                        </p:cTn>
                                        <p:tgtEl>
                                          <p:spTgt spid="630"/>
                                        </p:tgtEl>
                                        <p:attrNameLst>
                                          <p:attrName>style.visibility</p:attrName>
                                        </p:attrNameLst>
                                      </p:cBhvr>
                                      <p:to>
                                        <p:strVal val="visible"/>
                                      </p:to>
                                    </p:set>
                                    <p:animEffect transition="in" filter="fade">
                                      <p:cBhvr>
                                        <p:cTn id="216" dur="1"/>
                                        <p:tgtEl>
                                          <p:spTgt spid="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TotalTime>
  <Words>5933</Words>
  <Application>Microsoft Office PowerPoint</Application>
  <PresentationFormat>On-screen Show (4:3)</PresentationFormat>
  <Paragraphs>1896</Paragraphs>
  <Slides>52</Slides>
  <Notes>52</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SOLUTIONS TO   VTU QUESTIONS   PROJECTION OF PLANE SURFACES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SOLUTIONS TO   VTU QUESTIONS   PROJECTION OF PLANE SURFACES</dc:title>
  <dc:creator>JOHN</dc:creator>
  <cp:lastModifiedBy>Lenovo</cp:lastModifiedBy>
  <cp:revision>8</cp:revision>
  <dcterms:modified xsi:type="dcterms:W3CDTF">2021-06-19T07:52:19Z</dcterms:modified>
</cp:coreProperties>
</file>