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44A8D6-BF34-44AB-9F85-5DA9F3F7C217}">
  <a:tblStyle styleId="{AD44A8D6-BF34-44AB-9F85-5DA9F3F7C21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23900" y="332319"/>
            <a:ext cx="7772400" cy="350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Calibri"/>
              <a:buNone/>
            </a:pPr>
            <a:b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44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ISOMETRIC   PROJECTIONS</a:t>
            </a:r>
            <a:endParaRPr b="0" i="0" sz="44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rot="10800000">
            <a:off x="381000" y="1555831"/>
            <a:ext cx="8458200" cy="1588"/>
          </a:xfrm>
          <a:prstGeom prst="straightConnector1">
            <a:avLst/>
          </a:prstGeom>
          <a:noFill/>
          <a:ln cap="flat" cmpd="sng" w="2857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3"/>
          <p:cNvSpPr/>
          <p:nvPr/>
        </p:nvSpPr>
        <p:spPr>
          <a:xfrm>
            <a:off x="2981396" y="4900136"/>
            <a:ext cx="325058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377588" y="3841831"/>
            <a:ext cx="8458200" cy="1588"/>
          </a:xfrm>
          <a:prstGeom prst="straightConnector1">
            <a:avLst/>
          </a:prstGeom>
          <a:noFill/>
          <a:ln cap="flat" cmpd="sng" w="2857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5" name="Google Shape;455;p22"/>
          <p:cNvCxnSpPr/>
          <p:nvPr/>
        </p:nvCxnSpPr>
        <p:spPr>
          <a:xfrm rot="-5400000">
            <a:off x="6690359" y="4099560"/>
            <a:ext cx="205740" cy="43434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2"/>
          <p:cNvCxnSpPr/>
          <p:nvPr/>
        </p:nvCxnSpPr>
        <p:spPr>
          <a:xfrm flipH="1" rot="-5400000">
            <a:off x="6084570" y="3950971"/>
            <a:ext cx="128614" cy="822035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2"/>
          <p:cNvCxnSpPr/>
          <p:nvPr/>
        </p:nvCxnSpPr>
        <p:spPr>
          <a:xfrm flipH="1" rot="-5400000">
            <a:off x="6091265" y="3934806"/>
            <a:ext cx="138084" cy="87722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22"/>
          <p:cNvCxnSpPr/>
          <p:nvPr/>
        </p:nvCxnSpPr>
        <p:spPr>
          <a:xfrm flipH="1" rot="-5400000">
            <a:off x="5494017" y="4099559"/>
            <a:ext cx="358141" cy="83823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22"/>
          <p:cNvCxnSpPr/>
          <p:nvPr/>
        </p:nvCxnSpPr>
        <p:spPr>
          <a:xfrm rot="-5400000">
            <a:off x="5406389" y="3120388"/>
            <a:ext cx="1066800" cy="6172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22"/>
          <p:cNvCxnSpPr/>
          <p:nvPr/>
        </p:nvCxnSpPr>
        <p:spPr>
          <a:xfrm flipH="1" rot="10800000">
            <a:off x="6248400" y="3657600"/>
            <a:ext cx="19812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2"/>
          <p:cNvCxnSpPr/>
          <p:nvPr/>
        </p:nvCxnSpPr>
        <p:spPr>
          <a:xfrm flipH="1" rot="10800000">
            <a:off x="6248400" y="41148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22"/>
          <p:cNvCxnSpPr/>
          <p:nvPr/>
        </p:nvCxnSpPr>
        <p:spPr>
          <a:xfrm rot="-5400000">
            <a:off x="6678930" y="4094826"/>
            <a:ext cx="212435" cy="45050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22"/>
          <p:cNvCxnSpPr/>
          <p:nvPr/>
        </p:nvCxnSpPr>
        <p:spPr>
          <a:xfrm flipH="1" rot="-5400000">
            <a:off x="5505448" y="4088129"/>
            <a:ext cx="341976" cy="9051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p22"/>
          <p:cNvSpPr/>
          <p:nvPr/>
        </p:nvSpPr>
        <p:spPr>
          <a:xfrm>
            <a:off x="1752600" y="1828800"/>
            <a:ext cx="1219200" cy="1447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2"/>
          <p:cNvSpPr txBox="1"/>
          <p:nvPr/>
        </p:nvSpPr>
        <p:spPr>
          <a:xfrm>
            <a:off x="304800" y="457200"/>
            <a:ext cx="861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3.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isometric projection of a hexagonal pyramid of base side 30mm and axis length 60mm when it is resting on its base on HP. </a:t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1752600" y="3810000"/>
            <a:ext cx="1219200" cy="1143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1752600" y="3810000"/>
            <a:ext cx="1219200" cy="1143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" name="Google Shape;468;p22"/>
          <p:cNvCxnSpPr/>
          <p:nvPr/>
        </p:nvCxnSpPr>
        <p:spPr>
          <a:xfrm>
            <a:off x="685800" y="3276600"/>
            <a:ext cx="2743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22"/>
          <p:cNvCxnSpPr>
            <a:stCxn id="464" idx="0"/>
          </p:cNvCxnSpPr>
          <p:nvPr/>
        </p:nvCxnSpPr>
        <p:spPr>
          <a:xfrm rot="10800000">
            <a:off x="1295400" y="1827300"/>
            <a:ext cx="1066800" cy="1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0" name="Google Shape;470;p22"/>
          <p:cNvCxnSpPr/>
          <p:nvPr/>
        </p:nvCxnSpPr>
        <p:spPr>
          <a:xfrm rot="5400000">
            <a:off x="1798320" y="5180806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22"/>
          <p:cNvCxnSpPr/>
          <p:nvPr/>
        </p:nvCxnSpPr>
        <p:spPr>
          <a:xfrm rot="5400000">
            <a:off x="2438400" y="5180806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22"/>
          <p:cNvCxnSpPr/>
          <p:nvPr/>
        </p:nvCxnSpPr>
        <p:spPr>
          <a:xfrm rot="5400000">
            <a:off x="724694" y="2551906"/>
            <a:ext cx="1447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3" name="Google Shape;473;p22"/>
          <p:cNvCxnSpPr/>
          <p:nvPr/>
        </p:nvCxnSpPr>
        <p:spPr>
          <a:xfrm>
            <a:off x="1981200" y="5334000"/>
            <a:ext cx="685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4" name="Google Shape;474;p22"/>
          <p:cNvSpPr txBox="1"/>
          <p:nvPr/>
        </p:nvSpPr>
        <p:spPr>
          <a:xfrm>
            <a:off x="381000" y="30480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2"/>
          <p:cNvSpPr txBox="1"/>
          <p:nvPr/>
        </p:nvSpPr>
        <p:spPr>
          <a:xfrm>
            <a:off x="3429000" y="31242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2"/>
          <p:cNvSpPr txBox="1"/>
          <p:nvPr/>
        </p:nvSpPr>
        <p:spPr>
          <a:xfrm>
            <a:off x="838200" y="2971800"/>
            <a:ext cx="3802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2"/>
          <p:cNvSpPr txBox="1"/>
          <p:nvPr/>
        </p:nvSpPr>
        <p:spPr>
          <a:xfrm>
            <a:off x="838200" y="327660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2"/>
          <p:cNvSpPr txBox="1"/>
          <p:nvPr/>
        </p:nvSpPr>
        <p:spPr>
          <a:xfrm>
            <a:off x="2133600" y="5334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2"/>
          <p:cNvSpPr txBox="1"/>
          <p:nvPr/>
        </p:nvSpPr>
        <p:spPr>
          <a:xfrm>
            <a:off x="10668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2"/>
          <p:cNvSpPr txBox="1"/>
          <p:nvPr/>
        </p:nvSpPr>
        <p:spPr>
          <a:xfrm>
            <a:off x="1447800" y="4267200"/>
            <a:ext cx="2712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2"/>
          <p:cNvSpPr txBox="1"/>
          <p:nvPr/>
        </p:nvSpPr>
        <p:spPr>
          <a:xfrm>
            <a:off x="2667000" y="4876800"/>
            <a:ext cx="2600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2"/>
          <p:cNvSpPr txBox="1"/>
          <p:nvPr/>
        </p:nvSpPr>
        <p:spPr>
          <a:xfrm>
            <a:off x="1752600" y="4876800"/>
            <a:ext cx="2792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2"/>
          <p:cNvSpPr txBox="1"/>
          <p:nvPr/>
        </p:nvSpPr>
        <p:spPr>
          <a:xfrm>
            <a:off x="2971800" y="4191000"/>
            <a:ext cx="2792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22"/>
          <p:cNvCxnSpPr/>
          <p:nvPr/>
        </p:nvCxnSpPr>
        <p:spPr>
          <a:xfrm rot="-5400000">
            <a:off x="1752600" y="3542903"/>
            <a:ext cx="533400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22"/>
          <p:cNvCxnSpPr>
            <a:stCxn id="467" idx="3"/>
          </p:cNvCxnSpPr>
          <p:nvPr/>
        </p:nvCxnSpPr>
        <p:spPr>
          <a:xfrm rot="10800000">
            <a:off x="1751100" y="3200400"/>
            <a:ext cx="1500" cy="11811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22"/>
          <p:cNvCxnSpPr/>
          <p:nvPr/>
        </p:nvCxnSpPr>
        <p:spPr>
          <a:xfrm rot="10800000">
            <a:off x="2971800" y="3200400"/>
            <a:ext cx="1588" cy="1143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22"/>
          <p:cNvCxnSpPr/>
          <p:nvPr/>
        </p:nvCxnSpPr>
        <p:spPr>
          <a:xfrm rot="-5400000">
            <a:off x="2438400" y="3542903"/>
            <a:ext cx="533400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22"/>
          <p:cNvCxnSpPr>
            <a:endCxn id="464" idx="0"/>
          </p:cNvCxnSpPr>
          <p:nvPr/>
        </p:nvCxnSpPr>
        <p:spPr>
          <a:xfrm flipH="1" rot="10800000">
            <a:off x="2018400" y="1828800"/>
            <a:ext cx="343800" cy="144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9" name="Google Shape;489;p22"/>
          <p:cNvCxnSpPr>
            <a:endCxn id="464" idx="0"/>
          </p:cNvCxnSpPr>
          <p:nvPr/>
        </p:nvCxnSpPr>
        <p:spPr>
          <a:xfrm rot="10800000">
            <a:off x="2362200" y="1828800"/>
            <a:ext cx="351300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0" name="Google Shape;490;p22"/>
          <p:cNvSpPr txBox="1"/>
          <p:nvPr/>
        </p:nvSpPr>
        <p:spPr>
          <a:xfrm>
            <a:off x="2514600" y="350520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1828800" y="3505200"/>
            <a:ext cx="2391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22"/>
          <p:cNvCxnSpPr>
            <a:stCxn id="464" idx="0"/>
          </p:cNvCxnSpPr>
          <p:nvPr/>
        </p:nvCxnSpPr>
        <p:spPr>
          <a:xfrm>
            <a:off x="2362200" y="1828800"/>
            <a:ext cx="1500" cy="2590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p22"/>
          <p:cNvCxnSpPr>
            <a:stCxn id="467" idx="3"/>
            <a:endCxn id="467" idx="0"/>
          </p:cNvCxnSpPr>
          <p:nvPr/>
        </p:nvCxnSpPr>
        <p:spPr>
          <a:xfrm>
            <a:off x="1752600" y="4381500"/>
            <a:ext cx="12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p22"/>
          <p:cNvCxnSpPr>
            <a:endCxn id="467" idx="1"/>
          </p:cNvCxnSpPr>
          <p:nvPr/>
        </p:nvCxnSpPr>
        <p:spPr>
          <a:xfrm>
            <a:off x="2057550" y="3810000"/>
            <a:ext cx="628500" cy="114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22"/>
          <p:cNvCxnSpPr>
            <a:stCxn id="467" idx="5"/>
            <a:endCxn id="467" idx="2"/>
          </p:cNvCxnSpPr>
          <p:nvPr/>
        </p:nvCxnSpPr>
        <p:spPr>
          <a:xfrm flipH="1">
            <a:off x="2038350" y="3810000"/>
            <a:ext cx="647700" cy="114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6" name="Google Shape;496;p22"/>
          <p:cNvSpPr txBox="1"/>
          <p:nvPr/>
        </p:nvSpPr>
        <p:spPr>
          <a:xfrm>
            <a:off x="5334000" y="3810000"/>
            <a:ext cx="2664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7" name="Google Shape;497;p22"/>
          <p:cNvCxnSpPr/>
          <p:nvPr/>
        </p:nvCxnSpPr>
        <p:spPr>
          <a:xfrm flipH="1" rot="10800000">
            <a:off x="5334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22"/>
          <p:cNvCxnSpPr/>
          <p:nvPr/>
        </p:nvCxnSpPr>
        <p:spPr>
          <a:xfrm flipH="1" rot="10800000">
            <a:off x="5608318" y="3756660"/>
            <a:ext cx="487682" cy="22860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22"/>
          <p:cNvCxnSpPr/>
          <p:nvPr/>
        </p:nvCxnSpPr>
        <p:spPr>
          <a:xfrm rot="10800000">
            <a:off x="4267200" y="3581400"/>
            <a:ext cx="1981200" cy="990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22"/>
          <p:cNvCxnSpPr/>
          <p:nvPr/>
        </p:nvCxnSpPr>
        <p:spPr>
          <a:xfrm rot="10800000">
            <a:off x="5334000" y="41148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22"/>
          <p:cNvCxnSpPr/>
          <p:nvPr/>
        </p:nvCxnSpPr>
        <p:spPr>
          <a:xfrm>
            <a:off x="4267200" y="4572000"/>
            <a:ext cx="411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22"/>
          <p:cNvSpPr/>
          <p:nvPr/>
        </p:nvSpPr>
        <p:spPr>
          <a:xfrm rot="-5400000">
            <a:off x="5181600" y="40386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2"/>
          <p:cNvSpPr/>
          <p:nvPr/>
        </p:nvSpPr>
        <p:spPr>
          <a:xfrm>
            <a:off x="4800600" y="42672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2"/>
          <p:cNvSpPr/>
          <p:nvPr/>
        </p:nvSpPr>
        <p:spPr>
          <a:xfrm>
            <a:off x="7391400" y="42672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22"/>
          <p:cNvCxnSpPr/>
          <p:nvPr/>
        </p:nvCxnSpPr>
        <p:spPr>
          <a:xfrm rot="10800000">
            <a:off x="6324600" y="36576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6" name="Google Shape;506;p22"/>
          <p:cNvSpPr/>
          <p:nvPr/>
        </p:nvSpPr>
        <p:spPr>
          <a:xfrm flipH="1">
            <a:off x="7010400" y="41910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6705600" y="38100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2"/>
          <p:cNvSpPr/>
          <p:nvPr/>
        </p:nvSpPr>
        <p:spPr>
          <a:xfrm flipH="1">
            <a:off x="6553200" y="44196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2"/>
          <p:cNvSpPr/>
          <p:nvPr/>
        </p:nvSpPr>
        <p:spPr>
          <a:xfrm flipH="1">
            <a:off x="5608318" y="39624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2"/>
          <p:cNvSpPr/>
          <p:nvPr/>
        </p:nvSpPr>
        <p:spPr>
          <a:xfrm flipH="1" rot="10800000">
            <a:off x="6096000" y="37338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2"/>
          <p:cNvSpPr/>
          <p:nvPr/>
        </p:nvSpPr>
        <p:spPr>
          <a:xfrm>
            <a:off x="5715000" y="4297681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2" name="Google Shape;512;p22"/>
          <p:cNvCxnSpPr>
            <a:stCxn id="510" idx="2"/>
            <a:endCxn id="507" idx="3"/>
          </p:cNvCxnSpPr>
          <p:nvPr/>
        </p:nvCxnSpPr>
        <p:spPr>
          <a:xfrm>
            <a:off x="6096000" y="3756660"/>
            <a:ext cx="616200" cy="92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22"/>
          <p:cNvCxnSpPr>
            <a:stCxn id="507" idx="4"/>
            <a:endCxn id="506" idx="7"/>
          </p:cNvCxnSpPr>
          <p:nvPr/>
        </p:nvCxnSpPr>
        <p:spPr>
          <a:xfrm>
            <a:off x="6728460" y="3855719"/>
            <a:ext cx="288600" cy="342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4" name="Google Shape;514;p22"/>
          <p:cNvSpPr txBox="1"/>
          <p:nvPr/>
        </p:nvSpPr>
        <p:spPr>
          <a:xfrm>
            <a:off x="5486400" y="4267200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2"/>
          <p:cNvSpPr txBox="1"/>
          <p:nvPr/>
        </p:nvSpPr>
        <p:spPr>
          <a:xfrm>
            <a:off x="6553200" y="43434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2"/>
          <p:cNvSpPr txBox="1"/>
          <p:nvPr/>
        </p:nvSpPr>
        <p:spPr>
          <a:xfrm>
            <a:off x="7010400" y="4114800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7" name="Google Shape;517;p22"/>
          <p:cNvCxnSpPr>
            <a:endCxn id="507" idx="4"/>
          </p:cNvCxnSpPr>
          <p:nvPr/>
        </p:nvCxnSpPr>
        <p:spPr>
          <a:xfrm flipH="1" rot="10800000">
            <a:off x="5715060" y="3855719"/>
            <a:ext cx="1013400" cy="487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22"/>
          <p:cNvCxnSpPr/>
          <p:nvPr/>
        </p:nvCxnSpPr>
        <p:spPr>
          <a:xfrm rot="10800000">
            <a:off x="5867400" y="3886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22"/>
          <p:cNvCxnSpPr/>
          <p:nvPr/>
        </p:nvCxnSpPr>
        <p:spPr>
          <a:xfrm rot="-5400000">
            <a:off x="5654040" y="3504406"/>
            <a:ext cx="1219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520" name="Google Shape;520;p22"/>
          <p:cNvCxnSpPr>
            <a:stCxn id="511" idx="5"/>
          </p:cNvCxnSpPr>
          <p:nvPr/>
        </p:nvCxnSpPr>
        <p:spPr>
          <a:xfrm flipH="1" rot="10800000">
            <a:off x="5754024" y="2895504"/>
            <a:ext cx="494400" cy="144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22"/>
          <p:cNvCxnSpPr>
            <a:stCxn id="508" idx="7"/>
          </p:cNvCxnSpPr>
          <p:nvPr/>
        </p:nvCxnSpPr>
        <p:spPr>
          <a:xfrm rot="10800000">
            <a:off x="6248495" y="2895695"/>
            <a:ext cx="311400" cy="153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22"/>
          <p:cNvCxnSpPr>
            <a:stCxn id="506" idx="6"/>
          </p:cNvCxnSpPr>
          <p:nvPr/>
        </p:nvCxnSpPr>
        <p:spPr>
          <a:xfrm rot="10800000">
            <a:off x="6248400" y="2895660"/>
            <a:ext cx="762000" cy="131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22"/>
          <p:cNvCxnSpPr>
            <a:endCxn id="507" idx="2"/>
          </p:cNvCxnSpPr>
          <p:nvPr/>
        </p:nvCxnSpPr>
        <p:spPr>
          <a:xfrm>
            <a:off x="6248400" y="2895660"/>
            <a:ext cx="457200" cy="93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22"/>
          <p:cNvCxnSpPr>
            <a:stCxn id="510" idx="3"/>
          </p:cNvCxnSpPr>
          <p:nvPr/>
        </p:nvCxnSpPr>
        <p:spPr>
          <a:xfrm flipH="1" rot="10800000">
            <a:off x="6102695" y="2895696"/>
            <a:ext cx="145800" cy="844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5" name="Google Shape;525;p22"/>
          <p:cNvSpPr/>
          <p:nvPr/>
        </p:nvSpPr>
        <p:spPr>
          <a:xfrm rot="2337764">
            <a:off x="6434192" y="3995792"/>
            <a:ext cx="914400" cy="914400"/>
          </a:xfrm>
          <a:prstGeom prst="arc">
            <a:avLst>
              <a:gd fmla="val 16630609" name="adj1"/>
              <a:gd fmla="val 20331361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Google Shape;526;p22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7" name="Google Shape;527;p22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2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"/>
          <p:cNvSpPr/>
          <p:nvPr/>
        </p:nvSpPr>
        <p:spPr>
          <a:xfrm>
            <a:off x="5105400" y="2667000"/>
            <a:ext cx="2438400" cy="11430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3"/>
          <p:cNvSpPr/>
          <p:nvPr/>
        </p:nvSpPr>
        <p:spPr>
          <a:xfrm>
            <a:off x="5486400" y="2819400"/>
            <a:ext cx="1676400" cy="838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23"/>
          <p:cNvCxnSpPr>
            <a:stCxn id="534" idx="1"/>
            <a:endCxn id="533" idx="2"/>
          </p:cNvCxnSpPr>
          <p:nvPr/>
        </p:nvCxnSpPr>
        <p:spPr>
          <a:xfrm>
            <a:off x="5731903" y="2942152"/>
            <a:ext cx="592800" cy="867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6" name="Google Shape;536;p23"/>
          <p:cNvCxnSpPr>
            <a:stCxn id="534" idx="7"/>
            <a:endCxn id="533" idx="2"/>
          </p:cNvCxnSpPr>
          <p:nvPr/>
        </p:nvCxnSpPr>
        <p:spPr>
          <a:xfrm flipH="1">
            <a:off x="6324497" y="2942152"/>
            <a:ext cx="592800" cy="867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23"/>
          <p:cNvCxnSpPr>
            <a:stCxn id="534" idx="3"/>
            <a:endCxn id="533" idx="0"/>
          </p:cNvCxnSpPr>
          <p:nvPr/>
        </p:nvCxnSpPr>
        <p:spPr>
          <a:xfrm flipH="1" rot="10800000">
            <a:off x="5731903" y="2666948"/>
            <a:ext cx="592800" cy="867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p23"/>
          <p:cNvCxnSpPr>
            <a:stCxn id="533" idx="0"/>
            <a:endCxn id="534" idx="5"/>
          </p:cNvCxnSpPr>
          <p:nvPr/>
        </p:nvCxnSpPr>
        <p:spPr>
          <a:xfrm>
            <a:off x="6324600" y="2667000"/>
            <a:ext cx="592800" cy="867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9" name="Google Shape;539;p23"/>
          <p:cNvCxnSpPr>
            <a:stCxn id="533" idx="1"/>
            <a:endCxn id="533" idx="3"/>
          </p:cNvCxnSpPr>
          <p:nvPr/>
        </p:nvCxnSpPr>
        <p:spPr>
          <a:xfrm>
            <a:off x="5105400" y="3238500"/>
            <a:ext cx="2438400" cy="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0" name="Google Shape;540;p23"/>
          <p:cNvSpPr/>
          <p:nvPr/>
        </p:nvSpPr>
        <p:spPr>
          <a:xfrm>
            <a:off x="1447800" y="3886200"/>
            <a:ext cx="1524000" cy="144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3"/>
          <p:cNvSpPr/>
          <p:nvPr/>
        </p:nvSpPr>
        <p:spPr>
          <a:xfrm>
            <a:off x="1447800" y="1828800"/>
            <a:ext cx="1524000" cy="167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3"/>
          <p:cNvSpPr txBox="1"/>
          <p:nvPr/>
        </p:nvSpPr>
        <p:spPr>
          <a:xfrm>
            <a:off x="304800" y="457200"/>
            <a:ext cx="861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4.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isometric projection of a vertical cylinder of base diameter 50mm and axis length 60mm. </a:t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23"/>
          <p:cNvCxnSpPr/>
          <p:nvPr/>
        </p:nvCxnSpPr>
        <p:spPr>
          <a:xfrm flipH="1" rot="10800000">
            <a:off x="6324600" y="4305300"/>
            <a:ext cx="19812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4" name="Google Shape;544;p23"/>
          <p:cNvCxnSpPr/>
          <p:nvPr/>
        </p:nvCxnSpPr>
        <p:spPr>
          <a:xfrm>
            <a:off x="4343400" y="5219700"/>
            <a:ext cx="411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23"/>
          <p:cNvCxnSpPr/>
          <p:nvPr/>
        </p:nvCxnSpPr>
        <p:spPr>
          <a:xfrm rot="10800000">
            <a:off x="4191000" y="4229100"/>
            <a:ext cx="2133600" cy="990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6" name="Google Shape;546;p23"/>
          <p:cNvSpPr/>
          <p:nvPr/>
        </p:nvSpPr>
        <p:spPr>
          <a:xfrm rot="2337764">
            <a:off x="6510392" y="4643492"/>
            <a:ext cx="914400" cy="914400"/>
          </a:xfrm>
          <a:prstGeom prst="arc">
            <a:avLst>
              <a:gd fmla="val 16630609" name="adj1"/>
              <a:gd fmla="val 20331361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3"/>
          <p:cNvSpPr/>
          <p:nvPr/>
        </p:nvSpPr>
        <p:spPr>
          <a:xfrm rot="-5400000">
            <a:off x="5257800" y="46863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3"/>
          <p:cNvSpPr/>
          <p:nvPr/>
        </p:nvSpPr>
        <p:spPr>
          <a:xfrm>
            <a:off x="4876800" y="49149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3"/>
          <p:cNvSpPr/>
          <p:nvPr/>
        </p:nvSpPr>
        <p:spPr>
          <a:xfrm>
            <a:off x="7543800" y="49149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3"/>
          <p:cNvSpPr/>
          <p:nvPr/>
        </p:nvSpPr>
        <p:spPr>
          <a:xfrm>
            <a:off x="1447800" y="3886200"/>
            <a:ext cx="1524000" cy="1447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Google Shape;551;p23"/>
          <p:cNvCxnSpPr/>
          <p:nvPr/>
        </p:nvCxnSpPr>
        <p:spPr>
          <a:xfrm>
            <a:off x="685800" y="3505200"/>
            <a:ext cx="2743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2" name="Google Shape;552;p23"/>
          <p:cNvSpPr txBox="1"/>
          <p:nvPr/>
        </p:nvSpPr>
        <p:spPr>
          <a:xfrm>
            <a:off x="381000" y="32766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3"/>
          <p:cNvSpPr txBox="1"/>
          <p:nvPr/>
        </p:nvSpPr>
        <p:spPr>
          <a:xfrm>
            <a:off x="3429000" y="33528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3"/>
          <p:cNvSpPr txBox="1"/>
          <p:nvPr/>
        </p:nvSpPr>
        <p:spPr>
          <a:xfrm>
            <a:off x="838200" y="3200400"/>
            <a:ext cx="3802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3"/>
          <p:cNvSpPr txBox="1"/>
          <p:nvPr/>
        </p:nvSpPr>
        <p:spPr>
          <a:xfrm>
            <a:off x="838200" y="350520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6" name="Google Shape;556;p23"/>
          <p:cNvCxnSpPr>
            <a:stCxn id="550" idx="2"/>
            <a:endCxn id="550" idx="6"/>
          </p:cNvCxnSpPr>
          <p:nvPr/>
        </p:nvCxnSpPr>
        <p:spPr>
          <a:xfrm>
            <a:off x="1447800" y="4610100"/>
            <a:ext cx="1524000" cy="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7" name="Google Shape;557;p23"/>
          <p:cNvCxnSpPr>
            <a:stCxn id="550" idx="0"/>
            <a:endCxn id="550" idx="4"/>
          </p:cNvCxnSpPr>
          <p:nvPr/>
        </p:nvCxnSpPr>
        <p:spPr>
          <a:xfrm>
            <a:off x="2209800" y="3886200"/>
            <a:ext cx="0" cy="1447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8" name="Google Shape;558;p23"/>
          <p:cNvCxnSpPr>
            <a:stCxn id="550" idx="2"/>
          </p:cNvCxnSpPr>
          <p:nvPr/>
        </p:nvCxnSpPr>
        <p:spPr>
          <a:xfrm rot="10800000">
            <a:off x="1446300" y="3505200"/>
            <a:ext cx="1500" cy="1104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9" name="Google Shape;559;p23"/>
          <p:cNvCxnSpPr>
            <a:stCxn id="550" idx="6"/>
          </p:cNvCxnSpPr>
          <p:nvPr/>
        </p:nvCxnSpPr>
        <p:spPr>
          <a:xfrm flipH="1" rot="10800000">
            <a:off x="2971800" y="3505200"/>
            <a:ext cx="1500" cy="1104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0" name="Google Shape;560;p23"/>
          <p:cNvCxnSpPr>
            <a:endCxn id="550" idx="0"/>
          </p:cNvCxnSpPr>
          <p:nvPr/>
        </p:nvCxnSpPr>
        <p:spPr>
          <a:xfrm flipH="1">
            <a:off x="2209800" y="3505200"/>
            <a:ext cx="1500" cy="381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p23"/>
          <p:cNvCxnSpPr/>
          <p:nvPr/>
        </p:nvCxnSpPr>
        <p:spPr>
          <a:xfrm rot="-5400000">
            <a:off x="1371600" y="2667000"/>
            <a:ext cx="1676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562" name="Google Shape;562;p23"/>
          <p:cNvCxnSpPr/>
          <p:nvPr/>
        </p:nvCxnSpPr>
        <p:spPr>
          <a:xfrm>
            <a:off x="2209800" y="1828800"/>
            <a:ext cx="1295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p23"/>
          <p:cNvCxnSpPr/>
          <p:nvPr/>
        </p:nvCxnSpPr>
        <p:spPr>
          <a:xfrm rot="5400000">
            <a:off x="2515394" y="2666206"/>
            <a:ext cx="1676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64" name="Google Shape;564;p23"/>
          <p:cNvSpPr txBox="1"/>
          <p:nvPr/>
        </p:nvSpPr>
        <p:spPr>
          <a:xfrm>
            <a:off x="33528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3"/>
          <p:cNvSpPr txBox="1"/>
          <p:nvPr/>
        </p:nvSpPr>
        <p:spPr>
          <a:xfrm>
            <a:off x="685800" y="525780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 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6" name="Google Shape;566;p23"/>
          <p:cNvCxnSpPr>
            <a:stCxn id="550" idx="3"/>
            <a:endCxn id="550" idx="7"/>
          </p:cNvCxnSpPr>
          <p:nvPr/>
        </p:nvCxnSpPr>
        <p:spPr>
          <a:xfrm flipH="1" rot="10800000">
            <a:off x="1670985" y="4098375"/>
            <a:ext cx="1077600" cy="1023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7" name="Google Shape;567;p23"/>
          <p:cNvCxnSpPr>
            <a:stCxn id="550" idx="3"/>
          </p:cNvCxnSpPr>
          <p:nvPr/>
        </p:nvCxnSpPr>
        <p:spPr>
          <a:xfrm flipH="1">
            <a:off x="1295385" y="5121975"/>
            <a:ext cx="375600" cy="364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8" name="Google Shape;568;p23"/>
          <p:cNvCxnSpPr/>
          <p:nvPr/>
        </p:nvCxnSpPr>
        <p:spPr>
          <a:xfrm rot="10800000">
            <a:off x="762000" y="5486400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9" name="Google Shape;569;p23"/>
          <p:cNvSpPr txBox="1"/>
          <p:nvPr/>
        </p:nvSpPr>
        <p:spPr>
          <a:xfrm>
            <a:off x="914400" y="4495800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a(p)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3"/>
          <p:cNvSpPr txBox="1"/>
          <p:nvPr/>
        </p:nvSpPr>
        <p:spPr>
          <a:xfrm>
            <a:off x="2133600" y="5334000"/>
            <a:ext cx="4860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b(q)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3"/>
          <p:cNvSpPr txBox="1"/>
          <p:nvPr/>
        </p:nvSpPr>
        <p:spPr>
          <a:xfrm>
            <a:off x="2209800" y="3581400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d(s)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3"/>
          <p:cNvSpPr txBox="1"/>
          <p:nvPr/>
        </p:nvSpPr>
        <p:spPr>
          <a:xfrm>
            <a:off x="2971800" y="4495800"/>
            <a:ext cx="59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c(r)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3"/>
          <p:cNvSpPr/>
          <p:nvPr/>
        </p:nvSpPr>
        <p:spPr>
          <a:xfrm>
            <a:off x="5105400" y="4076700"/>
            <a:ext cx="2438400" cy="11430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3"/>
          <p:cNvSpPr/>
          <p:nvPr/>
        </p:nvSpPr>
        <p:spPr>
          <a:xfrm>
            <a:off x="5486400" y="4229100"/>
            <a:ext cx="1676400" cy="838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5" name="Google Shape;575;p23"/>
          <p:cNvCxnSpPr>
            <a:stCxn id="574" idx="1"/>
            <a:endCxn id="573" idx="2"/>
          </p:cNvCxnSpPr>
          <p:nvPr/>
        </p:nvCxnSpPr>
        <p:spPr>
          <a:xfrm>
            <a:off x="5731903" y="4351852"/>
            <a:ext cx="592800" cy="867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p23"/>
          <p:cNvCxnSpPr>
            <a:stCxn id="574" idx="7"/>
            <a:endCxn id="573" idx="2"/>
          </p:cNvCxnSpPr>
          <p:nvPr/>
        </p:nvCxnSpPr>
        <p:spPr>
          <a:xfrm flipH="1">
            <a:off x="6324497" y="4351852"/>
            <a:ext cx="592800" cy="867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7" name="Google Shape;577;p23"/>
          <p:cNvCxnSpPr>
            <a:stCxn id="574" idx="3"/>
            <a:endCxn id="573" idx="0"/>
          </p:cNvCxnSpPr>
          <p:nvPr/>
        </p:nvCxnSpPr>
        <p:spPr>
          <a:xfrm flipH="1" rot="10800000">
            <a:off x="5731903" y="4076648"/>
            <a:ext cx="592800" cy="867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23"/>
          <p:cNvCxnSpPr>
            <a:stCxn id="573" idx="0"/>
            <a:endCxn id="574" idx="5"/>
          </p:cNvCxnSpPr>
          <p:nvPr/>
        </p:nvCxnSpPr>
        <p:spPr>
          <a:xfrm>
            <a:off x="6324600" y="4076700"/>
            <a:ext cx="592800" cy="867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23"/>
          <p:cNvCxnSpPr>
            <a:stCxn id="573" idx="1"/>
            <a:endCxn id="573" idx="3"/>
          </p:cNvCxnSpPr>
          <p:nvPr/>
        </p:nvCxnSpPr>
        <p:spPr>
          <a:xfrm>
            <a:off x="5105400" y="4648200"/>
            <a:ext cx="2438400" cy="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23"/>
          <p:cNvCxnSpPr/>
          <p:nvPr/>
        </p:nvCxnSpPr>
        <p:spPr>
          <a:xfrm rot="-5400000">
            <a:off x="5600700" y="3962400"/>
            <a:ext cx="1447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581" name="Google Shape;581;p23"/>
          <p:cNvCxnSpPr>
            <a:endCxn id="574" idx="2"/>
          </p:cNvCxnSpPr>
          <p:nvPr/>
        </p:nvCxnSpPr>
        <p:spPr>
          <a:xfrm flipH="1">
            <a:off x="5486400" y="3238500"/>
            <a:ext cx="1500" cy="14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23"/>
          <p:cNvCxnSpPr>
            <a:stCxn id="534" idx="6"/>
          </p:cNvCxnSpPr>
          <p:nvPr/>
        </p:nvCxnSpPr>
        <p:spPr>
          <a:xfrm flipH="1">
            <a:off x="7162500" y="3238500"/>
            <a:ext cx="300" cy="139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3" name="Google Shape;583;p23"/>
          <p:cNvSpPr/>
          <p:nvPr/>
        </p:nvSpPr>
        <p:spPr>
          <a:xfrm>
            <a:off x="5486400" y="4229100"/>
            <a:ext cx="1676400" cy="838200"/>
          </a:xfrm>
          <a:prstGeom prst="arc">
            <a:avLst>
              <a:gd fmla="val 21550035" name="adj1"/>
              <a:gd fmla="val 10915941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3"/>
          <p:cNvSpPr txBox="1"/>
          <p:nvPr/>
        </p:nvSpPr>
        <p:spPr>
          <a:xfrm>
            <a:off x="5562600" y="3543300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3"/>
          <p:cNvSpPr txBox="1"/>
          <p:nvPr/>
        </p:nvSpPr>
        <p:spPr>
          <a:xfrm>
            <a:off x="6858000" y="34671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3"/>
          <p:cNvSpPr txBox="1"/>
          <p:nvPr/>
        </p:nvSpPr>
        <p:spPr>
          <a:xfrm>
            <a:off x="5562600" y="2705100"/>
            <a:ext cx="2952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3"/>
          <p:cNvSpPr txBox="1"/>
          <p:nvPr/>
        </p:nvSpPr>
        <p:spPr>
          <a:xfrm>
            <a:off x="6934200" y="2705100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3"/>
          <p:cNvSpPr txBox="1"/>
          <p:nvPr/>
        </p:nvSpPr>
        <p:spPr>
          <a:xfrm>
            <a:off x="5562600" y="4914900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3"/>
          <p:cNvSpPr txBox="1"/>
          <p:nvPr/>
        </p:nvSpPr>
        <p:spPr>
          <a:xfrm>
            <a:off x="6858000" y="4914900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0" name="Google Shape;590;p23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1" name="Google Shape;591;p23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3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4"/>
          <p:cNvSpPr/>
          <p:nvPr/>
        </p:nvSpPr>
        <p:spPr>
          <a:xfrm rot="1866575">
            <a:off x="6076947" y="3301126"/>
            <a:ext cx="1254128" cy="2045112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4"/>
          <p:cNvSpPr/>
          <p:nvPr/>
        </p:nvSpPr>
        <p:spPr>
          <a:xfrm rot="-3543090">
            <a:off x="6032987" y="3867267"/>
            <a:ext cx="1332956" cy="914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4"/>
          <p:cNvSpPr txBox="1"/>
          <p:nvPr/>
        </p:nvSpPr>
        <p:spPr>
          <a:xfrm>
            <a:off x="304800" y="457200"/>
            <a:ext cx="861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5.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isometric projection of a horizontal cylinder of base diameter 50mm and axis length 60mm. </a:t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4"/>
          <p:cNvSpPr/>
          <p:nvPr/>
        </p:nvSpPr>
        <p:spPr>
          <a:xfrm>
            <a:off x="1524000" y="1981200"/>
            <a:ext cx="1524000" cy="144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4"/>
          <p:cNvSpPr/>
          <p:nvPr/>
        </p:nvSpPr>
        <p:spPr>
          <a:xfrm>
            <a:off x="1524000" y="3810000"/>
            <a:ext cx="1524000" cy="167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4"/>
          <p:cNvSpPr/>
          <p:nvPr/>
        </p:nvSpPr>
        <p:spPr>
          <a:xfrm>
            <a:off x="1524000" y="1981200"/>
            <a:ext cx="1524000" cy="1447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3" name="Google Shape;603;p24"/>
          <p:cNvCxnSpPr/>
          <p:nvPr/>
        </p:nvCxnSpPr>
        <p:spPr>
          <a:xfrm>
            <a:off x="762000" y="3810000"/>
            <a:ext cx="2743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4" name="Google Shape;604;p24"/>
          <p:cNvSpPr txBox="1"/>
          <p:nvPr/>
        </p:nvSpPr>
        <p:spPr>
          <a:xfrm>
            <a:off x="457200" y="35814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4"/>
          <p:cNvSpPr txBox="1"/>
          <p:nvPr/>
        </p:nvSpPr>
        <p:spPr>
          <a:xfrm>
            <a:off x="3505200" y="36576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4"/>
          <p:cNvSpPr txBox="1"/>
          <p:nvPr/>
        </p:nvSpPr>
        <p:spPr>
          <a:xfrm>
            <a:off x="762000" y="3505200"/>
            <a:ext cx="3802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4"/>
          <p:cNvSpPr txBox="1"/>
          <p:nvPr/>
        </p:nvSpPr>
        <p:spPr>
          <a:xfrm>
            <a:off x="762000" y="381000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p24"/>
          <p:cNvCxnSpPr>
            <a:stCxn id="602" idx="2"/>
            <a:endCxn id="602" idx="6"/>
          </p:cNvCxnSpPr>
          <p:nvPr/>
        </p:nvCxnSpPr>
        <p:spPr>
          <a:xfrm>
            <a:off x="1524000" y="2705100"/>
            <a:ext cx="1524000" cy="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24"/>
          <p:cNvCxnSpPr>
            <a:stCxn id="602" idx="0"/>
            <a:endCxn id="602" idx="4"/>
          </p:cNvCxnSpPr>
          <p:nvPr/>
        </p:nvCxnSpPr>
        <p:spPr>
          <a:xfrm>
            <a:off x="2286000" y="1981200"/>
            <a:ext cx="0" cy="1447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24"/>
          <p:cNvCxnSpPr/>
          <p:nvPr/>
        </p:nvCxnSpPr>
        <p:spPr>
          <a:xfrm rot="10800000">
            <a:off x="1524000" y="2743200"/>
            <a:ext cx="1588" cy="1104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24"/>
          <p:cNvCxnSpPr/>
          <p:nvPr/>
        </p:nvCxnSpPr>
        <p:spPr>
          <a:xfrm flipH="1" rot="10800000">
            <a:off x="3048000" y="2819400"/>
            <a:ext cx="1588" cy="1104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2" name="Google Shape;612;p24"/>
          <p:cNvCxnSpPr>
            <a:endCxn id="602" idx="4"/>
          </p:cNvCxnSpPr>
          <p:nvPr/>
        </p:nvCxnSpPr>
        <p:spPr>
          <a:xfrm flipH="1" rot="10800000">
            <a:off x="2285100" y="3429000"/>
            <a:ext cx="900" cy="2058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613" name="Google Shape;613;p24"/>
          <p:cNvCxnSpPr/>
          <p:nvPr/>
        </p:nvCxnSpPr>
        <p:spPr>
          <a:xfrm>
            <a:off x="1066800" y="5486400"/>
            <a:ext cx="1295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p24"/>
          <p:cNvCxnSpPr/>
          <p:nvPr/>
        </p:nvCxnSpPr>
        <p:spPr>
          <a:xfrm rot="5400000">
            <a:off x="381794" y="4647406"/>
            <a:ext cx="1676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15" name="Google Shape;615;p24"/>
          <p:cNvSpPr txBox="1"/>
          <p:nvPr/>
        </p:nvSpPr>
        <p:spPr>
          <a:xfrm>
            <a:off x="3048000" y="1676400"/>
            <a:ext cx="6463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 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6" name="Google Shape;616;p24"/>
          <p:cNvCxnSpPr>
            <a:endCxn id="602" idx="7"/>
          </p:cNvCxnSpPr>
          <p:nvPr/>
        </p:nvCxnSpPr>
        <p:spPr>
          <a:xfrm flipH="1" rot="10800000">
            <a:off x="1752615" y="2193225"/>
            <a:ext cx="1072200" cy="1040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7" name="Google Shape;617;p24"/>
          <p:cNvCxnSpPr>
            <a:endCxn id="602" idx="7"/>
          </p:cNvCxnSpPr>
          <p:nvPr/>
        </p:nvCxnSpPr>
        <p:spPr>
          <a:xfrm flipH="1">
            <a:off x="2824815" y="1904925"/>
            <a:ext cx="299400" cy="288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8" name="Google Shape;618;p24"/>
          <p:cNvCxnSpPr/>
          <p:nvPr/>
        </p:nvCxnSpPr>
        <p:spPr>
          <a:xfrm rot="10800000">
            <a:off x="3124200" y="1905000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9" name="Google Shape;619;p24"/>
          <p:cNvSpPr txBox="1"/>
          <p:nvPr/>
        </p:nvSpPr>
        <p:spPr>
          <a:xfrm>
            <a:off x="990600" y="2514600"/>
            <a:ext cx="570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a’(p’)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4"/>
          <p:cNvSpPr txBox="1"/>
          <p:nvPr/>
        </p:nvSpPr>
        <p:spPr>
          <a:xfrm>
            <a:off x="2057400" y="3429000"/>
            <a:ext cx="88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b’(q’)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4"/>
          <p:cNvSpPr txBox="1"/>
          <p:nvPr/>
        </p:nvSpPr>
        <p:spPr>
          <a:xfrm>
            <a:off x="2057400" y="1676400"/>
            <a:ext cx="5600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d’(s’)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4"/>
          <p:cNvSpPr txBox="1"/>
          <p:nvPr/>
        </p:nvSpPr>
        <p:spPr>
          <a:xfrm>
            <a:off x="3048000" y="2514600"/>
            <a:ext cx="5292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c’(r’)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4"/>
          <p:cNvSpPr txBox="1"/>
          <p:nvPr/>
        </p:nvSpPr>
        <p:spPr>
          <a:xfrm>
            <a:off x="838200" y="4495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4" name="Google Shape;624;p24"/>
          <p:cNvCxnSpPr/>
          <p:nvPr/>
        </p:nvCxnSpPr>
        <p:spPr>
          <a:xfrm flipH="1" rot="10800000">
            <a:off x="6172200" y="4038600"/>
            <a:ext cx="2209800" cy="1143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5" name="Google Shape;625;p24"/>
          <p:cNvCxnSpPr/>
          <p:nvPr/>
        </p:nvCxnSpPr>
        <p:spPr>
          <a:xfrm>
            <a:off x="4191000" y="5181600"/>
            <a:ext cx="411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24"/>
          <p:cNvCxnSpPr/>
          <p:nvPr/>
        </p:nvCxnSpPr>
        <p:spPr>
          <a:xfrm rot="10800000">
            <a:off x="4191000" y="4038600"/>
            <a:ext cx="1981200" cy="114449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24"/>
          <p:cNvCxnSpPr>
            <a:endCxn id="597" idx="3"/>
          </p:cNvCxnSpPr>
          <p:nvPr/>
        </p:nvCxnSpPr>
        <p:spPr>
          <a:xfrm>
            <a:off x="6172291" y="4572071"/>
            <a:ext cx="1068600" cy="75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24"/>
          <p:cNvCxnSpPr>
            <a:stCxn id="597" idx="3"/>
          </p:cNvCxnSpPr>
          <p:nvPr/>
        </p:nvCxnSpPr>
        <p:spPr>
          <a:xfrm rot="10800000">
            <a:off x="6629491" y="3733871"/>
            <a:ext cx="611400" cy="913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9" name="Google Shape;629;p24"/>
          <p:cNvCxnSpPr>
            <a:stCxn id="597" idx="1"/>
          </p:cNvCxnSpPr>
          <p:nvPr/>
        </p:nvCxnSpPr>
        <p:spPr>
          <a:xfrm>
            <a:off x="6167131" y="3999693"/>
            <a:ext cx="538500" cy="87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0" name="Google Shape;630;p24"/>
          <p:cNvCxnSpPr>
            <a:stCxn id="597" idx="1"/>
          </p:cNvCxnSpPr>
          <p:nvPr/>
        </p:nvCxnSpPr>
        <p:spPr>
          <a:xfrm>
            <a:off x="6167131" y="3999693"/>
            <a:ext cx="1071900" cy="115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1" name="Google Shape;631;p24"/>
          <p:cNvCxnSpPr>
            <a:stCxn id="597" idx="0"/>
            <a:endCxn id="597" idx="2"/>
          </p:cNvCxnSpPr>
          <p:nvPr/>
        </p:nvCxnSpPr>
        <p:spPr>
          <a:xfrm flipH="1">
            <a:off x="6175742" y="3448189"/>
            <a:ext cx="1056600" cy="17511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Google Shape;632;p24"/>
          <p:cNvCxnSpPr>
            <a:stCxn id="597" idx="3"/>
            <a:endCxn id="597" idx="1"/>
          </p:cNvCxnSpPr>
          <p:nvPr/>
        </p:nvCxnSpPr>
        <p:spPr>
          <a:xfrm rot="10800000">
            <a:off x="6167191" y="3999671"/>
            <a:ext cx="1073700" cy="648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3" name="Google Shape;633;p24"/>
          <p:cNvSpPr/>
          <p:nvPr/>
        </p:nvSpPr>
        <p:spPr>
          <a:xfrm rot="1866575">
            <a:off x="4724400" y="2514600"/>
            <a:ext cx="1254128" cy="2045112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4"/>
          <p:cNvSpPr/>
          <p:nvPr/>
        </p:nvSpPr>
        <p:spPr>
          <a:xfrm rot="-3543090">
            <a:off x="4680440" y="3080741"/>
            <a:ext cx="1332956" cy="914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5" name="Google Shape;635;p24"/>
          <p:cNvCxnSpPr>
            <a:endCxn id="633" idx="3"/>
          </p:cNvCxnSpPr>
          <p:nvPr/>
        </p:nvCxnSpPr>
        <p:spPr>
          <a:xfrm>
            <a:off x="4819744" y="3785545"/>
            <a:ext cx="1068600" cy="75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Google Shape;636;p24"/>
          <p:cNvCxnSpPr>
            <a:stCxn id="633" idx="3"/>
          </p:cNvCxnSpPr>
          <p:nvPr/>
        </p:nvCxnSpPr>
        <p:spPr>
          <a:xfrm rot="10800000">
            <a:off x="5276944" y="2947345"/>
            <a:ext cx="611400" cy="913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24"/>
          <p:cNvCxnSpPr>
            <a:stCxn id="633" idx="1"/>
          </p:cNvCxnSpPr>
          <p:nvPr/>
        </p:nvCxnSpPr>
        <p:spPr>
          <a:xfrm>
            <a:off x="4814584" y="3213167"/>
            <a:ext cx="538500" cy="87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8" name="Google Shape;638;p24"/>
          <p:cNvCxnSpPr>
            <a:stCxn id="633" idx="1"/>
          </p:cNvCxnSpPr>
          <p:nvPr/>
        </p:nvCxnSpPr>
        <p:spPr>
          <a:xfrm>
            <a:off x="4814584" y="3213167"/>
            <a:ext cx="1071900" cy="115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9" name="Google Shape;639;p24"/>
          <p:cNvCxnSpPr>
            <a:stCxn id="633" idx="0"/>
            <a:endCxn id="633" idx="2"/>
          </p:cNvCxnSpPr>
          <p:nvPr/>
        </p:nvCxnSpPr>
        <p:spPr>
          <a:xfrm flipH="1">
            <a:off x="4823195" y="2661663"/>
            <a:ext cx="1056600" cy="17511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p24"/>
          <p:cNvCxnSpPr>
            <a:stCxn id="598" idx="6"/>
            <a:endCxn id="634" idx="6"/>
          </p:cNvCxnSpPr>
          <p:nvPr/>
        </p:nvCxnSpPr>
        <p:spPr>
          <a:xfrm rot="10800000">
            <a:off x="5689813" y="2966276"/>
            <a:ext cx="1352400" cy="78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p24"/>
          <p:cNvCxnSpPr>
            <a:endCxn id="634" idx="2"/>
          </p:cNvCxnSpPr>
          <p:nvPr/>
        </p:nvCxnSpPr>
        <p:spPr>
          <a:xfrm rot="10800000">
            <a:off x="5004170" y="4109532"/>
            <a:ext cx="1377600" cy="79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2" name="Google Shape;642;p24"/>
          <p:cNvSpPr/>
          <p:nvPr/>
        </p:nvSpPr>
        <p:spPr>
          <a:xfrm rot="-3571250">
            <a:off x="4693347" y="3078861"/>
            <a:ext cx="1332908" cy="914400"/>
          </a:xfrm>
          <a:prstGeom prst="arc">
            <a:avLst>
              <a:gd fmla="val 10889864" name="adj1"/>
              <a:gd fmla="val 2154244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4"/>
          <p:cNvSpPr/>
          <p:nvPr/>
        </p:nvSpPr>
        <p:spPr>
          <a:xfrm rot="2337764">
            <a:off x="6281792" y="4605393"/>
            <a:ext cx="914400" cy="914400"/>
          </a:xfrm>
          <a:prstGeom prst="arc">
            <a:avLst>
              <a:gd fmla="val 16630609" name="adj1"/>
              <a:gd fmla="val 20331361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4"/>
          <p:cNvSpPr/>
          <p:nvPr/>
        </p:nvSpPr>
        <p:spPr>
          <a:xfrm rot="-5400000">
            <a:off x="5257800" y="46482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4"/>
          <p:cNvSpPr/>
          <p:nvPr/>
        </p:nvSpPr>
        <p:spPr>
          <a:xfrm>
            <a:off x="4800600" y="48768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4"/>
          <p:cNvSpPr/>
          <p:nvPr/>
        </p:nvSpPr>
        <p:spPr>
          <a:xfrm>
            <a:off x="7315200" y="48768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4"/>
          <p:cNvSpPr txBox="1"/>
          <p:nvPr/>
        </p:nvSpPr>
        <p:spPr>
          <a:xfrm>
            <a:off x="5943600" y="4419600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4"/>
          <p:cNvSpPr txBox="1"/>
          <p:nvPr/>
        </p:nvSpPr>
        <p:spPr>
          <a:xfrm>
            <a:off x="6629400" y="48768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4"/>
          <p:cNvSpPr txBox="1"/>
          <p:nvPr/>
        </p:nvSpPr>
        <p:spPr>
          <a:xfrm>
            <a:off x="6400800" y="3505200"/>
            <a:ext cx="2952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4"/>
          <p:cNvSpPr txBox="1"/>
          <p:nvPr/>
        </p:nvSpPr>
        <p:spPr>
          <a:xfrm>
            <a:off x="7162800" y="3886200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4"/>
          <p:cNvSpPr txBox="1"/>
          <p:nvPr/>
        </p:nvSpPr>
        <p:spPr>
          <a:xfrm>
            <a:off x="4495800" y="3657600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4"/>
          <p:cNvSpPr txBox="1"/>
          <p:nvPr/>
        </p:nvSpPr>
        <p:spPr>
          <a:xfrm>
            <a:off x="5105400" y="2667000"/>
            <a:ext cx="2664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3" name="Google Shape;653;p24"/>
          <p:cNvCxnSpPr/>
          <p:nvPr/>
        </p:nvCxnSpPr>
        <p:spPr>
          <a:xfrm rot="10800000">
            <a:off x="5334000" y="3505200"/>
            <a:ext cx="1371600" cy="838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654" name="Google Shape;654;p24"/>
          <p:cNvCxnSpPr>
            <a:stCxn id="597" idx="0"/>
          </p:cNvCxnSpPr>
          <p:nvPr/>
        </p:nvCxnSpPr>
        <p:spPr>
          <a:xfrm rot="10800000">
            <a:off x="5867342" y="2666989"/>
            <a:ext cx="1365000" cy="781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p24"/>
          <p:cNvCxnSpPr/>
          <p:nvPr/>
        </p:nvCxnSpPr>
        <p:spPr>
          <a:xfrm flipH="1" rot="5400000">
            <a:off x="5092476" y="2908523"/>
            <a:ext cx="781189" cy="136494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24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7" name="Google Shape;657;p24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4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3" name="Google Shape;663;p25"/>
          <p:cNvCxnSpPr/>
          <p:nvPr/>
        </p:nvCxnSpPr>
        <p:spPr>
          <a:xfrm flipH="1" rot="10800000">
            <a:off x="6172200" y="36576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4" name="Google Shape;664;p25"/>
          <p:cNvSpPr/>
          <p:nvPr/>
        </p:nvSpPr>
        <p:spPr>
          <a:xfrm>
            <a:off x="5410200" y="2971800"/>
            <a:ext cx="1524000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5" name="Google Shape;665;p25"/>
          <p:cNvCxnSpPr/>
          <p:nvPr/>
        </p:nvCxnSpPr>
        <p:spPr>
          <a:xfrm flipH="1" rot="-5400000">
            <a:off x="6457950" y="2533650"/>
            <a:ext cx="571500" cy="1143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6" name="Google Shape;666;p25"/>
          <p:cNvSpPr txBox="1"/>
          <p:nvPr/>
        </p:nvSpPr>
        <p:spPr>
          <a:xfrm>
            <a:off x="304800" y="457200"/>
            <a:ext cx="861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6.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isometric projection of a hemisphere of 50mm diameter. </a:t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7" name="Google Shape;667;p25"/>
          <p:cNvCxnSpPr/>
          <p:nvPr/>
        </p:nvCxnSpPr>
        <p:spPr>
          <a:xfrm>
            <a:off x="4191000" y="4572000"/>
            <a:ext cx="411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8" name="Google Shape;668;p25"/>
          <p:cNvCxnSpPr/>
          <p:nvPr/>
        </p:nvCxnSpPr>
        <p:spPr>
          <a:xfrm rot="10800000">
            <a:off x="4343400" y="36576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9" name="Google Shape;669;p25"/>
          <p:cNvSpPr/>
          <p:nvPr/>
        </p:nvSpPr>
        <p:spPr>
          <a:xfrm rot="2337764">
            <a:off x="6357992" y="3995792"/>
            <a:ext cx="914400" cy="914400"/>
          </a:xfrm>
          <a:prstGeom prst="arc">
            <a:avLst>
              <a:gd fmla="val 16630609" name="adj1"/>
              <a:gd fmla="val 20179705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5"/>
          <p:cNvSpPr/>
          <p:nvPr/>
        </p:nvSpPr>
        <p:spPr>
          <a:xfrm rot="-5400000">
            <a:off x="5105400" y="40386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5"/>
          <p:cNvSpPr/>
          <p:nvPr/>
        </p:nvSpPr>
        <p:spPr>
          <a:xfrm>
            <a:off x="4648200" y="42672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5"/>
          <p:cNvSpPr/>
          <p:nvPr/>
        </p:nvSpPr>
        <p:spPr>
          <a:xfrm>
            <a:off x="7315200" y="42672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5"/>
          <p:cNvSpPr/>
          <p:nvPr/>
        </p:nvSpPr>
        <p:spPr>
          <a:xfrm>
            <a:off x="1447800" y="3810000"/>
            <a:ext cx="1600200" cy="16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4" name="Google Shape;674;p25"/>
          <p:cNvCxnSpPr/>
          <p:nvPr/>
        </p:nvCxnSpPr>
        <p:spPr>
          <a:xfrm>
            <a:off x="609600" y="3352800"/>
            <a:ext cx="2895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5" name="Google Shape;675;p25"/>
          <p:cNvSpPr/>
          <p:nvPr/>
        </p:nvSpPr>
        <p:spPr>
          <a:xfrm>
            <a:off x="1447800" y="3810000"/>
            <a:ext cx="1600200" cy="1600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5"/>
          <p:cNvSpPr txBox="1"/>
          <p:nvPr/>
        </p:nvSpPr>
        <p:spPr>
          <a:xfrm>
            <a:off x="457200" y="32004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5"/>
          <p:cNvSpPr txBox="1"/>
          <p:nvPr/>
        </p:nvSpPr>
        <p:spPr>
          <a:xfrm>
            <a:off x="3581400" y="32004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5"/>
          <p:cNvSpPr txBox="1"/>
          <p:nvPr/>
        </p:nvSpPr>
        <p:spPr>
          <a:xfrm>
            <a:off x="914400" y="3048000"/>
            <a:ext cx="3802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5"/>
          <p:cNvSpPr txBox="1"/>
          <p:nvPr/>
        </p:nvSpPr>
        <p:spPr>
          <a:xfrm>
            <a:off x="914400" y="335280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0" name="Google Shape;680;p25"/>
          <p:cNvCxnSpPr>
            <a:stCxn id="675" idx="0"/>
          </p:cNvCxnSpPr>
          <p:nvPr/>
        </p:nvCxnSpPr>
        <p:spPr>
          <a:xfrm rot="10800000">
            <a:off x="1066800" y="3808500"/>
            <a:ext cx="1181100" cy="1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25"/>
          <p:cNvCxnSpPr/>
          <p:nvPr/>
        </p:nvCxnSpPr>
        <p:spPr>
          <a:xfrm flipH="1" rot="5400000">
            <a:off x="1656556" y="4820444"/>
            <a:ext cx="1588" cy="11811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2" name="Google Shape;682;p25"/>
          <p:cNvSpPr txBox="1"/>
          <p:nvPr/>
        </p:nvSpPr>
        <p:spPr>
          <a:xfrm>
            <a:off x="762000" y="4419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3" name="Google Shape;683;p25"/>
          <p:cNvCxnSpPr/>
          <p:nvPr/>
        </p:nvCxnSpPr>
        <p:spPr>
          <a:xfrm rot="5400000">
            <a:off x="267097" y="4609703"/>
            <a:ext cx="1600200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84" name="Google Shape;684;p25"/>
          <p:cNvSpPr txBox="1"/>
          <p:nvPr/>
        </p:nvSpPr>
        <p:spPr>
          <a:xfrm>
            <a:off x="1219200" y="43434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5"/>
          <p:cNvSpPr txBox="1"/>
          <p:nvPr/>
        </p:nvSpPr>
        <p:spPr>
          <a:xfrm>
            <a:off x="2057400" y="54102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5"/>
          <p:cNvSpPr txBox="1"/>
          <p:nvPr/>
        </p:nvSpPr>
        <p:spPr>
          <a:xfrm>
            <a:off x="2209800" y="35052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5"/>
          <p:cNvSpPr txBox="1"/>
          <p:nvPr/>
        </p:nvSpPr>
        <p:spPr>
          <a:xfrm>
            <a:off x="3048000" y="4419600"/>
            <a:ext cx="2600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8" name="Google Shape;688;p25"/>
          <p:cNvCxnSpPr>
            <a:stCxn id="675" idx="2"/>
            <a:endCxn id="675" idx="6"/>
          </p:cNvCxnSpPr>
          <p:nvPr/>
        </p:nvCxnSpPr>
        <p:spPr>
          <a:xfrm>
            <a:off x="1447800" y="4610100"/>
            <a:ext cx="1600200" cy="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9" name="Google Shape;689;p25"/>
          <p:cNvCxnSpPr>
            <a:stCxn id="675" idx="4"/>
            <a:endCxn id="675" idx="0"/>
          </p:cNvCxnSpPr>
          <p:nvPr/>
        </p:nvCxnSpPr>
        <p:spPr>
          <a:xfrm rot="10800000">
            <a:off x="2247900" y="3810000"/>
            <a:ext cx="0" cy="1600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0" name="Google Shape;690;p25"/>
          <p:cNvSpPr/>
          <p:nvPr/>
        </p:nvSpPr>
        <p:spPr>
          <a:xfrm>
            <a:off x="1447800" y="1752600"/>
            <a:ext cx="1600200" cy="1600200"/>
          </a:xfrm>
          <a:prstGeom prst="arc">
            <a:avLst>
              <a:gd fmla="val 59627" name="adj1"/>
              <a:gd fmla="val 10756515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1" name="Google Shape;691;p25"/>
          <p:cNvCxnSpPr>
            <a:stCxn id="690" idx="2"/>
            <a:endCxn id="690" idx="0"/>
          </p:cNvCxnSpPr>
          <p:nvPr/>
        </p:nvCxnSpPr>
        <p:spPr>
          <a:xfrm>
            <a:off x="1447864" y="2562820"/>
            <a:ext cx="1599900" cy="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2" name="Google Shape;692;p25"/>
          <p:cNvCxnSpPr/>
          <p:nvPr/>
        </p:nvCxnSpPr>
        <p:spPr>
          <a:xfrm>
            <a:off x="5029199" y="3390899"/>
            <a:ext cx="119" cy="59572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3" name="Google Shape;693;p25"/>
          <p:cNvCxnSpPr/>
          <p:nvPr/>
        </p:nvCxnSpPr>
        <p:spPr>
          <a:xfrm flipH="1" rot="-5400000">
            <a:off x="5855349" y="4279251"/>
            <a:ext cx="633821" cy="119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4" name="Google Shape;694;p25"/>
          <p:cNvCxnSpPr/>
          <p:nvPr/>
        </p:nvCxnSpPr>
        <p:spPr>
          <a:xfrm flipH="1" rot="-5400000">
            <a:off x="5855349" y="3136251"/>
            <a:ext cx="633821" cy="119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5" name="Google Shape;695;p25"/>
          <p:cNvCxnSpPr/>
          <p:nvPr/>
        </p:nvCxnSpPr>
        <p:spPr>
          <a:xfrm>
            <a:off x="7315200" y="3390900"/>
            <a:ext cx="119" cy="59572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6" name="Google Shape;696;p25"/>
          <p:cNvCxnSpPr/>
          <p:nvPr/>
        </p:nvCxnSpPr>
        <p:spPr>
          <a:xfrm>
            <a:off x="5029200" y="3390900"/>
            <a:ext cx="1143000" cy="571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7" name="Google Shape;697;p25"/>
          <p:cNvCxnSpPr/>
          <p:nvPr/>
        </p:nvCxnSpPr>
        <p:spPr>
          <a:xfrm flipH="1" rot="10800000">
            <a:off x="5029200" y="2819400"/>
            <a:ext cx="1143000" cy="571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8" name="Google Shape;698;p25"/>
          <p:cNvCxnSpPr/>
          <p:nvPr/>
        </p:nvCxnSpPr>
        <p:spPr>
          <a:xfrm rot="-5400000">
            <a:off x="6457950" y="3105150"/>
            <a:ext cx="571500" cy="1143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p25"/>
          <p:cNvCxnSpPr/>
          <p:nvPr/>
        </p:nvCxnSpPr>
        <p:spPr>
          <a:xfrm flipH="1" rot="10800000">
            <a:off x="5029200" y="3390900"/>
            <a:ext cx="2286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0" name="Google Shape;700;p25"/>
          <p:cNvSpPr/>
          <p:nvPr/>
        </p:nvSpPr>
        <p:spPr>
          <a:xfrm>
            <a:off x="5410200" y="2590800"/>
            <a:ext cx="1524000" cy="1600200"/>
          </a:xfrm>
          <a:prstGeom prst="arc">
            <a:avLst>
              <a:gd fmla="val 84086" name="adj1"/>
              <a:gd fmla="val 10756515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" name="Google Shape;701;p25"/>
          <p:cNvCxnSpPr>
            <a:endCxn id="664" idx="7"/>
          </p:cNvCxnSpPr>
          <p:nvPr/>
        </p:nvCxnSpPr>
        <p:spPr>
          <a:xfrm flipH="1" rot="10800000">
            <a:off x="6172215" y="3094552"/>
            <a:ext cx="538800" cy="867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2" name="Google Shape;702;p25"/>
          <p:cNvCxnSpPr>
            <a:endCxn id="664" idx="1"/>
          </p:cNvCxnSpPr>
          <p:nvPr/>
        </p:nvCxnSpPr>
        <p:spPr>
          <a:xfrm rot="10800000">
            <a:off x="5633385" y="3094552"/>
            <a:ext cx="538800" cy="867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3" name="Google Shape;703;p25"/>
          <p:cNvCxnSpPr>
            <a:endCxn id="664" idx="3"/>
          </p:cNvCxnSpPr>
          <p:nvPr/>
        </p:nvCxnSpPr>
        <p:spPr>
          <a:xfrm flipH="1">
            <a:off x="5633385" y="2819348"/>
            <a:ext cx="538800" cy="867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4" name="Google Shape;704;p25"/>
          <p:cNvCxnSpPr>
            <a:endCxn id="664" idx="5"/>
          </p:cNvCxnSpPr>
          <p:nvPr/>
        </p:nvCxnSpPr>
        <p:spPr>
          <a:xfrm>
            <a:off x="6172215" y="2819348"/>
            <a:ext cx="538800" cy="867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5" name="Google Shape;705;p25"/>
          <p:cNvCxnSpPr/>
          <p:nvPr/>
        </p:nvCxnSpPr>
        <p:spPr>
          <a:xfrm flipH="1" rot="10800000">
            <a:off x="5029200" y="3429000"/>
            <a:ext cx="1143000" cy="571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6" name="Google Shape;706;p25"/>
          <p:cNvCxnSpPr/>
          <p:nvPr/>
        </p:nvCxnSpPr>
        <p:spPr>
          <a:xfrm>
            <a:off x="6172200" y="3429000"/>
            <a:ext cx="1143000" cy="571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7" name="Google Shape;707;p25"/>
          <p:cNvSpPr txBox="1"/>
          <p:nvPr/>
        </p:nvSpPr>
        <p:spPr>
          <a:xfrm>
            <a:off x="5562600" y="3657600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5"/>
          <p:cNvSpPr txBox="1"/>
          <p:nvPr/>
        </p:nvSpPr>
        <p:spPr>
          <a:xfrm>
            <a:off x="6553200" y="36576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5"/>
          <p:cNvSpPr txBox="1"/>
          <p:nvPr/>
        </p:nvSpPr>
        <p:spPr>
          <a:xfrm>
            <a:off x="5410200" y="2895600"/>
            <a:ext cx="2952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5"/>
          <p:cNvSpPr txBox="1"/>
          <p:nvPr/>
        </p:nvSpPr>
        <p:spPr>
          <a:xfrm>
            <a:off x="6629400" y="2895600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1" name="Google Shape;711;p25"/>
          <p:cNvCxnSpPr/>
          <p:nvPr/>
        </p:nvCxnSpPr>
        <p:spPr>
          <a:xfrm flipH="1" rot="10800000">
            <a:off x="5029200" y="4005072"/>
            <a:ext cx="2286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2" name="Google Shape;712;p25"/>
          <p:cNvCxnSpPr/>
          <p:nvPr/>
        </p:nvCxnSpPr>
        <p:spPr>
          <a:xfrm rot="5400000">
            <a:off x="838200" y="3200400"/>
            <a:ext cx="1219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3" name="Google Shape;713;p25"/>
          <p:cNvCxnSpPr>
            <a:stCxn id="690" idx="0"/>
          </p:cNvCxnSpPr>
          <p:nvPr/>
        </p:nvCxnSpPr>
        <p:spPr>
          <a:xfrm>
            <a:off x="3047880" y="2566577"/>
            <a:ext cx="0" cy="1243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4" name="Google Shape;714;p25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5" name="Google Shape;715;p25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5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6"/>
          <p:cNvSpPr/>
          <p:nvPr/>
        </p:nvSpPr>
        <p:spPr>
          <a:xfrm>
            <a:off x="1143000" y="1828800"/>
            <a:ext cx="1447800" cy="20574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3" name="Google Shape;723;p26"/>
          <p:cNvCxnSpPr/>
          <p:nvPr/>
        </p:nvCxnSpPr>
        <p:spPr>
          <a:xfrm>
            <a:off x="1600200" y="2590800"/>
            <a:ext cx="5334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4" name="Google Shape;724;p26"/>
          <p:cNvCxnSpPr>
            <a:endCxn id="722" idx="2"/>
          </p:cNvCxnSpPr>
          <p:nvPr/>
        </p:nvCxnSpPr>
        <p:spPr>
          <a:xfrm flipH="1">
            <a:off x="1143000" y="2590800"/>
            <a:ext cx="457200" cy="12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5" name="Google Shape;725;p26"/>
          <p:cNvSpPr/>
          <p:nvPr/>
        </p:nvSpPr>
        <p:spPr>
          <a:xfrm>
            <a:off x="1143000" y="4343400"/>
            <a:ext cx="1447800" cy="129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6"/>
          <p:cNvSpPr txBox="1"/>
          <p:nvPr/>
        </p:nvSpPr>
        <p:spPr>
          <a:xfrm>
            <a:off x="304800" y="457200"/>
            <a:ext cx="8610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7.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pentagonal pyramid of base 25mm and height 65mm stands with its base on HP. An edge of the base is parallel to VP and nearer to it. A horizontal section plane cuts the pyramid and passes through a point on the axis at a distance 40mm from the base. Draw the isometric projection of the frustum of the pyramid. </a:t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7" name="Google Shape;727;p26"/>
          <p:cNvCxnSpPr/>
          <p:nvPr/>
        </p:nvCxnSpPr>
        <p:spPr>
          <a:xfrm>
            <a:off x="3962400" y="5257800"/>
            <a:ext cx="4343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p26"/>
          <p:cNvCxnSpPr/>
          <p:nvPr/>
        </p:nvCxnSpPr>
        <p:spPr>
          <a:xfrm rot="10800000">
            <a:off x="3962400" y="4343400"/>
            <a:ext cx="19812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9" name="Google Shape;729;p26"/>
          <p:cNvSpPr/>
          <p:nvPr/>
        </p:nvSpPr>
        <p:spPr>
          <a:xfrm rot="2337764">
            <a:off x="6281793" y="4681592"/>
            <a:ext cx="914400" cy="914400"/>
          </a:xfrm>
          <a:prstGeom prst="arc">
            <a:avLst>
              <a:gd fmla="val 16630609" name="adj1"/>
              <a:gd fmla="val 20167009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6"/>
          <p:cNvSpPr/>
          <p:nvPr/>
        </p:nvSpPr>
        <p:spPr>
          <a:xfrm rot="-5400000">
            <a:off x="4876800" y="47244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6"/>
          <p:cNvSpPr/>
          <p:nvPr/>
        </p:nvSpPr>
        <p:spPr>
          <a:xfrm>
            <a:off x="4419600" y="48768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6"/>
          <p:cNvSpPr/>
          <p:nvPr/>
        </p:nvSpPr>
        <p:spPr>
          <a:xfrm>
            <a:off x="7162800" y="49530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6"/>
          <p:cNvSpPr/>
          <p:nvPr/>
        </p:nvSpPr>
        <p:spPr>
          <a:xfrm rot="10800000">
            <a:off x="1143000" y="4343400"/>
            <a:ext cx="1447800" cy="12954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4" name="Google Shape;734;p26"/>
          <p:cNvCxnSpPr>
            <a:endCxn id="733" idx="4"/>
          </p:cNvCxnSpPr>
          <p:nvPr/>
        </p:nvCxnSpPr>
        <p:spPr>
          <a:xfrm rot="10800000">
            <a:off x="1419506" y="4343403"/>
            <a:ext cx="282600" cy="32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5" name="Google Shape;735;p26"/>
          <p:cNvCxnSpPr>
            <a:endCxn id="733" idx="5"/>
          </p:cNvCxnSpPr>
          <p:nvPr/>
        </p:nvCxnSpPr>
        <p:spPr>
          <a:xfrm flipH="1">
            <a:off x="1143002" y="4993102"/>
            <a:ext cx="457200" cy="15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6" name="Google Shape;736;p26"/>
          <p:cNvCxnSpPr>
            <a:endCxn id="733" idx="0"/>
          </p:cNvCxnSpPr>
          <p:nvPr/>
        </p:nvCxnSpPr>
        <p:spPr>
          <a:xfrm flipH="1">
            <a:off x="1866900" y="5196900"/>
            <a:ext cx="1500" cy="44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7" name="Google Shape;737;p26"/>
          <p:cNvCxnSpPr>
            <a:endCxn id="733" idx="2"/>
          </p:cNvCxnSpPr>
          <p:nvPr/>
        </p:nvCxnSpPr>
        <p:spPr>
          <a:xfrm flipH="1" rot="10800000">
            <a:off x="2031694" y="4343403"/>
            <a:ext cx="282600" cy="32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8" name="Google Shape;738;p26"/>
          <p:cNvCxnSpPr/>
          <p:nvPr/>
        </p:nvCxnSpPr>
        <p:spPr>
          <a:xfrm>
            <a:off x="304800" y="3886200"/>
            <a:ext cx="2667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9" name="Google Shape;739;p26"/>
          <p:cNvCxnSpPr/>
          <p:nvPr/>
        </p:nvCxnSpPr>
        <p:spPr>
          <a:xfrm rot="10800000">
            <a:off x="1143000" y="3886200"/>
            <a:ext cx="2" cy="1257803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0" name="Google Shape;740;p26"/>
          <p:cNvCxnSpPr/>
          <p:nvPr/>
        </p:nvCxnSpPr>
        <p:spPr>
          <a:xfrm flipH="1" rot="5400000">
            <a:off x="1188720" y="4096001"/>
            <a:ext cx="419604" cy="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1" name="Google Shape;741;p26"/>
          <p:cNvCxnSpPr/>
          <p:nvPr/>
        </p:nvCxnSpPr>
        <p:spPr>
          <a:xfrm flipH="1" rot="5400000">
            <a:off x="2103120" y="4096001"/>
            <a:ext cx="419604" cy="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2" name="Google Shape;742;p26"/>
          <p:cNvCxnSpPr/>
          <p:nvPr/>
        </p:nvCxnSpPr>
        <p:spPr>
          <a:xfrm rot="10800000">
            <a:off x="2590800" y="3886200"/>
            <a:ext cx="2" cy="1257803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3" name="Google Shape;743;p26"/>
          <p:cNvCxnSpPr>
            <a:stCxn id="722" idx="0"/>
          </p:cNvCxnSpPr>
          <p:nvPr/>
        </p:nvCxnSpPr>
        <p:spPr>
          <a:xfrm flipH="1">
            <a:off x="1404300" y="1828800"/>
            <a:ext cx="462600" cy="2057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4" name="Google Shape;744;p26"/>
          <p:cNvCxnSpPr>
            <a:stCxn id="722" idx="0"/>
          </p:cNvCxnSpPr>
          <p:nvPr/>
        </p:nvCxnSpPr>
        <p:spPr>
          <a:xfrm>
            <a:off x="1866900" y="1828800"/>
            <a:ext cx="453000" cy="2057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5" name="Google Shape;745;p26"/>
          <p:cNvCxnSpPr>
            <a:stCxn id="722" idx="0"/>
            <a:endCxn id="722" idx="3"/>
          </p:cNvCxnSpPr>
          <p:nvPr/>
        </p:nvCxnSpPr>
        <p:spPr>
          <a:xfrm>
            <a:off x="1866900" y="1828800"/>
            <a:ext cx="0" cy="2057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6" name="Google Shape;746;p26"/>
          <p:cNvCxnSpPr>
            <a:endCxn id="722" idx="4"/>
          </p:cNvCxnSpPr>
          <p:nvPr/>
        </p:nvCxnSpPr>
        <p:spPr>
          <a:xfrm>
            <a:off x="2133600" y="2590800"/>
            <a:ext cx="457200" cy="12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7" name="Google Shape;747;p26"/>
          <p:cNvCxnSpPr>
            <a:endCxn id="722" idx="3"/>
          </p:cNvCxnSpPr>
          <p:nvPr/>
        </p:nvCxnSpPr>
        <p:spPr>
          <a:xfrm>
            <a:off x="1863000" y="2590800"/>
            <a:ext cx="3900" cy="12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8" name="Google Shape;748;p26"/>
          <p:cNvCxnSpPr>
            <a:stCxn id="722" idx="2"/>
            <a:endCxn id="722" idx="4"/>
          </p:cNvCxnSpPr>
          <p:nvPr/>
        </p:nvCxnSpPr>
        <p:spPr>
          <a:xfrm>
            <a:off x="1143000" y="3886200"/>
            <a:ext cx="144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26"/>
          <p:cNvCxnSpPr/>
          <p:nvPr/>
        </p:nvCxnSpPr>
        <p:spPr>
          <a:xfrm rot="5400000">
            <a:off x="895350" y="3105150"/>
            <a:ext cx="1295400" cy="2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50" name="Google Shape;750;p26"/>
          <p:cNvCxnSpPr/>
          <p:nvPr/>
        </p:nvCxnSpPr>
        <p:spPr>
          <a:xfrm flipH="1" rot="5400000">
            <a:off x="1517904" y="3086100"/>
            <a:ext cx="12954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51" name="Google Shape;751;p26"/>
          <p:cNvCxnSpPr/>
          <p:nvPr/>
        </p:nvCxnSpPr>
        <p:spPr>
          <a:xfrm rot="5400000">
            <a:off x="2247900" y="3238500"/>
            <a:ext cx="1295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2" name="Google Shape;752;p26"/>
          <p:cNvCxnSpPr>
            <a:stCxn id="722" idx="0"/>
          </p:cNvCxnSpPr>
          <p:nvPr/>
        </p:nvCxnSpPr>
        <p:spPr>
          <a:xfrm rot="10800000">
            <a:off x="457200" y="1827300"/>
            <a:ext cx="1409700" cy="1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p26"/>
          <p:cNvCxnSpPr/>
          <p:nvPr/>
        </p:nvCxnSpPr>
        <p:spPr>
          <a:xfrm rot="5400000">
            <a:off x="-418306" y="2856706"/>
            <a:ext cx="2057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4" name="Google Shape;754;p26"/>
          <p:cNvCxnSpPr/>
          <p:nvPr/>
        </p:nvCxnSpPr>
        <p:spPr>
          <a:xfrm rot="5400000">
            <a:off x="381794" y="3810000"/>
            <a:ext cx="2437606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5" name="Google Shape;755;p26"/>
          <p:cNvCxnSpPr/>
          <p:nvPr/>
        </p:nvCxnSpPr>
        <p:spPr>
          <a:xfrm rot="5400000">
            <a:off x="933244" y="3791950"/>
            <a:ext cx="2401506" cy="795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26"/>
          <p:cNvCxnSpPr/>
          <p:nvPr/>
        </p:nvCxnSpPr>
        <p:spPr>
          <a:xfrm rot="5400000">
            <a:off x="649224" y="3618706"/>
            <a:ext cx="2057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7" name="Google Shape;757;p26"/>
          <p:cNvCxnSpPr/>
          <p:nvPr/>
        </p:nvCxnSpPr>
        <p:spPr>
          <a:xfrm rot="5400000">
            <a:off x="1005840" y="3618706"/>
            <a:ext cx="2057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8" name="Google Shape;758;p26"/>
          <p:cNvSpPr/>
          <p:nvPr/>
        </p:nvSpPr>
        <p:spPr>
          <a:xfrm rot="10800000">
            <a:off x="1600200" y="4663440"/>
            <a:ext cx="533400" cy="5334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9" name="Google Shape;759;p26"/>
          <p:cNvCxnSpPr>
            <a:stCxn id="758" idx="1"/>
            <a:endCxn id="733" idx="1"/>
          </p:cNvCxnSpPr>
          <p:nvPr/>
        </p:nvCxnSpPr>
        <p:spPr>
          <a:xfrm>
            <a:off x="2133599" y="4993100"/>
            <a:ext cx="457200" cy="15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0" name="Google Shape;760;p26"/>
          <p:cNvCxnSpPr/>
          <p:nvPr/>
        </p:nvCxnSpPr>
        <p:spPr>
          <a:xfrm flipH="1" rot="10800000">
            <a:off x="4800600" y="4267200"/>
            <a:ext cx="12192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1" name="Google Shape;761;p26"/>
          <p:cNvCxnSpPr/>
          <p:nvPr/>
        </p:nvCxnSpPr>
        <p:spPr>
          <a:xfrm>
            <a:off x="6019800" y="4267200"/>
            <a:ext cx="1066800" cy="533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2" name="Google Shape;762;p26"/>
          <p:cNvCxnSpPr/>
          <p:nvPr/>
        </p:nvCxnSpPr>
        <p:spPr>
          <a:xfrm flipH="1" rot="10800000">
            <a:off x="5943600" y="4267200"/>
            <a:ext cx="2514600" cy="990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3" name="Google Shape;763;p26"/>
          <p:cNvCxnSpPr/>
          <p:nvPr/>
        </p:nvCxnSpPr>
        <p:spPr>
          <a:xfrm flipH="1" rot="10800000">
            <a:off x="5943600" y="4800600"/>
            <a:ext cx="11430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4" name="Google Shape;764;p26"/>
          <p:cNvCxnSpPr/>
          <p:nvPr/>
        </p:nvCxnSpPr>
        <p:spPr>
          <a:xfrm>
            <a:off x="4800600" y="4724400"/>
            <a:ext cx="1143000" cy="533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5" name="Google Shape;765;p26"/>
          <p:cNvSpPr/>
          <p:nvPr/>
        </p:nvSpPr>
        <p:spPr>
          <a:xfrm flipH="1">
            <a:off x="6473952" y="5010912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6"/>
          <p:cNvSpPr/>
          <p:nvPr/>
        </p:nvSpPr>
        <p:spPr>
          <a:xfrm flipH="1" rot="10800000">
            <a:off x="5105400" y="45720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6"/>
          <p:cNvSpPr/>
          <p:nvPr/>
        </p:nvSpPr>
        <p:spPr>
          <a:xfrm flipH="1" rot="10800000">
            <a:off x="5760720" y="4325112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6"/>
          <p:cNvSpPr/>
          <p:nvPr/>
        </p:nvSpPr>
        <p:spPr>
          <a:xfrm flipH="1" rot="10800000">
            <a:off x="5562600" y="505968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6"/>
          <p:cNvSpPr/>
          <p:nvPr/>
        </p:nvSpPr>
        <p:spPr>
          <a:xfrm rot="10800000">
            <a:off x="6629400" y="45720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0" name="Google Shape;770;p26"/>
          <p:cNvCxnSpPr/>
          <p:nvPr/>
        </p:nvCxnSpPr>
        <p:spPr>
          <a:xfrm>
            <a:off x="5410200" y="4495800"/>
            <a:ext cx="1066800" cy="533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1" name="Google Shape;771;p26"/>
          <p:cNvCxnSpPr>
            <a:stCxn id="766" idx="1"/>
            <a:endCxn id="768" idx="7"/>
          </p:cNvCxnSpPr>
          <p:nvPr/>
        </p:nvCxnSpPr>
        <p:spPr>
          <a:xfrm>
            <a:off x="5112095" y="4611024"/>
            <a:ext cx="489600" cy="48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2" name="Google Shape;772;p26"/>
          <p:cNvCxnSpPr>
            <a:stCxn id="768" idx="1"/>
            <a:endCxn id="765" idx="2"/>
          </p:cNvCxnSpPr>
          <p:nvPr/>
        </p:nvCxnSpPr>
        <p:spPr>
          <a:xfrm flipH="1" rot="10800000">
            <a:off x="5569295" y="5033903"/>
            <a:ext cx="950400" cy="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3" name="Google Shape;773;p26"/>
          <p:cNvCxnSpPr>
            <a:stCxn id="769" idx="7"/>
            <a:endCxn id="765" idx="1"/>
          </p:cNvCxnSpPr>
          <p:nvPr/>
        </p:nvCxnSpPr>
        <p:spPr>
          <a:xfrm flipH="1">
            <a:off x="6513095" y="4611024"/>
            <a:ext cx="123000" cy="40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4" name="Google Shape;774;p26"/>
          <p:cNvCxnSpPr>
            <a:endCxn id="766" idx="1"/>
          </p:cNvCxnSpPr>
          <p:nvPr/>
        </p:nvCxnSpPr>
        <p:spPr>
          <a:xfrm flipH="1">
            <a:off x="5112095" y="4343424"/>
            <a:ext cx="679200" cy="267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5" name="Google Shape;775;p26"/>
          <p:cNvCxnSpPr>
            <a:endCxn id="769" idx="6"/>
          </p:cNvCxnSpPr>
          <p:nvPr/>
        </p:nvCxnSpPr>
        <p:spPr>
          <a:xfrm>
            <a:off x="5684400" y="4312860"/>
            <a:ext cx="945000" cy="282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6" name="Google Shape;776;p26"/>
          <p:cNvCxnSpPr/>
          <p:nvPr/>
        </p:nvCxnSpPr>
        <p:spPr>
          <a:xfrm flipH="1" rot="10800000">
            <a:off x="5334000" y="4495800"/>
            <a:ext cx="11430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7" name="Google Shape;777;p26"/>
          <p:cNvCxnSpPr/>
          <p:nvPr/>
        </p:nvCxnSpPr>
        <p:spPr>
          <a:xfrm rot="5400000">
            <a:off x="5312664" y="4152106"/>
            <a:ext cx="1143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778" name="Google Shape;778;p26"/>
          <p:cNvCxnSpPr/>
          <p:nvPr/>
        </p:nvCxnSpPr>
        <p:spPr>
          <a:xfrm flipH="1" rot="10800000">
            <a:off x="5486400" y="3410712"/>
            <a:ext cx="411480" cy="1706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p26"/>
          <p:cNvCxnSpPr/>
          <p:nvPr/>
        </p:nvCxnSpPr>
        <p:spPr>
          <a:xfrm flipH="1" rot="10800000">
            <a:off x="5867400" y="3611880"/>
            <a:ext cx="441960" cy="19812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0" name="Google Shape;780;p26"/>
          <p:cNvCxnSpPr/>
          <p:nvPr/>
        </p:nvCxnSpPr>
        <p:spPr>
          <a:xfrm>
            <a:off x="5486400" y="3581400"/>
            <a:ext cx="393192" cy="21336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1" name="Google Shape;781;p26"/>
          <p:cNvCxnSpPr/>
          <p:nvPr/>
        </p:nvCxnSpPr>
        <p:spPr>
          <a:xfrm>
            <a:off x="5715000" y="3505200"/>
            <a:ext cx="393192" cy="21336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2" name="Google Shape;782;p26"/>
          <p:cNvCxnSpPr/>
          <p:nvPr/>
        </p:nvCxnSpPr>
        <p:spPr>
          <a:xfrm>
            <a:off x="5897880" y="3410712"/>
            <a:ext cx="393192" cy="21336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3" name="Google Shape;783;p26"/>
          <p:cNvCxnSpPr/>
          <p:nvPr/>
        </p:nvCxnSpPr>
        <p:spPr>
          <a:xfrm flipH="1" rot="10800000">
            <a:off x="5669280" y="3505200"/>
            <a:ext cx="426720" cy="18592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4" name="Google Shape;784;p26"/>
          <p:cNvSpPr/>
          <p:nvPr/>
        </p:nvSpPr>
        <p:spPr>
          <a:xfrm flipH="1" rot="10800000">
            <a:off x="6080760" y="3685032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6"/>
          <p:cNvSpPr/>
          <p:nvPr/>
        </p:nvSpPr>
        <p:spPr>
          <a:xfrm flipH="1" rot="10800000">
            <a:off x="5705856" y="370332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6"/>
          <p:cNvSpPr/>
          <p:nvPr/>
        </p:nvSpPr>
        <p:spPr>
          <a:xfrm flipH="1" rot="10800000">
            <a:off x="6126480" y="352044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6"/>
          <p:cNvSpPr/>
          <p:nvPr/>
        </p:nvSpPr>
        <p:spPr>
          <a:xfrm flipH="1" rot="10800000">
            <a:off x="5562600" y="3511296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6"/>
          <p:cNvSpPr/>
          <p:nvPr/>
        </p:nvSpPr>
        <p:spPr>
          <a:xfrm flipH="1" rot="10800000">
            <a:off x="5791200" y="34290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9" name="Google Shape;789;p26"/>
          <p:cNvCxnSpPr>
            <a:stCxn id="787" idx="2"/>
            <a:endCxn id="785" idx="3"/>
          </p:cNvCxnSpPr>
          <p:nvPr/>
        </p:nvCxnSpPr>
        <p:spPr>
          <a:xfrm>
            <a:off x="5562600" y="3534155"/>
            <a:ext cx="150000" cy="17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0" name="Google Shape;790;p26"/>
          <p:cNvCxnSpPr>
            <a:stCxn id="785" idx="2"/>
            <a:endCxn id="784" idx="2"/>
          </p:cNvCxnSpPr>
          <p:nvPr/>
        </p:nvCxnSpPr>
        <p:spPr>
          <a:xfrm flipH="1" rot="10800000">
            <a:off x="5705856" y="3707880"/>
            <a:ext cx="375000" cy="1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1" name="Google Shape;791;p26"/>
          <p:cNvCxnSpPr>
            <a:stCxn id="786" idx="5"/>
            <a:endCxn id="784" idx="5"/>
          </p:cNvCxnSpPr>
          <p:nvPr/>
        </p:nvCxnSpPr>
        <p:spPr>
          <a:xfrm flipH="1">
            <a:off x="6119904" y="3527135"/>
            <a:ext cx="45600" cy="16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2" name="Google Shape;792;p26"/>
          <p:cNvCxnSpPr>
            <a:stCxn id="788" idx="3"/>
            <a:endCxn id="786" idx="2"/>
          </p:cNvCxnSpPr>
          <p:nvPr/>
        </p:nvCxnSpPr>
        <p:spPr>
          <a:xfrm>
            <a:off x="5797895" y="3435696"/>
            <a:ext cx="328500" cy="10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3" name="Google Shape;793;p26"/>
          <p:cNvCxnSpPr>
            <a:stCxn id="788" idx="2"/>
            <a:endCxn id="787" idx="1"/>
          </p:cNvCxnSpPr>
          <p:nvPr/>
        </p:nvCxnSpPr>
        <p:spPr>
          <a:xfrm flipH="1">
            <a:off x="5569200" y="3451860"/>
            <a:ext cx="222000" cy="9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4" name="Google Shape;794;p26"/>
          <p:cNvCxnSpPr>
            <a:stCxn id="787" idx="1"/>
            <a:endCxn id="766" idx="4"/>
          </p:cNvCxnSpPr>
          <p:nvPr/>
        </p:nvCxnSpPr>
        <p:spPr>
          <a:xfrm flipH="1">
            <a:off x="5128295" y="3550319"/>
            <a:ext cx="441000" cy="102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5" name="Google Shape;795;p26"/>
          <p:cNvCxnSpPr>
            <a:stCxn id="768" idx="4"/>
            <a:endCxn id="785" idx="0"/>
          </p:cNvCxnSpPr>
          <p:nvPr/>
        </p:nvCxnSpPr>
        <p:spPr>
          <a:xfrm flipH="1" rot="10800000">
            <a:off x="5585460" y="3748980"/>
            <a:ext cx="143400" cy="131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6" name="Google Shape;796;p26"/>
          <p:cNvCxnSpPr>
            <a:stCxn id="784" idx="7"/>
          </p:cNvCxnSpPr>
          <p:nvPr/>
        </p:nvCxnSpPr>
        <p:spPr>
          <a:xfrm>
            <a:off x="6119784" y="3724056"/>
            <a:ext cx="369300" cy="129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7" name="Google Shape;797;p26"/>
          <p:cNvCxnSpPr>
            <a:stCxn id="786" idx="7"/>
            <a:endCxn id="769" idx="5"/>
          </p:cNvCxnSpPr>
          <p:nvPr/>
        </p:nvCxnSpPr>
        <p:spPr>
          <a:xfrm>
            <a:off x="6165504" y="3559464"/>
            <a:ext cx="470700" cy="101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26"/>
          <p:cNvCxnSpPr>
            <a:stCxn id="788" idx="0"/>
            <a:endCxn id="767" idx="4"/>
          </p:cNvCxnSpPr>
          <p:nvPr/>
        </p:nvCxnSpPr>
        <p:spPr>
          <a:xfrm flipH="1">
            <a:off x="5783460" y="3474719"/>
            <a:ext cx="30600" cy="850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9" name="Google Shape;799;p26"/>
          <p:cNvSpPr txBox="1"/>
          <p:nvPr/>
        </p:nvSpPr>
        <p:spPr>
          <a:xfrm>
            <a:off x="152400" y="37338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6"/>
          <p:cNvSpPr txBox="1"/>
          <p:nvPr/>
        </p:nvSpPr>
        <p:spPr>
          <a:xfrm>
            <a:off x="3048000" y="37338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6"/>
          <p:cNvSpPr txBox="1"/>
          <p:nvPr/>
        </p:nvSpPr>
        <p:spPr>
          <a:xfrm>
            <a:off x="685800" y="3581400"/>
            <a:ext cx="3802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6"/>
          <p:cNvSpPr txBox="1"/>
          <p:nvPr/>
        </p:nvSpPr>
        <p:spPr>
          <a:xfrm>
            <a:off x="685800" y="388620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6"/>
          <p:cNvSpPr txBox="1"/>
          <p:nvPr/>
        </p:nvSpPr>
        <p:spPr>
          <a:xfrm>
            <a:off x="2286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6"/>
          <p:cNvSpPr txBox="1"/>
          <p:nvPr/>
        </p:nvSpPr>
        <p:spPr>
          <a:xfrm>
            <a:off x="2819400" y="3048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6"/>
          <p:cNvSpPr txBox="1"/>
          <p:nvPr/>
        </p:nvSpPr>
        <p:spPr>
          <a:xfrm>
            <a:off x="4724400" y="4419600"/>
            <a:ext cx="2600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6"/>
          <p:cNvSpPr txBox="1"/>
          <p:nvPr/>
        </p:nvSpPr>
        <p:spPr>
          <a:xfrm>
            <a:off x="5257800" y="5029200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6"/>
          <p:cNvSpPr txBox="1"/>
          <p:nvPr/>
        </p:nvSpPr>
        <p:spPr>
          <a:xfrm>
            <a:off x="6477000" y="4953000"/>
            <a:ext cx="2680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6"/>
          <p:cNvSpPr txBox="1"/>
          <p:nvPr/>
        </p:nvSpPr>
        <p:spPr>
          <a:xfrm>
            <a:off x="6629400" y="4419600"/>
            <a:ext cx="2664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6"/>
          <p:cNvSpPr txBox="1"/>
          <p:nvPr/>
        </p:nvSpPr>
        <p:spPr>
          <a:xfrm>
            <a:off x="5486400" y="3657600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6"/>
          <p:cNvSpPr txBox="1"/>
          <p:nvPr/>
        </p:nvSpPr>
        <p:spPr>
          <a:xfrm>
            <a:off x="5867400" y="3657600"/>
            <a:ext cx="2888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6"/>
          <p:cNvSpPr txBox="1"/>
          <p:nvPr/>
        </p:nvSpPr>
        <p:spPr>
          <a:xfrm>
            <a:off x="5334000" y="3429000"/>
            <a:ext cx="2600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6"/>
          <p:cNvSpPr txBox="1"/>
          <p:nvPr/>
        </p:nvSpPr>
        <p:spPr>
          <a:xfrm>
            <a:off x="5638800" y="3200400"/>
            <a:ext cx="2600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6"/>
          <p:cNvSpPr txBox="1"/>
          <p:nvPr/>
        </p:nvSpPr>
        <p:spPr>
          <a:xfrm>
            <a:off x="6096000" y="3352800"/>
            <a:ext cx="2680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6"/>
          <p:cNvSpPr txBox="1"/>
          <p:nvPr/>
        </p:nvSpPr>
        <p:spPr>
          <a:xfrm>
            <a:off x="914400" y="5029200"/>
            <a:ext cx="2600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6"/>
          <p:cNvSpPr txBox="1"/>
          <p:nvPr/>
        </p:nvSpPr>
        <p:spPr>
          <a:xfrm>
            <a:off x="1219200" y="4114800"/>
            <a:ext cx="2600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6"/>
          <p:cNvSpPr txBox="1"/>
          <p:nvPr/>
        </p:nvSpPr>
        <p:spPr>
          <a:xfrm>
            <a:off x="1752600" y="5562600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6"/>
          <p:cNvSpPr txBox="1"/>
          <p:nvPr/>
        </p:nvSpPr>
        <p:spPr>
          <a:xfrm>
            <a:off x="1371600" y="4800600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6"/>
          <p:cNvSpPr txBox="1"/>
          <p:nvPr/>
        </p:nvSpPr>
        <p:spPr>
          <a:xfrm>
            <a:off x="2514600" y="5029200"/>
            <a:ext cx="2600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6"/>
          <p:cNvSpPr txBox="1"/>
          <p:nvPr/>
        </p:nvSpPr>
        <p:spPr>
          <a:xfrm>
            <a:off x="2133600" y="4800600"/>
            <a:ext cx="152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6"/>
          <p:cNvSpPr txBox="1"/>
          <p:nvPr/>
        </p:nvSpPr>
        <p:spPr>
          <a:xfrm>
            <a:off x="1676400" y="5105400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6"/>
          <p:cNvSpPr txBox="1"/>
          <p:nvPr/>
        </p:nvSpPr>
        <p:spPr>
          <a:xfrm>
            <a:off x="2286000" y="4114800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6"/>
          <p:cNvSpPr txBox="1"/>
          <p:nvPr/>
        </p:nvSpPr>
        <p:spPr>
          <a:xfrm>
            <a:off x="1600200" y="4419600"/>
            <a:ext cx="2359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6"/>
          <p:cNvSpPr txBox="1"/>
          <p:nvPr/>
        </p:nvSpPr>
        <p:spPr>
          <a:xfrm>
            <a:off x="1905000" y="4419600"/>
            <a:ext cx="2455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4" name="Google Shape;824;p26"/>
          <p:cNvCxnSpPr/>
          <p:nvPr/>
        </p:nvCxnSpPr>
        <p:spPr>
          <a:xfrm rot="10800000">
            <a:off x="1865376" y="3657601"/>
            <a:ext cx="9143" cy="1242059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5" name="Google Shape;825;p26"/>
          <p:cNvCxnSpPr/>
          <p:nvPr/>
        </p:nvCxnSpPr>
        <p:spPr>
          <a:xfrm>
            <a:off x="1600200" y="2590800"/>
            <a:ext cx="1296194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6" name="Google Shape;826;p26"/>
          <p:cNvCxnSpPr>
            <a:endCxn id="733" idx="2"/>
          </p:cNvCxnSpPr>
          <p:nvPr/>
        </p:nvCxnSpPr>
        <p:spPr>
          <a:xfrm flipH="1" rot="10800000">
            <a:off x="1867894" y="4343403"/>
            <a:ext cx="446400" cy="540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7" name="Google Shape;827;p26"/>
          <p:cNvCxnSpPr>
            <a:stCxn id="733" idx="4"/>
          </p:cNvCxnSpPr>
          <p:nvPr/>
        </p:nvCxnSpPr>
        <p:spPr>
          <a:xfrm>
            <a:off x="1419506" y="4343403"/>
            <a:ext cx="455100" cy="556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26"/>
          <p:cNvCxnSpPr>
            <a:endCxn id="733" idx="1"/>
          </p:cNvCxnSpPr>
          <p:nvPr/>
        </p:nvCxnSpPr>
        <p:spPr>
          <a:xfrm>
            <a:off x="1874398" y="4899802"/>
            <a:ext cx="716400" cy="244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26"/>
          <p:cNvCxnSpPr>
            <a:endCxn id="733" idx="0"/>
          </p:cNvCxnSpPr>
          <p:nvPr/>
        </p:nvCxnSpPr>
        <p:spPr>
          <a:xfrm flipH="1">
            <a:off x="1866900" y="4915800"/>
            <a:ext cx="900" cy="723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26"/>
          <p:cNvCxnSpPr>
            <a:endCxn id="733" idx="5"/>
          </p:cNvCxnSpPr>
          <p:nvPr/>
        </p:nvCxnSpPr>
        <p:spPr>
          <a:xfrm flipH="1">
            <a:off x="1143002" y="4899802"/>
            <a:ext cx="731400" cy="244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26"/>
          <p:cNvCxnSpPr/>
          <p:nvPr/>
        </p:nvCxnSpPr>
        <p:spPr>
          <a:xfrm rot="5400000">
            <a:off x="1866900" y="4914900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26"/>
          <p:cNvCxnSpPr/>
          <p:nvPr/>
        </p:nvCxnSpPr>
        <p:spPr>
          <a:xfrm rot="10800000">
            <a:off x="1600200" y="5181600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3" name="Google Shape;833;p26"/>
          <p:cNvCxnSpPr/>
          <p:nvPr/>
        </p:nvCxnSpPr>
        <p:spPr>
          <a:xfrm rot="-5400000">
            <a:off x="1333500" y="4914900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4" name="Google Shape;834;p26"/>
          <p:cNvCxnSpPr/>
          <p:nvPr/>
        </p:nvCxnSpPr>
        <p:spPr>
          <a:xfrm>
            <a:off x="1600200" y="4648200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5" name="Google Shape;835;p26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6" name="Google Shape;836;p26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6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2" name="Google Shape;842;p27"/>
          <p:cNvCxnSpPr/>
          <p:nvPr/>
        </p:nvCxnSpPr>
        <p:spPr>
          <a:xfrm flipH="1" rot="10800000">
            <a:off x="6400800" y="38862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3" name="Google Shape;843;p27"/>
          <p:cNvSpPr/>
          <p:nvPr/>
        </p:nvSpPr>
        <p:spPr>
          <a:xfrm>
            <a:off x="5791200" y="2478024"/>
            <a:ext cx="1219200" cy="676656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7"/>
          <p:cNvSpPr/>
          <p:nvPr/>
        </p:nvSpPr>
        <p:spPr>
          <a:xfrm>
            <a:off x="5181600" y="3581400"/>
            <a:ext cx="2438400" cy="12192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7"/>
          <p:cNvSpPr/>
          <p:nvPr/>
        </p:nvSpPr>
        <p:spPr>
          <a:xfrm>
            <a:off x="5562600" y="3733800"/>
            <a:ext cx="1676400" cy="914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7"/>
          <p:cNvSpPr/>
          <p:nvPr/>
        </p:nvSpPr>
        <p:spPr>
          <a:xfrm>
            <a:off x="1447800" y="3886200"/>
            <a:ext cx="1600200" cy="16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7"/>
          <p:cNvSpPr txBox="1"/>
          <p:nvPr/>
        </p:nvSpPr>
        <p:spPr>
          <a:xfrm>
            <a:off x="304800" y="457200"/>
            <a:ext cx="861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8.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isometric projection of a frustum of a cone  of base diameter 60mm, top face diameter 36mm and axis length 50mm which rests on HP on its base. </a:t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8" name="Google Shape;848;p27"/>
          <p:cNvCxnSpPr/>
          <p:nvPr/>
        </p:nvCxnSpPr>
        <p:spPr>
          <a:xfrm>
            <a:off x="4572000" y="4800600"/>
            <a:ext cx="3505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9" name="Google Shape;849;p27"/>
          <p:cNvCxnSpPr/>
          <p:nvPr/>
        </p:nvCxnSpPr>
        <p:spPr>
          <a:xfrm rot="10800000">
            <a:off x="4572000" y="38862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0" name="Google Shape;850;p27"/>
          <p:cNvSpPr/>
          <p:nvPr/>
        </p:nvSpPr>
        <p:spPr>
          <a:xfrm rot="2337764">
            <a:off x="6662792" y="4224392"/>
            <a:ext cx="914400" cy="914400"/>
          </a:xfrm>
          <a:prstGeom prst="arc">
            <a:avLst>
              <a:gd fmla="val 16198768" name="adj1"/>
              <a:gd fmla="val 19934279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7"/>
          <p:cNvSpPr/>
          <p:nvPr/>
        </p:nvSpPr>
        <p:spPr>
          <a:xfrm rot="-5400000">
            <a:off x="5334000" y="42672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7"/>
          <p:cNvSpPr/>
          <p:nvPr/>
        </p:nvSpPr>
        <p:spPr>
          <a:xfrm>
            <a:off x="4876800" y="44196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7"/>
          <p:cNvSpPr/>
          <p:nvPr/>
        </p:nvSpPr>
        <p:spPr>
          <a:xfrm>
            <a:off x="7620000" y="44196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4" name="Google Shape;854;p27"/>
          <p:cNvCxnSpPr/>
          <p:nvPr/>
        </p:nvCxnSpPr>
        <p:spPr>
          <a:xfrm>
            <a:off x="762000" y="3429000"/>
            <a:ext cx="2895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5" name="Google Shape;855;p27"/>
          <p:cNvSpPr/>
          <p:nvPr/>
        </p:nvSpPr>
        <p:spPr>
          <a:xfrm>
            <a:off x="1447800" y="3886200"/>
            <a:ext cx="1600200" cy="1600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7"/>
          <p:cNvSpPr/>
          <p:nvPr/>
        </p:nvSpPr>
        <p:spPr>
          <a:xfrm>
            <a:off x="1828800" y="4267200"/>
            <a:ext cx="838200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7" name="Google Shape;857;p27"/>
          <p:cNvCxnSpPr>
            <a:stCxn id="855" idx="2"/>
            <a:endCxn id="855" idx="6"/>
          </p:cNvCxnSpPr>
          <p:nvPr/>
        </p:nvCxnSpPr>
        <p:spPr>
          <a:xfrm>
            <a:off x="1447800" y="4686300"/>
            <a:ext cx="1600200" cy="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8" name="Google Shape;858;p27"/>
          <p:cNvCxnSpPr>
            <a:endCxn id="855" idx="4"/>
          </p:cNvCxnSpPr>
          <p:nvPr/>
        </p:nvCxnSpPr>
        <p:spPr>
          <a:xfrm flipH="1">
            <a:off x="2247900" y="3429000"/>
            <a:ext cx="1500" cy="2057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9" name="Google Shape;859;p27"/>
          <p:cNvCxnSpPr>
            <a:stCxn id="855" idx="2"/>
          </p:cNvCxnSpPr>
          <p:nvPr/>
        </p:nvCxnSpPr>
        <p:spPr>
          <a:xfrm rot="10800000">
            <a:off x="1446300" y="3429000"/>
            <a:ext cx="1500" cy="1257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27"/>
          <p:cNvCxnSpPr/>
          <p:nvPr/>
        </p:nvCxnSpPr>
        <p:spPr>
          <a:xfrm rot="10800000">
            <a:off x="3048000" y="3429000"/>
            <a:ext cx="1588" cy="1257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1" name="Google Shape;861;p27"/>
          <p:cNvSpPr/>
          <p:nvPr/>
        </p:nvSpPr>
        <p:spPr>
          <a:xfrm>
            <a:off x="1447800" y="2057400"/>
            <a:ext cx="1600200" cy="1371600"/>
          </a:xfrm>
          <a:prstGeom prst="trapezoid">
            <a:avLst>
              <a:gd fmla="val 2734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2" name="Google Shape;862;p27"/>
          <p:cNvCxnSpPr/>
          <p:nvPr/>
        </p:nvCxnSpPr>
        <p:spPr>
          <a:xfrm flipH="1" rot="5400000">
            <a:off x="515144" y="3371056"/>
            <a:ext cx="26289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p27"/>
          <p:cNvCxnSpPr/>
          <p:nvPr/>
        </p:nvCxnSpPr>
        <p:spPr>
          <a:xfrm flipH="1" rot="5400000">
            <a:off x="1315244" y="3409156"/>
            <a:ext cx="27051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27"/>
          <p:cNvCxnSpPr>
            <a:stCxn id="861" idx="2"/>
            <a:endCxn id="861" idx="0"/>
          </p:cNvCxnSpPr>
          <p:nvPr/>
        </p:nvCxnSpPr>
        <p:spPr>
          <a:xfrm rot="10800000">
            <a:off x="2247900" y="2057400"/>
            <a:ext cx="0" cy="1371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865" name="Google Shape;865;p27"/>
          <p:cNvCxnSpPr/>
          <p:nvPr/>
        </p:nvCxnSpPr>
        <p:spPr>
          <a:xfrm>
            <a:off x="2667000" y="2057400"/>
            <a:ext cx="914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6" name="Google Shape;866;p27"/>
          <p:cNvCxnSpPr/>
          <p:nvPr/>
        </p:nvCxnSpPr>
        <p:spPr>
          <a:xfrm rot="5400000">
            <a:off x="2742406" y="2743200"/>
            <a:ext cx="1372394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7" name="Google Shape;867;p27"/>
          <p:cNvSpPr txBox="1"/>
          <p:nvPr/>
        </p:nvSpPr>
        <p:spPr>
          <a:xfrm>
            <a:off x="609600" y="32766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27"/>
          <p:cNvSpPr txBox="1"/>
          <p:nvPr/>
        </p:nvSpPr>
        <p:spPr>
          <a:xfrm>
            <a:off x="3733800" y="32766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27"/>
          <p:cNvSpPr txBox="1"/>
          <p:nvPr/>
        </p:nvSpPr>
        <p:spPr>
          <a:xfrm>
            <a:off x="1066800" y="3124200"/>
            <a:ext cx="3802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27"/>
          <p:cNvSpPr txBox="1"/>
          <p:nvPr/>
        </p:nvSpPr>
        <p:spPr>
          <a:xfrm>
            <a:off x="1066800" y="342900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27"/>
          <p:cNvSpPr txBox="1"/>
          <p:nvPr/>
        </p:nvSpPr>
        <p:spPr>
          <a:xfrm>
            <a:off x="35052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2" name="Google Shape;872;p27"/>
          <p:cNvCxnSpPr>
            <a:stCxn id="855" idx="0"/>
          </p:cNvCxnSpPr>
          <p:nvPr/>
        </p:nvCxnSpPr>
        <p:spPr>
          <a:xfrm rot="10800000">
            <a:off x="1066800" y="3884700"/>
            <a:ext cx="1181100" cy="1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3" name="Google Shape;873;p27"/>
          <p:cNvCxnSpPr/>
          <p:nvPr/>
        </p:nvCxnSpPr>
        <p:spPr>
          <a:xfrm flipH="1" rot="5400000">
            <a:off x="1656556" y="4896644"/>
            <a:ext cx="1588" cy="11811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4" name="Google Shape;874;p27"/>
          <p:cNvCxnSpPr/>
          <p:nvPr/>
        </p:nvCxnSpPr>
        <p:spPr>
          <a:xfrm flipH="1" rot="5400000">
            <a:off x="2799556" y="3677444"/>
            <a:ext cx="1588" cy="11811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5" name="Google Shape;875;p27"/>
          <p:cNvCxnSpPr/>
          <p:nvPr/>
        </p:nvCxnSpPr>
        <p:spPr>
          <a:xfrm flipH="1" rot="5400000">
            <a:off x="2799556" y="4515644"/>
            <a:ext cx="1588" cy="11811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6" name="Google Shape;876;p27"/>
          <p:cNvCxnSpPr/>
          <p:nvPr/>
        </p:nvCxnSpPr>
        <p:spPr>
          <a:xfrm rot="5400000">
            <a:off x="2934494" y="4685506"/>
            <a:ext cx="838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77" name="Google Shape;877;p27"/>
          <p:cNvSpPr txBox="1"/>
          <p:nvPr/>
        </p:nvSpPr>
        <p:spPr>
          <a:xfrm>
            <a:off x="3276600" y="4572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7"/>
          <p:cNvSpPr txBox="1"/>
          <p:nvPr/>
        </p:nvSpPr>
        <p:spPr>
          <a:xfrm>
            <a:off x="838200" y="4495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9" name="Google Shape;879;p27"/>
          <p:cNvCxnSpPr/>
          <p:nvPr/>
        </p:nvCxnSpPr>
        <p:spPr>
          <a:xfrm rot="5400000">
            <a:off x="6096794" y="4495006"/>
            <a:ext cx="609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0" name="Google Shape;880;p27"/>
          <p:cNvCxnSpPr>
            <a:stCxn id="845" idx="1"/>
            <a:endCxn id="844" idx="2"/>
          </p:cNvCxnSpPr>
          <p:nvPr/>
        </p:nvCxnSpPr>
        <p:spPr>
          <a:xfrm>
            <a:off x="5808103" y="3867711"/>
            <a:ext cx="592800" cy="933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1" name="Google Shape;881;p27"/>
          <p:cNvCxnSpPr>
            <a:stCxn id="845" idx="7"/>
            <a:endCxn id="844" idx="2"/>
          </p:cNvCxnSpPr>
          <p:nvPr/>
        </p:nvCxnSpPr>
        <p:spPr>
          <a:xfrm flipH="1">
            <a:off x="6400697" y="3867711"/>
            <a:ext cx="592800" cy="933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2" name="Google Shape;882;p27"/>
          <p:cNvCxnSpPr>
            <a:stCxn id="845" idx="3"/>
            <a:endCxn id="844" idx="0"/>
          </p:cNvCxnSpPr>
          <p:nvPr/>
        </p:nvCxnSpPr>
        <p:spPr>
          <a:xfrm flipH="1" rot="10800000">
            <a:off x="5808103" y="3581289"/>
            <a:ext cx="592800" cy="933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3" name="Google Shape;883;p27"/>
          <p:cNvCxnSpPr>
            <a:stCxn id="845" idx="5"/>
            <a:endCxn id="844" idx="0"/>
          </p:cNvCxnSpPr>
          <p:nvPr/>
        </p:nvCxnSpPr>
        <p:spPr>
          <a:xfrm rot="10800000">
            <a:off x="6400697" y="3581289"/>
            <a:ext cx="592800" cy="933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4" name="Google Shape;884;p27"/>
          <p:cNvSpPr/>
          <p:nvPr/>
        </p:nvSpPr>
        <p:spPr>
          <a:xfrm flipH="1" rot="10800000">
            <a:off x="5989320" y="416052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7"/>
          <p:cNvSpPr/>
          <p:nvPr/>
        </p:nvSpPr>
        <p:spPr>
          <a:xfrm flipH="1" rot="10800000">
            <a:off x="6382512" y="356616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7"/>
          <p:cNvSpPr/>
          <p:nvPr/>
        </p:nvSpPr>
        <p:spPr>
          <a:xfrm flipH="1" rot="10800000">
            <a:off x="6382512" y="4773168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7"/>
          <p:cNvSpPr/>
          <p:nvPr/>
        </p:nvSpPr>
        <p:spPr>
          <a:xfrm flipH="1" rot="10800000">
            <a:off x="6766560" y="4169664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8" name="Google Shape;888;p27"/>
          <p:cNvCxnSpPr>
            <a:stCxn id="844" idx="1"/>
            <a:endCxn id="844" idx="3"/>
          </p:cNvCxnSpPr>
          <p:nvPr/>
        </p:nvCxnSpPr>
        <p:spPr>
          <a:xfrm>
            <a:off x="5181600" y="4191000"/>
            <a:ext cx="2438400" cy="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9" name="Google Shape;889;p27"/>
          <p:cNvCxnSpPr/>
          <p:nvPr/>
        </p:nvCxnSpPr>
        <p:spPr>
          <a:xfrm rot="5400000">
            <a:off x="343297" y="4685903"/>
            <a:ext cx="1600200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0" name="Google Shape;890;p27"/>
          <p:cNvCxnSpPr/>
          <p:nvPr/>
        </p:nvCxnSpPr>
        <p:spPr>
          <a:xfrm flipH="1" rot="5400000">
            <a:off x="5715794" y="3504406"/>
            <a:ext cx="1371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891" name="Google Shape;891;p27"/>
          <p:cNvCxnSpPr/>
          <p:nvPr/>
        </p:nvCxnSpPr>
        <p:spPr>
          <a:xfrm rot="5400000">
            <a:off x="1410494" y="4685506"/>
            <a:ext cx="838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2" name="Google Shape;892;p27"/>
          <p:cNvCxnSpPr/>
          <p:nvPr/>
        </p:nvCxnSpPr>
        <p:spPr>
          <a:xfrm rot="5400000">
            <a:off x="2247900" y="4686300"/>
            <a:ext cx="838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3" name="Google Shape;893;p27"/>
          <p:cNvCxnSpPr/>
          <p:nvPr/>
        </p:nvCxnSpPr>
        <p:spPr>
          <a:xfrm rot="10800000">
            <a:off x="1828800" y="5105400"/>
            <a:ext cx="838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4" name="Google Shape;894;p27"/>
          <p:cNvCxnSpPr/>
          <p:nvPr/>
        </p:nvCxnSpPr>
        <p:spPr>
          <a:xfrm rot="10800000">
            <a:off x="1828800" y="4267200"/>
            <a:ext cx="838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5" name="Google Shape;895;p27"/>
          <p:cNvCxnSpPr/>
          <p:nvPr/>
        </p:nvCxnSpPr>
        <p:spPr>
          <a:xfrm flipH="1">
            <a:off x="5486400" y="2362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6" name="Google Shape;896;p27"/>
          <p:cNvCxnSpPr>
            <a:stCxn id="843" idx="3"/>
            <a:endCxn id="843" idx="7"/>
          </p:cNvCxnSpPr>
          <p:nvPr/>
        </p:nvCxnSpPr>
        <p:spPr>
          <a:xfrm flipH="1" rot="10800000">
            <a:off x="5969748" y="2577086"/>
            <a:ext cx="862200" cy="478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7" name="Google Shape;897;p27"/>
          <p:cNvCxnSpPr>
            <a:stCxn id="843" idx="5"/>
            <a:endCxn id="843" idx="1"/>
          </p:cNvCxnSpPr>
          <p:nvPr/>
        </p:nvCxnSpPr>
        <p:spPr>
          <a:xfrm rot="10800000">
            <a:off x="5969652" y="2577086"/>
            <a:ext cx="862200" cy="478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8" name="Google Shape;898;p27"/>
          <p:cNvCxnSpPr/>
          <p:nvPr/>
        </p:nvCxnSpPr>
        <p:spPr>
          <a:xfrm flipH="1">
            <a:off x="6400800" y="2819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9" name="Google Shape;899;p27"/>
          <p:cNvCxnSpPr/>
          <p:nvPr/>
        </p:nvCxnSpPr>
        <p:spPr>
          <a:xfrm>
            <a:off x="6400800" y="2362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0" name="Google Shape;900;p27"/>
          <p:cNvCxnSpPr/>
          <p:nvPr/>
        </p:nvCxnSpPr>
        <p:spPr>
          <a:xfrm>
            <a:off x="5486400" y="2819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1" name="Google Shape;901;p27"/>
          <p:cNvCxnSpPr>
            <a:stCxn id="845" idx="2"/>
            <a:endCxn id="843" idx="2"/>
          </p:cNvCxnSpPr>
          <p:nvPr/>
        </p:nvCxnSpPr>
        <p:spPr>
          <a:xfrm flipH="1" rot="10800000">
            <a:off x="5562600" y="2816400"/>
            <a:ext cx="228600" cy="137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2" name="Google Shape;902;p27"/>
          <p:cNvCxnSpPr>
            <a:stCxn id="845" idx="6"/>
            <a:endCxn id="843" idx="6"/>
          </p:cNvCxnSpPr>
          <p:nvPr/>
        </p:nvCxnSpPr>
        <p:spPr>
          <a:xfrm rot="10800000">
            <a:off x="7010400" y="2816400"/>
            <a:ext cx="228600" cy="137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3" name="Google Shape;903;p27"/>
          <p:cNvSpPr/>
          <p:nvPr/>
        </p:nvSpPr>
        <p:spPr>
          <a:xfrm>
            <a:off x="5562600" y="3733800"/>
            <a:ext cx="1676400" cy="914400"/>
          </a:xfrm>
          <a:prstGeom prst="arc">
            <a:avLst>
              <a:gd fmla="val 21345787" name="adj1"/>
              <a:gd fmla="val 11059939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4" name="Google Shape;904;p27"/>
          <p:cNvCxnSpPr>
            <a:endCxn id="843" idx="3"/>
          </p:cNvCxnSpPr>
          <p:nvPr/>
        </p:nvCxnSpPr>
        <p:spPr>
          <a:xfrm flipH="1">
            <a:off x="5969748" y="2362286"/>
            <a:ext cx="431100" cy="693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5" name="Google Shape;905;p27"/>
          <p:cNvCxnSpPr>
            <a:endCxn id="843" idx="5"/>
          </p:cNvCxnSpPr>
          <p:nvPr/>
        </p:nvCxnSpPr>
        <p:spPr>
          <a:xfrm>
            <a:off x="6400752" y="2362286"/>
            <a:ext cx="431100" cy="693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6" name="Google Shape;906;p27"/>
          <p:cNvCxnSpPr>
            <a:endCxn id="843" idx="1"/>
          </p:cNvCxnSpPr>
          <p:nvPr/>
        </p:nvCxnSpPr>
        <p:spPr>
          <a:xfrm rot="10800000">
            <a:off x="5969748" y="2577118"/>
            <a:ext cx="431100" cy="699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7" name="Google Shape;907;p27"/>
          <p:cNvCxnSpPr>
            <a:endCxn id="843" idx="7"/>
          </p:cNvCxnSpPr>
          <p:nvPr/>
        </p:nvCxnSpPr>
        <p:spPr>
          <a:xfrm flipH="1" rot="10800000">
            <a:off x="6400752" y="2577118"/>
            <a:ext cx="431100" cy="699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27"/>
          <p:cNvCxnSpPr/>
          <p:nvPr/>
        </p:nvCxnSpPr>
        <p:spPr>
          <a:xfrm>
            <a:off x="5486400" y="2819400"/>
            <a:ext cx="1828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9" name="Google Shape;909;p27"/>
          <p:cNvSpPr txBox="1"/>
          <p:nvPr/>
        </p:nvSpPr>
        <p:spPr>
          <a:xfrm>
            <a:off x="1219200" y="44958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7"/>
          <p:cNvSpPr txBox="1"/>
          <p:nvPr/>
        </p:nvSpPr>
        <p:spPr>
          <a:xfrm>
            <a:off x="2133600" y="54864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7"/>
          <p:cNvSpPr txBox="1"/>
          <p:nvPr/>
        </p:nvSpPr>
        <p:spPr>
          <a:xfrm>
            <a:off x="2209800" y="36576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7"/>
          <p:cNvSpPr txBox="1"/>
          <p:nvPr/>
        </p:nvSpPr>
        <p:spPr>
          <a:xfrm>
            <a:off x="3048000" y="4495800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7"/>
          <p:cNvSpPr txBox="1"/>
          <p:nvPr/>
        </p:nvSpPr>
        <p:spPr>
          <a:xfrm>
            <a:off x="1600200" y="44196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7"/>
          <p:cNvSpPr txBox="1"/>
          <p:nvPr/>
        </p:nvSpPr>
        <p:spPr>
          <a:xfrm>
            <a:off x="2057400" y="50292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7"/>
          <p:cNvSpPr txBox="1"/>
          <p:nvPr/>
        </p:nvSpPr>
        <p:spPr>
          <a:xfrm>
            <a:off x="2667000" y="4648200"/>
            <a:ext cx="2471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7"/>
          <p:cNvSpPr txBox="1"/>
          <p:nvPr/>
        </p:nvSpPr>
        <p:spPr>
          <a:xfrm>
            <a:off x="2209800" y="4038600"/>
            <a:ext cx="2551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7"/>
          <p:cNvSpPr txBox="1"/>
          <p:nvPr/>
        </p:nvSpPr>
        <p:spPr>
          <a:xfrm>
            <a:off x="5562600" y="4419600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7"/>
          <p:cNvSpPr txBox="1"/>
          <p:nvPr/>
        </p:nvSpPr>
        <p:spPr>
          <a:xfrm>
            <a:off x="6934200" y="4419600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7"/>
          <p:cNvSpPr txBox="1"/>
          <p:nvPr/>
        </p:nvSpPr>
        <p:spPr>
          <a:xfrm>
            <a:off x="5867400" y="3048000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7"/>
          <p:cNvSpPr txBox="1"/>
          <p:nvPr/>
        </p:nvSpPr>
        <p:spPr>
          <a:xfrm>
            <a:off x="6705600" y="3048000"/>
            <a:ext cx="2888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7"/>
          <p:cNvSpPr txBox="1"/>
          <p:nvPr/>
        </p:nvSpPr>
        <p:spPr>
          <a:xfrm>
            <a:off x="6781800" y="2362200"/>
            <a:ext cx="2680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7"/>
          <p:cNvSpPr txBox="1"/>
          <p:nvPr/>
        </p:nvSpPr>
        <p:spPr>
          <a:xfrm>
            <a:off x="5791200" y="2362200"/>
            <a:ext cx="2600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3" name="Google Shape;923;p27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4" name="Google Shape;924;p27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7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8"/>
          <p:cNvSpPr/>
          <p:nvPr/>
        </p:nvSpPr>
        <p:spPr>
          <a:xfrm>
            <a:off x="5977128" y="2286000"/>
            <a:ext cx="838200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1" name="Google Shape;931;p28"/>
          <p:cNvCxnSpPr/>
          <p:nvPr/>
        </p:nvCxnSpPr>
        <p:spPr>
          <a:xfrm rot="-60000">
            <a:off x="6452616" y="2718816"/>
            <a:ext cx="594360" cy="32004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2" name="Google Shape;932;p28"/>
          <p:cNvSpPr/>
          <p:nvPr/>
        </p:nvSpPr>
        <p:spPr>
          <a:xfrm>
            <a:off x="2057400" y="1295400"/>
            <a:ext cx="838200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8"/>
          <p:cNvSpPr txBox="1"/>
          <p:nvPr/>
        </p:nvSpPr>
        <p:spPr>
          <a:xfrm>
            <a:off x="304800" y="533400"/>
            <a:ext cx="8534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1.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sphere of diameter 30mm rests on the frustum of a hexagonal pyramid of base 30mm, top face 18mm and height 50mm, such that their axes coincide. Draw the isometric projection of the combined solid.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8"/>
          <p:cNvSpPr txBox="1"/>
          <p:nvPr/>
        </p:nvSpPr>
        <p:spPr>
          <a:xfrm>
            <a:off x="3581400" y="228600"/>
            <a:ext cx="441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VTU problems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8"/>
          <p:cNvSpPr txBox="1"/>
          <p:nvPr/>
        </p:nvSpPr>
        <p:spPr>
          <a:xfrm>
            <a:off x="533400" y="33528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8"/>
          <p:cNvSpPr txBox="1"/>
          <p:nvPr/>
        </p:nvSpPr>
        <p:spPr>
          <a:xfrm>
            <a:off x="3733800" y="33528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8"/>
          <p:cNvSpPr txBox="1"/>
          <p:nvPr/>
        </p:nvSpPr>
        <p:spPr>
          <a:xfrm>
            <a:off x="990600" y="3200400"/>
            <a:ext cx="3802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8"/>
          <p:cNvSpPr txBox="1"/>
          <p:nvPr/>
        </p:nvSpPr>
        <p:spPr>
          <a:xfrm>
            <a:off x="990600" y="350520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9" name="Google Shape;939;p28"/>
          <p:cNvCxnSpPr>
            <a:endCxn id="936" idx="1"/>
          </p:cNvCxnSpPr>
          <p:nvPr/>
        </p:nvCxnSpPr>
        <p:spPr>
          <a:xfrm>
            <a:off x="762000" y="3505189"/>
            <a:ext cx="2971800" cy="1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0" name="Google Shape;940;p28"/>
          <p:cNvCxnSpPr/>
          <p:nvPr/>
        </p:nvCxnSpPr>
        <p:spPr>
          <a:xfrm flipH="1" rot="10800000">
            <a:off x="6324600" y="39624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1" name="Google Shape;941;p28"/>
          <p:cNvCxnSpPr/>
          <p:nvPr/>
        </p:nvCxnSpPr>
        <p:spPr>
          <a:xfrm>
            <a:off x="4495800" y="4876800"/>
            <a:ext cx="3505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2" name="Google Shape;942;p28"/>
          <p:cNvCxnSpPr/>
          <p:nvPr/>
        </p:nvCxnSpPr>
        <p:spPr>
          <a:xfrm rot="10800000">
            <a:off x="4495800" y="39624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3" name="Google Shape;943;p28"/>
          <p:cNvSpPr/>
          <p:nvPr/>
        </p:nvSpPr>
        <p:spPr>
          <a:xfrm rot="2337764">
            <a:off x="6586592" y="4300592"/>
            <a:ext cx="914400" cy="914400"/>
          </a:xfrm>
          <a:prstGeom prst="arc">
            <a:avLst>
              <a:gd fmla="val 16198768" name="adj1"/>
              <a:gd fmla="val 19934279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8"/>
          <p:cNvSpPr/>
          <p:nvPr/>
        </p:nvSpPr>
        <p:spPr>
          <a:xfrm rot="-5400000">
            <a:off x="5257800" y="43434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8"/>
          <p:cNvSpPr/>
          <p:nvPr/>
        </p:nvSpPr>
        <p:spPr>
          <a:xfrm>
            <a:off x="4800600" y="44958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8"/>
          <p:cNvSpPr/>
          <p:nvPr/>
        </p:nvSpPr>
        <p:spPr>
          <a:xfrm>
            <a:off x="7543800" y="44958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8"/>
          <p:cNvSpPr/>
          <p:nvPr/>
        </p:nvSpPr>
        <p:spPr>
          <a:xfrm>
            <a:off x="1600200" y="4038600"/>
            <a:ext cx="1752600" cy="1447800"/>
          </a:xfrm>
          <a:prstGeom prst="hexagon">
            <a:avLst>
              <a:gd fmla="val 30696" name="adj"/>
              <a:gd fmla="val 115470" name="vf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8"/>
          <p:cNvSpPr/>
          <p:nvPr/>
        </p:nvSpPr>
        <p:spPr>
          <a:xfrm>
            <a:off x="1981200" y="4343400"/>
            <a:ext cx="990600" cy="838200"/>
          </a:xfrm>
          <a:prstGeom prst="hexagon">
            <a:avLst>
              <a:gd fmla="val 31023" name="adj"/>
              <a:gd fmla="val 115470" name="vf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9" name="Google Shape;949;p28"/>
          <p:cNvCxnSpPr>
            <a:stCxn id="948" idx="3"/>
            <a:endCxn id="947" idx="3"/>
          </p:cNvCxnSpPr>
          <p:nvPr/>
        </p:nvCxnSpPr>
        <p:spPr>
          <a:xfrm rot="10800000">
            <a:off x="1600200" y="4762500"/>
            <a:ext cx="381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0" name="Google Shape;950;p28"/>
          <p:cNvCxnSpPr>
            <a:stCxn id="948" idx="0"/>
            <a:endCxn id="947" idx="0"/>
          </p:cNvCxnSpPr>
          <p:nvPr/>
        </p:nvCxnSpPr>
        <p:spPr>
          <a:xfrm>
            <a:off x="2971800" y="4762500"/>
            <a:ext cx="381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1" name="Google Shape;951;p28"/>
          <p:cNvCxnSpPr>
            <a:stCxn id="947" idx="5"/>
            <a:endCxn id="948" idx="5"/>
          </p:cNvCxnSpPr>
          <p:nvPr/>
        </p:nvCxnSpPr>
        <p:spPr>
          <a:xfrm flipH="1">
            <a:off x="2711883" y="4038600"/>
            <a:ext cx="1965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28"/>
          <p:cNvCxnSpPr>
            <a:stCxn id="947" idx="4"/>
            <a:endCxn id="948" idx="4"/>
          </p:cNvCxnSpPr>
          <p:nvPr/>
        </p:nvCxnSpPr>
        <p:spPr>
          <a:xfrm>
            <a:off x="2044617" y="4038600"/>
            <a:ext cx="1965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3" name="Google Shape;953;p28"/>
          <p:cNvCxnSpPr>
            <a:stCxn id="948" idx="1"/>
            <a:endCxn id="947" idx="1"/>
          </p:cNvCxnSpPr>
          <p:nvPr/>
        </p:nvCxnSpPr>
        <p:spPr>
          <a:xfrm>
            <a:off x="2711765" y="5181600"/>
            <a:ext cx="1965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4" name="Google Shape;954;p28"/>
          <p:cNvCxnSpPr>
            <a:stCxn id="948" idx="2"/>
            <a:endCxn id="947" idx="2"/>
          </p:cNvCxnSpPr>
          <p:nvPr/>
        </p:nvCxnSpPr>
        <p:spPr>
          <a:xfrm flipH="1">
            <a:off x="2044735" y="5181600"/>
            <a:ext cx="1965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5" name="Google Shape;955;p28"/>
          <p:cNvSpPr/>
          <p:nvPr/>
        </p:nvSpPr>
        <p:spPr>
          <a:xfrm>
            <a:off x="2057400" y="4343400"/>
            <a:ext cx="838200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6" name="Google Shape;956;p28"/>
          <p:cNvCxnSpPr/>
          <p:nvPr/>
        </p:nvCxnSpPr>
        <p:spPr>
          <a:xfrm flipH="1" rot="5400000">
            <a:off x="972344" y="4133056"/>
            <a:ext cx="12573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7" name="Google Shape;957;p28"/>
          <p:cNvCxnSpPr>
            <a:stCxn id="947" idx="0"/>
          </p:cNvCxnSpPr>
          <p:nvPr/>
        </p:nvCxnSpPr>
        <p:spPr>
          <a:xfrm flipH="1" rot="10800000">
            <a:off x="3352800" y="3505200"/>
            <a:ext cx="1500" cy="1257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8" name="Google Shape;958;p28"/>
          <p:cNvCxnSpPr/>
          <p:nvPr/>
        </p:nvCxnSpPr>
        <p:spPr>
          <a:xfrm rot="-5400000">
            <a:off x="647700" y="3467100"/>
            <a:ext cx="2667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9" name="Google Shape;959;p28"/>
          <p:cNvCxnSpPr/>
          <p:nvPr/>
        </p:nvCxnSpPr>
        <p:spPr>
          <a:xfrm rot="-5400000">
            <a:off x="1677194" y="3428206"/>
            <a:ext cx="2590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0" name="Google Shape;960;p28"/>
          <p:cNvCxnSpPr/>
          <p:nvPr/>
        </p:nvCxnSpPr>
        <p:spPr>
          <a:xfrm>
            <a:off x="1981200" y="2133600"/>
            <a:ext cx="1828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1" name="Google Shape;961;p28"/>
          <p:cNvCxnSpPr/>
          <p:nvPr/>
        </p:nvCxnSpPr>
        <p:spPr>
          <a:xfrm rot="5400000">
            <a:off x="1104900" y="2628900"/>
            <a:ext cx="13716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2" name="Google Shape;962;p28"/>
          <p:cNvCxnSpPr/>
          <p:nvPr/>
        </p:nvCxnSpPr>
        <p:spPr>
          <a:xfrm flipH="1" rot="-5400000">
            <a:off x="2476500" y="2628900"/>
            <a:ext cx="13716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3" name="Google Shape;963;p28"/>
          <p:cNvCxnSpPr>
            <a:stCxn id="948" idx="5"/>
          </p:cNvCxnSpPr>
          <p:nvPr/>
        </p:nvCxnSpPr>
        <p:spPr>
          <a:xfrm flipH="1" rot="10800000">
            <a:off x="2711765" y="2133600"/>
            <a:ext cx="31500" cy="2209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4" name="Google Shape;964;p28"/>
          <p:cNvCxnSpPr/>
          <p:nvPr/>
        </p:nvCxnSpPr>
        <p:spPr>
          <a:xfrm rot="-5400000">
            <a:off x="1121664" y="3237706"/>
            <a:ext cx="2209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5" name="Google Shape;965;p28"/>
          <p:cNvCxnSpPr/>
          <p:nvPr/>
        </p:nvCxnSpPr>
        <p:spPr>
          <a:xfrm rot="-5400000">
            <a:off x="1780032" y="3771898"/>
            <a:ext cx="533398" cy="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6" name="Google Shape;966;p28"/>
          <p:cNvCxnSpPr/>
          <p:nvPr/>
        </p:nvCxnSpPr>
        <p:spPr>
          <a:xfrm rot="-5400000">
            <a:off x="2639568" y="3771900"/>
            <a:ext cx="533401" cy="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28"/>
          <p:cNvCxnSpPr/>
          <p:nvPr/>
        </p:nvCxnSpPr>
        <p:spPr>
          <a:xfrm rot="-5400000">
            <a:off x="1444752" y="2740152"/>
            <a:ext cx="1371600" cy="1584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8" name="Google Shape;968;p28"/>
          <p:cNvCxnSpPr/>
          <p:nvPr/>
        </p:nvCxnSpPr>
        <p:spPr>
          <a:xfrm flipH="1" rot="-5400000">
            <a:off x="2136648" y="2743200"/>
            <a:ext cx="13716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9" name="Google Shape;969;p28"/>
          <p:cNvCxnSpPr>
            <a:stCxn id="955" idx="2"/>
            <a:endCxn id="955" idx="6"/>
          </p:cNvCxnSpPr>
          <p:nvPr/>
        </p:nvCxnSpPr>
        <p:spPr>
          <a:xfrm>
            <a:off x="2057400" y="4762500"/>
            <a:ext cx="838200" cy="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0" name="Google Shape;970;p28"/>
          <p:cNvCxnSpPr>
            <a:stCxn id="955" idx="4"/>
            <a:endCxn id="955" idx="0"/>
          </p:cNvCxnSpPr>
          <p:nvPr/>
        </p:nvCxnSpPr>
        <p:spPr>
          <a:xfrm rot="10800000">
            <a:off x="2476500" y="4343400"/>
            <a:ext cx="0" cy="838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1" name="Google Shape;971;p28"/>
          <p:cNvCxnSpPr/>
          <p:nvPr/>
        </p:nvCxnSpPr>
        <p:spPr>
          <a:xfrm>
            <a:off x="1981200" y="2133600"/>
            <a:ext cx="9906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2" name="Google Shape;972;p28"/>
          <p:cNvCxnSpPr>
            <a:stCxn id="932" idx="0"/>
          </p:cNvCxnSpPr>
          <p:nvPr/>
        </p:nvCxnSpPr>
        <p:spPr>
          <a:xfrm flipH="1">
            <a:off x="2472600" y="1295400"/>
            <a:ext cx="3900" cy="3048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973" name="Google Shape;973;p28"/>
          <p:cNvCxnSpPr/>
          <p:nvPr/>
        </p:nvCxnSpPr>
        <p:spPr>
          <a:xfrm>
            <a:off x="1600200" y="3505200"/>
            <a:ext cx="17526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4" name="Google Shape;974;p28"/>
          <p:cNvCxnSpPr>
            <a:stCxn id="932" idx="2"/>
            <a:endCxn id="932" idx="6"/>
          </p:cNvCxnSpPr>
          <p:nvPr/>
        </p:nvCxnSpPr>
        <p:spPr>
          <a:xfrm>
            <a:off x="2057400" y="1714500"/>
            <a:ext cx="838200" cy="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5" name="Google Shape;975;p28"/>
          <p:cNvCxnSpPr>
            <a:stCxn id="932" idx="3"/>
            <a:endCxn id="932" idx="7"/>
          </p:cNvCxnSpPr>
          <p:nvPr/>
        </p:nvCxnSpPr>
        <p:spPr>
          <a:xfrm flipH="1" rot="10800000">
            <a:off x="2180152" y="1418048"/>
            <a:ext cx="592800" cy="592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76" name="Google Shape;976;p28"/>
          <p:cNvCxnSpPr/>
          <p:nvPr/>
        </p:nvCxnSpPr>
        <p:spPr>
          <a:xfrm rot="5400000">
            <a:off x="2743200" y="1371600"/>
            <a:ext cx="76201" cy="76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28"/>
          <p:cNvCxnSpPr/>
          <p:nvPr/>
        </p:nvCxnSpPr>
        <p:spPr>
          <a:xfrm rot="10800000">
            <a:off x="2819400" y="13716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p28"/>
          <p:cNvCxnSpPr/>
          <p:nvPr/>
        </p:nvCxnSpPr>
        <p:spPr>
          <a:xfrm rot="5400000">
            <a:off x="2972594" y="2818606"/>
            <a:ext cx="1371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79" name="Google Shape;979;p28"/>
          <p:cNvCxnSpPr>
            <a:stCxn id="947" idx="2"/>
          </p:cNvCxnSpPr>
          <p:nvPr/>
        </p:nvCxnSpPr>
        <p:spPr>
          <a:xfrm>
            <a:off x="2044617" y="5486400"/>
            <a:ext cx="12900" cy="609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28"/>
          <p:cNvCxnSpPr/>
          <p:nvPr/>
        </p:nvCxnSpPr>
        <p:spPr>
          <a:xfrm rot="5400000">
            <a:off x="2595372" y="5786629"/>
            <a:ext cx="609602" cy="9145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1" name="Google Shape;981;p28"/>
          <p:cNvCxnSpPr/>
          <p:nvPr/>
        </p:nvCxnSpPr>
        <p:spPr>
          <a:xfrm>
            <a:off x="2057400" y="6019800"/>
            <a:ext cx="838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2" name="Google Shape;982;p28"/>
          <p:cNvCxnSpPr/>
          <p:nvPr/>
        </p:nvCxnSpPr>
        <p:spPr>
          <a:xfrm flipH="1" rot="-5400000">
            <a:off x="1935480" y="5486401"/>
            <a:ext cx="609602" cy="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3" name="Google Shape;983;p28"/>
          <p:cNvCxnSpPr/>
          <p:nvPr/>
        </p:nvCxnSpPr>
        <p:spPr>
          <a:xfrm rot="5400000">
            <a:off x="2392680" y="5486400"/>
            <a:ext cx="609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4" name="Google Shape;984;p28"/>
          <p:cNvCxnSpPr/>
          <p:nvPr/>
        </p:nvCxnSpPr>
        <p:spPr>
          <a:xfrm>
            <a:off x="2228088" y="57912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5" name="Google Shape;985;p28"/>
          <p:cNvCxnSpPr/>
          <p:nvPr/>
        </p:nvCxnSpPr>
        <p:spPr>
          <a:xfrm>
            <a:off x="1600200" y="4038600"/>
            <a:ext cx="1752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6" name="Google Shape;986;p28"/>
          <p:cNvCxnSpPr/>
          <p:nvPr/>
        </p:nvCxnSpPr>
        <p:spPr>
          <a:xfrm>
            <a:off x="1600200" y="5486400"/>
            <a:ext cx="1752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7" name="Google Shape;987;p28"/>
          <p:cNvCxnSpPr>
            <a:stCxn id="947" idx="3"/>
          </p:cNvCxnSpPr>
          <p:nvPr/>
        </p:nvCxnSpPr>
        <p:spPr>
          <a:xfrm flipH="1">
            <a:off x="1598700" y="4762500"/>
            <a:ext cx="1500" cy="723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8" name="Google Shape;988;p28"/>
          <p:cNvCxnSpPr>
            <a:stCxn id="947" idx="0"/>
          </p:cNvCxnSpPr>
          <p:nvPr/>
        </p:nvCxnSpPr>
        <p:spPr>
          <a:xfrm>
            <a:off x="3352800" y="4762500"/>
            <a:ext cx="1500" cy="723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9" name="Google Shape;989;p28"/>
          <p:cNvCxnSpPr/>
          <p:nvPr/>
        </p:nvCxnSpPr>
        <p:spPr>
          <a:xfrm flipH="1" rot="10800000">
            <a:off x="6324600" y="4191000"/>
            <a:ext cx="13716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0" name="Google Shape;990;p28"/>
          <p:cNvCxnSpPr/>
          <p:nvPr/>
        </p:nvCxnSpPr>
        <p:spPr>
          <a:xfrm>
            <a:off x="5105400" y="4267200"/>
            <a:ext cx="1219200" cy="609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1" name="Google Shape;991;p28"/>
          <p:cNvCxnSpPr/>
          <p:nvPr/>
        </p:nvCxnSpPr>
        <p:spPr>
          <a:xfrm flipH="1" rot="10800000">
            <a:off x="5105400" y="3581400"/>
            <a:ext cx="13716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2" name="Google Shape;992;p28"/>
          <p:cNvCxnSpPr/>
          <p:nvPr/>
        </p:nvCxnSpPr>
        <p:spPr>
          <a:xfrm>
            <a:off x="6477000" y="3581400"/>
            <a:ext cx="1219200" cy="609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3" name="Google Shape;993;p28"/>
          <p:cNvCxnSpPr/>
          <p:nvPr/>
        </p:nvCxnSpPr>
        <p:spPr>
          <a:xfrm flipH="1" rot="10800000">
            <a:off x="5715000" y="3886200"/>
            <a:ext cx="13716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4" name="Google Shape;994;p28"/>
          <p:cNvCxnSpPr/>
          <p:nvPr/>
        </p:nvCxnSpPr>
        <p:spPr>
          <a:xfrm>
            <a:off x="5410200" y="4114800"/>
            <a:ext cx="1219200" cy="609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5" name="Google Shape;995;p28"/>
          <p:cNvCxnSpPr/>
          <p:nvPr/>
        </p:nvCxnSpPr>
        <p:spPr>
          <a:xfrm>
            <a:off x="6172200" y="3733800"/>
            <a:ext cx="1219200" cy="609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6" name="Google Shape;996;p28"/>
          <p:cNvCxnSpPr/>
          <p:nvPr/>
        </p:nvCxnSpPr>
        <p:spPr>
          <a:xfrm flipH="1" rot="-5400000">
            <a:off x="5334000" y="4191000"/>
            <a:ext cx="4572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7" name="Google Shape;997;p28"/>
          <p:cNvCxnSpPr/>
          <p:nvPr/>
        </p:nvCxnSpPr>
        <p:spPr>
          <a:xfrm>
            <a:off x="5715000" y="4572000"/>
            <a:ext cx="9144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8" name="Google Shape;998;p28"/>
          <p:cNvCxnSpPr/>
          <p:nvPr/>
        </p:nvCxnSpPr>
        <p:spPr>
          <a:xfrm flipH="1" rot="-5400000">
            <a:off x="7010400" y="39624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9" name="Google Shape;999;p28"/>
          <p:cNvCxnSpPr/>
          <p:nvPr/>
        </p:nvCxnSpPr>
        <p:spPr>
          <a:xfrm>
            <a:off x="6172200" y="37338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0" name="Google Shape;1000;p28"/>
          <p:cNvCxnSpPr/>
          <p:nvPr/>
        </p:nvCxnSpPr>
        <p:spPr>
          <a:xfrm flipH="1">
            <a:off x="5410200" y="37338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1" name="Google Shape;1001;p28"/>
          <p:cNvCxnSpPr/>
          <p:nvPr/>
        </p:nvCxnSpPr>
        <p:spPr>
          <a:xfrm flipH="1">
            <a:off x="6629400" y="4343400"/>
            <a:ext cx="7620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2" name="Google Shape;1002;p28"/>
          <p:cNvCxnSpPr/>
          <p:nvPr/>
        </p:nvCxnSpPr>
        <p:spPr>
          <a:xfrm rot="-5400000">
            <a:off x="5791994" y="3656806"/>
            <a:ext cx="1219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1003" name="Google Shape;1003;p28"/>
          <p:cNvCxnSpPr/>
          <p:nvPr/>
        </p:nvCxnSpPr>
        <p:spPr>
          <a:xfrm flipH="1" rot="180000">
            <a:off x="6059424" y="2865120"/>
            <a:ext cx="640080" cy="36576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4" name="Google Shape;1004;p28"/>
          <p:cNvCxnSpPr/>
          <p:nvPr/>
        </p:nvCxnSpPr>
        <p:spPr>
          <a:xfrm flipH="1" rot="-420000">
            <a:off x="6325663" y="3078443"/>
            <a:ext cx="762000" cy="27432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5" name="Google Shape;1005;p28"/>
          <p:cNvCxnSpPr/>
          <p:nvPr/>
        </p:nvCxnSpPr>
        <p:spPr>
          <a:xfrm flipH="1" rot="180000">
            <a:off x="5794248" y="2718816"/>
            <a:ext cx="640080" cy="36576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6" name="Google Shape;1006;p28"/>
          <p:cNvCxnSpPr/>
          <p:nvPr/>
        </p:nvCxnSpPr>
        <p:spPr>
          <a:xfrm rot="-180000">
            <a:off x="5775960" y="3048000"/>
            <a:ext cx="594360" cy="36576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7" name="Google Shape;1007;p28"/>
          <p:cNvCxnSpPr/>
          <p:nvPr/>
        </p:nvCxnSpPr>
        <p:spPr>
          <a:xfrm rot="-60000">
            <a:off x="6141720" y="2892552"/>
            <a:ext cx="594360" cy="32004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8" name="Google Shape;1008;p28"/>
          <p:cNvSpPr/>
          <p:nvPr/>
        </p:nvSpPr>
        <p:spPr>
          <a:xfrm flipH="1" rot="10800000">
            <a:off x="6019800" y="32004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8"/>
          <p:cNvSpPr/>
          <p:nvPr/>
        </p:nvSpPr>
        <p:spPr>
          <a:xfrm flipH="1" rot="10800000">
            <a:off x="6699504" y="2837688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8"/>
          <p:cNvSpPr/>
          <p:nvPr/>
        </p:nvSpPr>
        <p:spPr>
          <a:xfrm flipH="1" rot="10800000">
            <a:off x="5867400" y="2993136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8"/>
          <p:cNvSpPr/>
          <p:nvPr/>
        </p:nvSpPr>
        <p:spPr>
          <a:xfrm flipH="1" rot="10800000">
            <a:off x="6288024" y="277368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8"/>
          <p:cNvSpPr/>
          <p:nvPr/>
        </p:nvSpPr>
        <p:spPr>
          <a:xfrm flipH="1" rot="10800000">
            <a:off x="6507480" y="32766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28"/>
          <p:cNvSpPr/>
          <p:nvPr/>
        </p:nvSpPr>
        <p:spPr>
          <a:xfrm flipH="1" rot="10800000">
            <a:off x="6873240" y="309372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" name="Google Shape;1014;p28"/>
          <p:cNvCxnSpPr>
            <a:stCxn id="1011" idx="6"/>
            <a:endCxn id="1009" idx="6"/>
          </p:cNvCxnSpPr>
          <p:nvPr/>
        </p:nvCxnSpPr>
        <p:spPr>
          <a:xfrm>
            <a:off x="6333743" y="2796540"/>
            <a:ext cx="411600" cy="63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5" name="Google Shape;1015;p28"/>
          <p:cNvCxnSpPr>
            <a:stCxn id="1008" idx="3"/>
            <a:endCxn id="1012" idx="6"/>
          </p:cNvCxnSpPr>
          <p:nvPr/>
        </p:nvCxnSpPr>
        <p:spPr>
          <a:xfrm>
            <a:off x="6026495" y="3207095"/>
            <a:ext cx="526800" cy="9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6" name="Google Shape;1016;p28"/>
          <p:cNvCxnSpPr>
            <a:stCxn id="1009" idx="6"/>
            <a:endCxn id="1013" idx="4"/>
          </p:cNvCxnSpPr>
          <p:nvPr/>
        </p:nvCxnSpPr>
        <p:spPr>
          <a:xfrm>
            <a:off x="6745223" y="2860548"/>
            <a:ext cx="150900" cy="23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7" name="Google Shape;1017;p28"/>
          <p:cNvCxnSpPr>
            <a:stCxn id="1010" idx="3"/>
            <a:endCxn id="1008" idx="4"/>
          </p:cNvCxnSpPr>
          <p:nvPr/>
        </p:nvCxnSpPr>
        <p:spPr>
          <a:xfrm>
            <a:off x="5874095" y="2999831"/>
            <a:ext cx="168600" cy="20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8" name="Google Shape;1018;p28"/>
          <p:cNvCxnSpPr>
            <a:stCxn id="1010" idx="5"/>
            <a:endCxn id="1011" idx="1"/>
          </p:cNvCxnSpPr>
          <p:nvPr/>
        </p:nvCxnSpPr>
        <p:spPr>
          <a:xfrm flipH="1" rot="10800000">
            <a:off x="5906424" y="2812631"/>
            <a:ext cx="388200" cy="18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9" name="Google Shape;1019;p28"/>
          <p:cNvCxnSpPr>
            <a:stCxn id="1012" idx="6"/>
            <a:endCxn id="1013" idx="1"/>
          </p:cNvCxnSpPr>
          <p:nvPr/>
        </p:nvCxnSpPr>
        <p:spPr>
          <a:xfrm flipH="1" rot="10800000">
            <a:off x="6553199" y="3132660"/>
            <a:ext cx="326700" cy="16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0" name="Google Shape;1020;p28"/>
          <p:cNvCxnSpPr>
            <a:stCxn id="1010" idx="0"/>
          </p:cNvCxnSpPr>
          <p:nvPr/>
        </p:nvCxnSpPr>
        <p:spPr>
          <a:xfrm flipH="1">
            <a:off x="5410260" y="3038855"/>
            <a:ext cx="480000" cy="107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28"/>
          <p:cNvCxnSpPr>
            <a:stCxn id="1008" idx="4"/>
          </p:cNvCxnSpPr>
          <p:nvPr/>
        </p:nvCxnSpPr>
        <p:spPr>
          <a:xfrm flipH="1">
            <a:off x="5715060" y="3200400"/>
            <a:ext cx="327600" cy="13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28"/>
          <p:cNvCxnSpPr>
            <a:stCxn id="1012" idx="6"/>
          </p:cNvCxnSpPr>
          <p:nvPr/>
        </p:nvCxnSpPr>
        <p:spPr>
          <a:xfrm>
            <a:off x="6553199" y="3299460"/>
            <a:ext cx="76200" cy="142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3" name="Google Shape;1023;p28"/>
          <p:cNvCxnSpPr>
            <a:endCxn id="1013" idx="7"/>
          </p:cNvCxnSpPr>
          <p:nvPr/>
        </p:nvCxnSpPr>
        <p:spPr>
          <a:xfrm rot="10800000">
            <a:off x="6912263" y="3132744"/>
            <a:ext cx="479100" cy="1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28"/>
          <p:cNvCxnSpPr>
            <a:endCxn id="1009" idx="7"/>
          </p:cNvCxnSpPr>
          <p:nvPr/>
        </p:nvCxnSpPr>
        <p:spPr>
          <a:xfrm rot="10800000">
            <a:off x="6738528" y="2876712"/>
            <a:ext cx="348000" cy="1009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5" name="Google Shape;1025;p28"/>
          <p:cNvCxnSpPr>
            <a:endCxn id="1011" idx="0"/>
          </p:cNvCxnSpPr>
          <p:nvPr/>
        </p:nvCxnSpPr>
        <p:spPr>
          <a:xfrm flipH="1" rot="10800000">
            <a:off x="6172283" y="2819399"/>
            <a:ext cx="1386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6" name="Google Shape;1026;p28"/>
          <p:cNvCxnSpPr/>
          <p:nvPr/>
        </p:nvCxnSpPr>
        <p:spPr>
          <a:xfrm rot="-5400000">
            <a:off x="6212586" y="2855214"/>
            <a:ext cx="381000" cy="457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7" name="Google Shape;1027;p28"/>
          <p:cNvCxnSpPr/>
          <p:nvPr/>
        </p:nvCxnSpPr>
        <p:spPr>
          <a:xfrm flipH="1">
            <a:off x="5876544" y="2929128"/>
            <a:ext cx="152400" cy="7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8" name="Google Shape;1028;p28"/>
          <p:cNvSpPr txBox="1"/>
          <p:nvPr/>
        </p:nvSpPr>
        <p:spPr>
          <a:xfrm>
            <a:off x="36576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28"/>
          <p:cNvSpPr txBox="1"/>
          <p:nvPr/>
        </p:nvSpPr>
        <p:spPr>
          <a:xfrm>
            <a:off x="2286000" y="5562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8"/>
          <p:cNvSpPr txBox="1"/>
          <p:nvPr/>
        </p:nvSpPr>
        <p:spPr>
          <a:xfrm>
            <a:off x="2286000" y="579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8"/>
          <p:cNvSpPr txBox="1"/>
          <p:nvPr/>
        </p:nvSpPr>
        <p:spPr>
          <a:xfrm>
            <a:off x="2743200" y="1143000"/>
            <a:ext cx="6463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 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8"/>
          <p:cNvSpPr txBox="1"/>
          <p:nvPr/>
        </p:nvSpPr>
        <p:spPr>
          <a:xfrm>
            <a:off x="5562600" y="4495800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8"/>
          <p:cNvSpPr txBox="1"/>
          <p:nvPr/>
        </p:nvSpPr>
        <p:spPr>
          <a:xfrm>
            <a:off x="6553200" y="4648200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8"/>
          <p:cNvSpPr txBox="1"/>
          <p:nvPr/>
        </p:nvSpPr>
        <p:spPr>
          <a:xfrm>
            <a:off x="7391400" y="4267200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8"/>
          <p:cNvSpPr txBox="1"/>
          <p:nvPr/>
        </p:nvSpPr>
        <p:spPr>
          <a:xfrm>
            <a:off x="5181600" y="3962400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8"/>
          <p:cNvSpPr txBox="1"/>
          <p:nvPr/>
        </p:nvSpPr>
        <p:spPr>
          <a:xfrm>
            <a:off x="5638800" y="2819400"/>
            <a:ext cx="2840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8"/>
          <p:cNvSpPr txBox="1"/>
          <p:nvPr/>
        </p:nvSpPr>
        <p:spPr>
          <a:xfrm>
            <a:off x="5791200" y="3124200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8"/>
          <p:cNvSpPr txBox="1"/>
          <p:nvPr/>
        </p:nvSpPr>
        <p:spPr>
          <a:xfrm>
            <a:off x="6324600" y="3276600"/>
            <a:ext cx="2888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8"/>
          <p:cNvSpPr txBox="1"/>
          <p:nvPr/>
        </p:nvSpPr>
        <p:spPr>
          <a:xfrm>
            <a:off x="6858000" y="2971800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8"/>
          <p:cNvSpPr txBox="1"/>
          <p:nvPr/>
        </p:nvSpPr>
        <p:spPr>
          <a:xfrm>
            <a:off x="1295400" y="4572000"/>
            <a:ext cx="2584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8"/>
          <p:cNvSpPr txBox="1"/>
          <p:nvPr/>
        </p:nvSpPr>
        <p:spPr>
          <a:xfrm>
            <a:off x="1752600" y="5486400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8"/>
          <p:cNvSpPr txBox="1"/>
          <p:nvPr/>
        </p:nvSpPr>
        <p:spPr>
          <a:xfrm>
            <a:off x="2971800" y="5410200"/>
            <a:ext cx="2584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8"/>
          <p:cNvSpPr txBox="1"/>
          <p:nvPr/>
        </p:nvSpPr>
        <p:spPr>
          <a:xfrm>
            <a:off x="3352800" y="4648200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8"/>
          <p:cNvSpPr txBox="1"/>
          <p:nvPr/>
        </p:nvSpPr>
        <p:spPr>
          <a:xfrm>
            <a:off x="2971800" y="37338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8"/>
          <p:cNvSpPr txBox="1"/>
          <p:nvPr/>
        </p:nvSpPr>
        <p:spPr>
          <a:xfrm>
            <a:off x="1752600" y="3810000"/>
            <a:ext cx="2311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8"/>
          <p:cNvSpPr txBox="1"/>
          <p:nvPr/>
        </p:nvSpPr>
        <p:spPr>
          <a:xfrm>
            <a:off x="1828800" y="4724400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8"/>
          <p:cNvSpPr txBox="1"/>
          <p:nvPr/>
        </p:nvSpPr>
        <p:spPr>
          <a:xfrm>
            <a:off x="1981200" y="5029200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8"/>
          <p:cNvSpPr txBox="1"/>
          <p:nvPr/>
        </p:nvSpPr>
        <p:spPr>
          <a:xfrm>
            <a:off x="2743200" y="5029200"/>
            <a:ext cx="2375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8"/>
          <p:cNvSpPr txBox="1"/>
          <p:nvPr/>
        </p:nvSpPr>
        <p:spPr>
          <a:xfrm>
            <a:off x="2895600" y="4495800"/>
            <a:ext cx="2455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8"/>
          <p:cNvSpPr txBox="1"/>
          <p:nvPr/>
        </p:nvSpPr>
        <p:spPr>
          <a:xfrm>
            <a:off x="2514600" y="4114800"/>
            <a:ext cx="2359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8"/>
          <p:cNvSpPr txBox="1"/>
          <p:nvPr/>
        </p:nvSpPr>
        <p:spPr>
          <a:xfrm>
            <a:off x="1981200" y="4191000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2" name="Google Shape;1052;p28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3" name="Google Shape;1053;p28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8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9" name="Google Shape;1059;p29"/>
          <p:cNvCxnSpPr/>
          <p:nvPr/>
        </p:nvCxnSpPr>
        <p:spPr>
          <a:xfrm rot="5400000">
            <a:off x="7376159" y="4572000"/>
            <a:ext cx="305594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0" name="Google Shape;1060;p29"/>
          <p:cNvCxnSpPr/>
          <p:nvPr/>
        </p:nvCxnSpPr>
        <p:spPr>
          <a:xfrm>
            <a:off x="4876799" y="4328160"/>
            <a:ext cx="2606760" cy="37883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1" name="Google Shape;1061;p29"/>
          <p:cNvCxnSpPr/>
          <p:nvPr/>
        </p:nvCxnSpPr>
        <p:spPr>
          <a:xfrm>
            <a:off x="4860757" y="4318136"/>
            <a:ext cx="2658979" cy="3986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2" name="Google Shape;1062;p29"/>
          <p:cNvCxnSpPr/>
          <p:nvPr/>
        </p:nvCxnSpPr>
        <p:spPr>
          <a:xfrm rot="5400000">
            <a:off x="4725193" y="4190206"/>
            <a:ext cx="30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3" name="Google Shape;1063;p29"/>
          <p:cNvSpPr/>
          <p:nvPr/>
        </p:nvSpPr>
        <p:spPr>
          <a:xfrm>
            <a:off x="5610725" y="3587340"/>
            <a:ext cx="1527208" cy="53148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29"/>
          <p:cNvSpPr txBox="1"/>
          <p:nvPr/>
        </p:nvSpPr>
        <p:spPr>
          <a:xfrm>
            <a:off x="304800" y="228600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2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cone of base diameter 50mm and height 60mm is placed centrally on a equilateral triangular prism of side 100mm and 20mm thick. Draw the isometric projection of the combination solid.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9"/>
          <p:cNvSpPr/>
          <p:nvPr/>
        </p:nvSpPr>
        <p:spPr>
          <a:xfrm>
            <a:off x="1447800" y="2895600"/>
            <a:ext cx="2314823" cy="26771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9"/>
          <p:cNvSpPr/>
          <p:nvPr/>
        </p:nvSpPr>
        <p:spPr>
          <a:xfrm rot="-1818185">
            <a:off x="689398" y="2738935"/>
            <a:ext cx="2682664" cy="230720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9"/>
          <p:cNvSpPr/>
          <p:nvPr/>
        </p:nvSpPr>
        <p:spPr>
          <a:xfrm>
            <a:off x="1581534" y="924571"/>
            <a:ext cx="1267239" cy="119975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8" name="Google Shape;1068;p29"/>
          <p:cNvCxnSpPr/>
          <p:nvPr/>
        </p:nvCxnSpPr>
        <p:spPr>
          <a:xfrm>
            <a:off x="601536" y="2552812"/>
            <a:ext cx="3886200" cy="1786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9" name="Google Shape;1069;p29"/>
          <p:cNvSpPr/>
          <p:nvPr/>
        </p:nvSpPr>
        <p:spPr>
          <a:xfrm>
            <a:off x="1581534" y="3581175"/>
            <a:ext cx="1382202" cy="128545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9"/>
          <p:cNvSpPr/>
          <p:nvPr/>
        </p:nvSpPr>
        <p:spPr>
          <a:xfrm>
            <a:off x="1446362" y="2124328"/>
            <a:ext cx="2314823" cy="4284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1" name="Google Shape;1071;p29"/>
          <p:cNvCxnSpPr/>
          <p:nvPr/>
        </p:nvCxnSpPr>
        <p:spPr>
          <a:xfrm flipH="1">
            <a:off x="1446362" y="2381418"/>
            <a:ext cx="1761" cy="77127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2" name="Google Shape;1072;p29"/>
          <p:cNvCxnSpPr/>
          <p:nvPr/>
        </p:nvCxnSpPr>
        <p:spPr>
          <a:xfrm flipH="1" rot="-5400000">
            <a:off x="2938468" y="3377401"/>
            <a:ext cx="1649178" cy="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3" name="Google Shape;1073;p29"/>
          <p:cNvCxnSpPr>
            <a:stCxn id="1069" idx="0"/>
            <a:endCxn id="1069" idx="4"/>
          </p:cNvCxnSpPr>
          <p:nvPr/>
        </p:nvCxnSpPr>
        <p:spPr>
          <a:xfrm>
            <a:off x="2272635" y="3581175"/>
            <a:ext cx="0" cy="1285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4" name="Google Shape;1074;p29"/>
          <p:cNvCxnSpPr>
            <a:stCxn id="1069" idx="0"/>
            <a:endCxn id="1067" idx="0"/>
          </p:cNvCxnSpPr>
          <p:nvPr/>
        </p:nvCxnSpPr>
        <p:spPr>
          <a:xfrm rot="10800000">
            <a:off x="2215035" y="924675"/>
            <a:ext cx="57600" cy="2656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5" name="Google Shape;1075;p29"/>
          <p:cNvCxnSpPr/>
          <p:nvPr/>
        </p:nvCxnSpPr>
        <p:spPr>
          <a:xfrm>
            <a:off x="1058736" y="3591571"/>
            <a:ext cx="1905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6" name="Google Shape;1076;p29"/>
          <p:cNvCxnSpPr/>
          <p:nvPr/>
        </p:nvCxnSpPr>
        <p:spPr>
          <a:xfrm rot="5400000">
            <a:off x="2321889" y="4233418"/>
            <a:ext cx="1285454" cy="176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7" name="Google Shape;1077;p29"/>
          <p:cNvCxnSpPr/>
          <p:nvPr/>
        </p:nvCxnSpPr>
        <p:spPr>
          <a:xfrm rot="10800000">
            <a:off x="982536" y="4886971"/>
            <a:ext cx="1981202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8" name="Google Shape;1078;p29"/>
          <p:cNvCxnSpPr/>
          <p:nvPr/>
        </p:nvCxnSpPr>
        <p:spPr>
          <a:xfrm rot="5400000">
            <a:off x="923349" y="4223914"/>
            <a:ext cx="1285454" cy="176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9" name="Google Shape;1079;p29"/>
          <p:cNvSpPr/>
          <p:nvPr/>
        </p:nvSpPr>
        <p:spPr>
          <a:xfrm rot="5400000">
            <a:off x="6108586" y="3089480"/>
            <a:ext cx="531488" cy="1527208"/>
          </a:xfrm>
          <a:prstGeom prst="arc">
            <a:avLst>
              <a:gd fmla="val 15688686" name="adj1"/>
              <a:gd fmla="val 591759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0" name="Google Shape;1080;p29"/>
          <p:cNvCxnSpPr/>
          <p:nvPr/>
        </p:nvCxnSpPr>
        <p:spPr>
          <a:xfrm rot="10800000">
            <a:off x="4860757" y="4318136"/>
            <a:ext cx="1636295" cy="86366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1" name="Google Shape;1081;p29"/>
          <p:cNvCxnSpPr/>
          <p:nvPr/>
        </p:nvCxnSpPr>
        <p:spPr>
          <a:xfrm flipH="1">
            <a:off x="6497052" y="4251700"/>
            <a:ext cx="2045368" cy="93010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2" name="Google Shape;1082;p29"/>
          <p:cNvCxnSpPr>
            <a:endCxn id="1063" idx="6"/>
          </p:cNvCxnSpPr>
          <p:nvPr/>
        </p:nvCxnSpPr>
        <p:spPr>
          <a:xfrm flipH="1" rot="10800000">
            <a:off x="5610633" y="3853084"/>
            <a:ext cx="1527300" cy="1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3" name="Google Shape;1083;p29"/>
          <p:cNvCxnSpPr/>
          <p:nvPr/>
        </p:nvCxnSpPr>
        <p:spPr>
          <a:xfrm>
            <a:off x="4724399" y="5181803"/>
            <a:ext cx="3886200" cy="1385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4" name="Google Shape;1084;p29"/>
          <p:cNvCxnSpPr/>
          <p:nvPr/>
        </p:nvCxnSpPr>
        <p:spPr>
          <a:xfrm rot="5400000">
            <a:off x="4744637" y="4170762"/>
            <a:ext cx="265744" cy="142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5" name="Google Shape;1085;p29"/>
          <p:cNvCxnSpPr/>
          <p:nvPr/>
        </p:nvCxnSpPr>
        <p:spPr>
          <a:xfrm flipH="1">
            <a:off x="4860757" y="3388032"/>
            <a:ext cx="2045368" cy="93010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6" name="Google Shape;1086;p29"/>
          <p:cNvCxnSpPr/>
          <p:nvPr/>
        </p:nvCxnSpPr>
        <p:spPr>
          <a:xfrm rot="10800000">
            <a:off x="6906125" y="3388032"/>
            <a:ext cx="1636295" cy="86366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7" name="Google Shape;1087;p29"/>
          <p:cNvCxnSpPr/>
          <p:nvPr/>
        </p:nvCxnSpPr>
        <p:spPr>
          <a:xfrm rot="5400000">
            <a:off x="7387574" y="4583169"/>
            <a:ext cx="265744" cy="142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8" name="Google Shape;1088;p29"/>
          <p:cNvCxnSpPr/>
          <p:nvPr/>
        </p:nvCxnSpPr>
        <p:spPr>
          <a:xfrm>
            <a:off x="4860757" y="4052392"/>
            <a:ext cx="2658979" cy="3986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9" name="Google Shape;1089;p29"/>
          <p:cNvCxnSpPr/>
          <p:nvPr/>
        </p:nvCxnSpPr>
        <p:spPr>
          <a:xfrm rot="5400000">
            <a:off x="6773964" y="3254449"/>
            <a:ext cx="265744" cy="142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0" name="Google Shape;1090;p29"/>
          <p:cNvCxnSpPr/>
          <p:nvPr/>
        </p:nvCxnSpPr>
        <p:spPr>
          <a:xfrm flipH="1" rot="10800000">
            <a:off x="4860757" y="3122288"/>
            <a:ext cx="2045368" cy="93010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1" name="Google Shape;1091;p29"/>
          <p:cNvCxnSpPr/>
          <p:nvPr/>
        </p:nvCxnSpPr>
        <p:spPr>
          <a:xfrm flipH="1" rot="-5400000">
            <a:off x="6548571" y="3479842"/>
            <a:ext cx="1328720" cy="61361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2" name="Google Shape;1092;p29"/>
          <p:cNvCxnSpPr/>
          <p:nvPr/>
        </p:nvCxnSpPr>
        <p:spPr>
          <a:xfrm flipH="1" rot="-5400000">
            <a:off x="6548571" y="3745586"/>
            <a:ext cx="1328720" cy="61361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3" name="Google Shape;1093;p29"/>
          <p:cNvCxnSpPr/>
          <p:nvPr/>
        </p:nvCxnSpPr>
        <p:spPr>
          <a:xfrm rot="10800000">
            <a:off x="5883441" y="3587340"/>
            <a:ext cx="1636295" cy="86366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4" name="Google Shape;1094;p29"/>
          <p:cNvCxnSpPr/>
          <p:nvPr/>
        </p:nvCxnSpPr>
        <p:spPr>
          <a:xfrm flipH="1" rot="10800000">
            <a:off x="5406188" y="3406634"/>
            <a:ext cx="995413" cy="44645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5" name="Google Shape;1095;p29"/>
          <p:cNvCxnSpPr/>
          <p:nvPr/>
        </p:nvCxnSpPr>
        <p:spPr>
          <a:xfrm>
            <a:off x="6401601" y="3406634"/>
            <a:ext cx="954505" cy="46505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6" name="Google Shape;1096;p29"/>
          <p:cNvCxnSpPr/>
          <p:nvPr/>
        </p:nvCxnSpPr>
        <p:spPr>
          <a:xfrm>
            <a:off x="5406188" y="3853084"/>
            <a:ext cx="954505" cy="46505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7" name="Google Shape;1097;p29"/>
          <p:cNvCxnSpPr/>
          <p:nvPr/>
        </p:nvCxnSpPr>
        <p:spPr>
          <a:xfrm flipH="1" rot="10800000">
            <a:off x="6360694" y="3869028"/>
            <a:ext cx="995413" cy="44645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8" name="Google Shape;1098;p29"/>
          <p:cNvCxnSpPr/>
          <p:nvPr/>
        </p:nvCxnSpPr>
        <p:spPr>
          <a:xfrm flipH="1" rot="5400000">
            <a:off x="5720711" y="3230783"/>
            <a:ext cx="1288858" cy="889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1099" name="Google Shape;1099;p29"/>
          <p:cNvCxnSpPr/>
          <p:nvPr/>
        </p:nvCxnSpPr>
        <p:spPr>
          <a:xfrm rot="5400000">
            <a:off x="5401421" y="2827375"/>
            <a:ext cx="1195848" cy="72269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0" name="Google Shape;1100;p29"/>
          <p:cNvCxnSpPr/>
          <p:nvPr/>
        </p:nvCxnSpPr>
        <p:spPr>
          <a:xfrm flipH="1" rot="-5400000">
            <a:off x="6139799" y="2811694"/>
            <a:ext cx="1195848" cy="75405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1" name="Google Shape;1101;p29"/>
          <p:cNvSpPr txBox="1"/>
          <p:nvPr/>
        </p:nvSpPr>
        <p:spPr>
          <a:xfrm>
            <a:off x="296736" y="2448571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9"/>
          <p:cNvSpPr txBox="1"/>
          <p:nvPr/>
        </p:nvSpPr>
        <p:spPr>
          <a:xfrm>
            <a:off x="4259136" y="2677171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9"/>
          <p:cNvSpPr txBox="1"/>
          <p:nvPr/>
        </p:nvSpPr>
        <p:spPr>
          <a:xfrm>
            <a:off x="677736" y="2296171"/>
            <a:ext cx="3802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9"/>
          <p:cNvSpPr txBox="1"/>
          <p:nvPr/>
        </p:nvSpPr>
        <p:spPr>
          <a:xfrm>
            <a:off x="677736" y="2677171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5" name="Google Shape;1105;p29"/>
          <p:cNvCxnSpPr>
            <a:stCxn id="1066" idx="2"/>
          </p:cNvCxnSpPr>
          <p:nvPr/>
        </p:nvCxnSpPr>
        <p:spPr>
          <a:xfrm>
            <a:off x="1454744" y="5565324"/>
            <a:ext cx="366000" cy="540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6" name="Google Shape;1106;p29"/>
          <p:cNvCxnSpPr/>
          <p:nvPr/>
        </p:nvCxnSpPr>
        <p:spPr>
          <a:xfrm flipH="1" rot="-5400000">
            <a:off x="3638308" y="4288599"/>
            <a:ext cx="540847" cy="36599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7" name="Google Shape;1107;p29"/>
          <p:cNvCxnSpPr/>
          <p:nvPr/>
        </p:nvCxnSpPr>
        <p:spPr>
          <a:xfrm flipH="1" rot="10800000">
            <a:off x="1820736" y="4734571"/>
            <a:ext cx="2209800" cy="1295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08" name="Google Shape;1108;p29"/>
          <p:cNvSpPr txBox="1"/>
          <p:nvPr/>
        </p:nvSpPr>
        <p:spPr>
          <a:xfrm rot="-1877113">
            <a:off x="2695862" y="5115571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9" name="Google Shape;1109;p29"/>
          <p:cNvCxnSpPr/>
          <p:nvPr/>
        </p:nvCxnSpPr>
        <p:spPr>
          <a:xfrm>
            <a:off x="3573336" y="2098051"/>
            <a:ext cx="685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0" name="Google Shape;1110;p29"/>
          <p:cNvCxnSpPr/>
          <p:nvPr/>
        </p:nvCxnSpPr>
        <p:spPr>
          <a:xfrm rot="5400000">
            <a:off x="3878930" y="2295377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1" name="Google Shape;1111;p29"/>
          <p:cNvSpPr txBox="1"/>
          <p:nvPr/>
        </p:nvSpPr>
        <p:spPr>
          <a:xfrm>
            <a:off x="4153295" y="2164315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2" name="Google Shape;1112;p29"/>
          <p:cNvCxnSpPr>
            <a:stCxn id="1067" idx="0"/>
          </p:cNvCxnSpPr>
          <p:nvPr/>
        </p:nvCxnSpPr>
        <p:spPr>
          <a:xfrm flipH="1" rot="10800000">
            <a:off x="2215153" y="923071"/>
            <a:ext cx="1510500" cy="1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3" name="Google Shape;1113;p29"/>
          <p:cNvCxnSpPr/>
          <p:nvPr/>
        </p:nvCxnSpPr>
        <p:spPr>
          <a:xfrm rot="5400000">
            <a:off x="2810542" y="1534171"/>
            <a:ext cx="1219994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4" name="Google Shape;1114;p29"/>
          <p:cNvSpPr txBox="1"/>
          <p:nvPr/>
        </p:nvSpPr>
        <p:spPr>
          <a:xfrm>
            <a:off x="3497136" y="130557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9"/>
          <p:cNvSpPr txBox="1"/>
          <p:nvPr/>
        </p:nvSpPr>
        <p:spPr>
          <a:xfrm>
            <a:off x="677736" y="412497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6" name="Google Shape;1116;p29"/>
          <p:cNvCxnSpPr/>
          <p:nvPr/>
        </p:nvCxnSpPr>
        <p:spPr>
          <a:xfrm rot="5400000">
            <a:off x="487633" y="4238874"/>
            <a:ext cx="1295400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7" name="Google Shape;1117;p29"/>
          <p:cNvSpPr/>
          <p:nvPr/>
        </p:nvSpPr>
        <p:spPr>
          <a:xfrm rot="2337764">
            <a:off x="6738992" y="4605392"/>
            <a:ext cx="914400" cy="914400"/>
          </a:xfrm>
          <a:prstGeom prst="arc">
            <a:avLst>
              <a:gd fmla="val 16198768" name="adj1"/>
              <a:gd fmla="val 19934279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9"/>
          <p:cNvSpPr/>
          <p:nvPr/>
        </p:nvSpPr>
        <p:spPr>
          <a:xfrm rot="-5400000">
            <a:off x="5486399" y="46482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9"/>
          <p:cNvSpPr/>
          <p:nvPr/>
        </p:nvSpPr>
        <p:spPr>
          <a:xfrm>
            <a:off x="5029199" y="48768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9"/>
          <p:cNvSpPr/>
          <p:nvPr/>
        </p:nvSpPr>
        <p:spPr>
          <a:xfrm>
            <a:off x="7696199" y="48768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1" name="Google Shape;1121;p29"/>
          <p:cNvCxnSpPr/>
          <p:nvPr/>
        </p:nvCxnSpPr>
        <p:spPr>
          <a:xfrm flipH="1">
            <a:off x="4876799" y="3657600"/>
            <a:ext cx="8382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2" name="Google Shape;1122;p29"/>
          <p:cNvCxnSpPr/>
          <p:nvPr/>
        </p:nvCxnSpPr>
        <p:spPr>
          <a:xfrm flipH="1" rot="10800000">
            <a:off x="6736079" y="3124200"/>
            <a:ext cx="198120" cy="7315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3" name="Google Shape;1123;p29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4" name="Google Shape;1124;p29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9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0"/>
          <p:cNvSpPr/>
          <p:nvPr/>
        </p:nvSpPr>
        <p:spPr>
          <a:xfrm rot="-3520891">
            <a:off x="6405173" y="4406083"/>
            <a:ext cx="1332936" cy="823522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30"/>
          <p:cNvSpPr/>
          <p:nvPr/>
        </p:nvSpPr>
        <p:spPr>
          <a:xfrm rot="-3510929">
            <a:off x="6615485" y="4536883"/>
            <a:ext cx="914400" cy="574264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2" name="Google Shape;1132;p30"/>
          <p:cNvCxnSpPr/>
          <p:nvPr/>
        </p:nvCxnSpPr>
        <p:spPr>
          <a:xfrm rot="10800000">
            <a:off x="5029200" y="50292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3" name="Google Shape;1133;p30"/>
          <p:cNvCxnSpPr/>
          <p:nvPr/>
        </p:nvCxnSpPr>
        <p:spPr>
          <a:xfrm rot="10800000">
            <a:off x="5029200" y="3581400"/>
            <a:ext cx="627220" cy="40624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4" name="Google Shape;1134;p30"/>
          <p:cNvCxnSpPr/>
          <p:nvPr/>
        </p:nvCxnSpPr>
        <p:spPr>
          <a:xfrm rot="10800000">
            <a:off x="6324600" y="2895600"/>
            <a:ext cx="627220" cy="40624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5" name="Google Shape;1135;p30"/>
          <p:cNvCxnSpPr/>
          <p:nvPr/>
        </p:nvCxnSpPr>
        <p:spPr>
          <a:xfrm flipH="1" rot="10800000">
            <a:off x="5029200" y="2895600"/>
            <a:ext cx="12954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6" name="Google Shape;1136;p30"/>
          <p:cNvCxnSpPr/>
          <p:nvPr/>
        </p:nvCxnSpPr>
        <p:spPr>
          <a:xfrm rot="5400000">
            <a:off x="4306094" y="4304506"/>
            <a:ext cx="1447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7" name="Google Shape;1137;p30"/>
          <p:cNvCxnSpPr/>
          <p:nvPr/>
        </p:nvCxnSpPr>
        <p:spPr>
          <a:xfrm rot="5400000">
            <a:off x="4914900" y="4686300"/>
            <a:ext cx="1447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8" name="Google Shape;1138;p30"/>
          <p:cNvCxnSpPr/>
          <p:nvPr/>
        </p:nvCxnSpPr>
        <p:spPr>
          <a:xfrm flipH="1" rot="10800000">
            <a:off x="5638800" y="3276600"/>
            <a:ext cx="12954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9" name="Google Shape;1139;p30"/>
          <p:cNvSpPr/>
          <p:nvPr/>
        </p:nvSpPr>
        <p:spPr>
          <a:xfrm rot="-3520891">
            <a:off x="5626608" y="3931920"/>
            <a:ext cx="1332936" cy="823522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30"/>
          <p:cNvSpPr/>
          <p:nvPr/>
        </p:nvSpPr>
        <p:spPr>
          <a:xfrm rot="-3510929">
            <a:off x="5836920" y="4062720"/>
            <a:ext cx="914400" cy="5742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" name="Google Shape;1141;p30"/>
          <p:cNvCxnSpPr/>
          <p:nvPr/>
        </p:nvCxnSpPr>
        <p:spPr>
          <a:xfrm>
            <a:off x="4267200" y="4572000"/>
            <a:ext cx="2133600" cy="1295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2" name="Google Shape;1142;p30"/>
          <p:cNvSpPr txBox="1"/>
          <p:nvPr/>
        </p:nvSpPr>
        <p:spPr>
          <a:xfrm>
            <a:off x="304800" y="228600"/>
            <a:ext cx="8458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3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Following figure shows the front and side views of a solid . Draw the isometric projection of the solid.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3" name="Google Shape;1143;p30"/>
          <p:cNvCxnSpPr/>
          <p:nvPr/>
        </p:nvCxnSpPr>
        <p:spPr>
          <a:xfrm flipH="1">
            <a:off x="6400800" y="4800600"/>
            <a:ext cx="2057399" cy="106680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4" name="Google Shape;1144;p30"/>
          <p:cNvCxnSpPr/>
          <p:nvPr/>
        </p:nvCxnSpPr>
        <p:spPr>
          <a:xfrm>
            <a:off x="4191000" y="5867400"/>
            <a:ext cx="4343400" cy="1385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5" name="Google Shape;1145;p30"/>
          <p:cNvSpPr/>
          <p:nvPr/>
        </p:nvSpPr>
        <p:spPr>
          <a:xfrm rot="2337764">
            <a:off x="6586593" y="5291192"/>
            <a:ext cx="914400" cy="914400"/>
          </a:xfrm>
          <a:prstGeom prst="arc">
            <a:avLst>
              <a:gd fmla="val 16198768" name="adj1"/>
              <a:gd fmla="val 19934279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30"/>
          <p:cNvSpPr/>
          <p:nvPr/>
        </p:nvSpPr>
        <p:spPr>
          <a:xfrm rot="-5400000">
            <a:off x="5486400" y="53340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30"/>
          <p:cNvSpPr/>
          <p:nvPr/>
        </p:nvSpPr>
        <p:spPr>
          <a:xfrm>
            <a:off x="5029200" y="55626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30"/>
          <p:cNvSpPr/>
          <p:nvPr/>
        </p:nvSpPr>
        <p:spPr>
          <a:xfrm>
            <a:off x="7543800" y="55626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9" name="Google Shape;1149;p30"/>
          <p:cNvGrpSpPr/>
          <p:nvPr/>
        </p:nvGrpSpPr>
        <p:grpSpPr>
          <a:xfrm>
            <a:off x="914400" y="990600"/>
            <a:ext cx="4495800" cy="2514600"/>
            <a:chOff x="1676400" y="838200"/>
            <a:chExt cx="5106194" cy="2895600"/>
          </a:xfrm>
        </p:grpSpPr>
        <p:sp>
          <p:nvSpPr>
            <p:cNvPr id="1150" name="Google Shape;1150;p30"/>
            <p:cNvSpPr/>
            <p:nvPr/>
          </p:nvSpPr>
          <p:spPr>
            <a:xfrm>
              <a:off x="2133600" y="1219200"/>
              <a:ext cx="2057400" cy="2057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2712720" y="1828800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" name="Google Shape;1152;p30"/>
            <p:cNvCxnSpPr>
              <a:stCxn id="1150" idx="1"/>
              <a:endCxn id="1150" idx="3"/>
            </p:cNvCxnSpPr>
            <p:nvPr/>
          </p:nvCxnSpPr>
          <p:spPr>
            <a:xfrm>
              <a:off x="2133600" y="2247900"/>
              <a:ext cx="2057400" cy="0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1153" name="Google Shape;1153;p30"/>
            <p:cNvCxnSpPr>
              <a:stCxn id="1150" idx="0"/>
              <a:endCxn id="1150" idx="2"/>
            </p:cNvCxnSpPr>
            <p:nvPr/>
          </p:nvCxnSpPr>
          <p:spPr>
            <a:xfrm>
              <a:off x="3162300" y="1219200"/>
              <a:ext cx="0" cy="2057400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1154" name="Google Shape;1154;p30"/>
            <p:cNvCxnSpPr/>
            <p:nvPr/>
          </p:nvCxnSpPr>
          <p:spPr>
            <a:xfrm rot="5400000">
              <a:off x="1905794" y="3504406"/>
              <a:ext cx="4572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5" name="Google Shape;1155;p30"/>
            <p:cNvCxnSpPr/>
            <p:nvPr/>
          </p:nvCxnSpPr>
          <p:spPr>
            <a:xfrm rot="5400000">
              <a:off x="3963194" y="3504406"/>
              <a:ext cx="4572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6" name="Google Shape;1156;p30"/>
            <p:cNvCxnSpPr/>
            <p:nvPr/>
          </p:nvCxnSpPr>
          <p:spPr>
            <a:xfrm rot="10800000">
              <a:off x="1676400" y="3276600"/>
              <a:ext cx="4572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7" name="Google Shape;1157;p30"/>
            <p:cNvCxnSpPr/>
            <p:nvPr/>
          </p:nvCxnSpPr>
          <p:spPr>
            <a:xfrm rot="10800000">
              <a:off x="1676400" y="1219200"/>
              <a:ext cx="4572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8" name="Google Shape;1158;p30"/>
            <p:cNvCxnSpPr/>
            <p:nvPr/>
          </p:nvCxnSpPr>
          <p:spPr>
            <a:xfrm rot="5400000">
              <a:off x="1753394" y="1218406"/>
              <a:ext cx="7620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9" name="Google Shape;1159;p30"/>
            <p:cNvCxnSpPr/>
            <p:nvPr/>
          </p:nvCxnSpPr>
          <p:spPr>
            <a:xfrm rot="5400000">
              <a:off x="2776728" y="1218406"/>
              <a:ext cx="7620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0" name="Google Shape;1160;p30"/>
            <p:cNvCxnSpPr>
              <a:stCxn id="1151" idx="3"/>
              <a:endCxn id="1151" idx="7"/>
            </p:cNvCxnSpPr>
            <p:nvPr/>
          </p:nvCxnSpPr>
          <p:spPr>
            <a:xfrm flipH="1" rot="10800000">
              <a:off x="2846631" y="1962789"/>
              <a:ext cx="646500" cy="646500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61" name="Google Shape;1161;p30"/>
            <p:cNvCxnSpPr/>
            <p:nvPr/>
          </p:nvCxnSpPr>
          <p:spPr>
            <a:xfrm rot="5400000">
              <a:off x="2667000" y="2590800"/>
              <a:ext cx="228600" cy="228600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2" name="Google Shape;1162;p30"/>
            <p:cNvCxnSpPr/>
            <p:nvPr/>
          </p:nvCxnSpPr>
          <p:spPr>
            <a:xfrm rot="10800000">
              <a:off x="2209800" y="2819400"/>
              <a:ext cx="4572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3" name="Google Shape;1163;p30"/>
            <p:cNvSpPr/>
            <p:nvPr/>
          </p:nvSpPr>
          <p:spPr>
            <a:xfrm>
              <a:off x="4876800" y="1219200"/>
              <a:ext cx="838200" cy="2057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715000" y="1783080"/>
              <a:ext cx="1066800" cy="914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" name="Google Shape;1165;p30"/>
            <p:cNvCxnSpPr>
              <a:stCxn id="1163" idx="1"/>
              <a:endCxn id="1164" idx="3"/>
            </p:cNvCxnSpPr>
            <p:nvPr/>
          </p:nvCxnSpPr>
          <p:spPr>
            <a:xfrm flipH="1" rot="10800000">
              <a:off x="4876800" y="2240400"/>
              <a:ext cx="1905000" cy="7500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1166" name="Google Shape;1166;p30"/>
            <p:cNvCxnSpPr/>
            <p:nvPr/>
          </p:nvCxnSpPr>
          <p:spPr>
            <a:xfrm rot="5400000">
              <a:off x="6477000" y="1524000"/>
              <a:ext cx="6096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7" name="Google Shape;1167;p30"/>
            <p:cNvCxnSpPr/>
            <p:nvPr/>
          </p:nvCxnSpPr>
          <p:spPr>
            <a:xfrm rot="5400000">
              <a:off x="5334794" y="1294606"/>
              <a:ext cx="7620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8" name="Google Shape;1168;p30"/>
            <p:cNvCxnSpPr/>
            <p:nvPr/>
          </p:nvCxnSpPr>
          <p:spPr>
            <a:xfrm rot="5400000">
              <a:off x="4496594" y="1294606"/>
              <a:ext cx="7620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9" name="Google Shape;1169;p30"/>
            <p:cNvCxnSpPr/>
            <p:nvPr/>
          </p:nvCxnSpPr>
          <p:spPr>
            <a:xfrm rot="10800000">
              <a:off x="4206240" y="2240280"/>
              <a:ext cx="4572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0" name="Google Shape;1170;p30"/>
            <p:cNvCxnSpPr/>
            <p:nvPr/>
          </p:nvCxnSpPr>
          <p:spPr>
            <a:xfrm rot="10800000">
              <a:off x="4191000" y="3276600"/>
              <a:ext cx="4572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1" name="Google Shape;1171;p30"/>
            <p:cNvCxnSpPr/>
            <p:nvPr/>
          </p:nvCxnSpPr>
          <p:spPr>
            <a:xfrm rot="5400000">
              <a:off x="723900" y="2247900"/>
              <a:ext cx="20574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72" name="Google Shape;1172;p30"/>
            <p:cNvCxnSpPr/>
            <p:nvPr/>
          </p:nvCxnSpPr>
          <p:spPr>
            <a:xfrm>
              <a:off x="2135188" y="3657600"/>
              <a:ext cx="2055812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73" name="Google Shape;1173;p30"/>
            <p:cNvCxnSpPr/>
            <p:nvPr/>
          </p:nvCxnSpPr>
          <p:spPr>
            <a:xfrm>
              <a:off x="2133600" y="838200"/>
              <a:ext cx="10668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74" name="Google Shape;1174;p30"/>
            <p:cNvCxnSpPr/>
            <p:nvPr/>
          </p:nvCxnSpPr>
          <p:spPr>
            <a:xfrm>
              <a:off x="4876800" y="914400"/>
              <a:ext cx="8382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75" name="Google Shape;1175;p30"/>
            <p:cNvCxnSpPr/>
            <p:nvPr/>
          </p:nvCxnSpPr>
          <p:spPr>
            <a:xfrm>
              <a:off x="5715000" y="1371600"/>
              <a:ext cx="10668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76" name="Google Shape;1176;p30"/>
            <p:cNvCxnSpPr/>
            <p:nvPr/>
          </p:nvCxnSpPr>
          <p:spPr>
            <a:xfrm rot="5400000">
              <a:off x="4039394" y="2742406"/>
              <a:ext cx="1066800" cy="1588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cxnSp>
        <p:nvCxnSpPr>
          <p:cNvPr id="1177" name="Google Shape;1177;p30"/>
          <p:cNvCxnSpPr/>
          <p:nvPr/>
        </p:nvCxnSpPr>
        <p:spPr>
          <a:xfrm flipH="1">
            <a:off x="5638800" y="4724400"/>
            <a:ext cx="12954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8" name="Google Shape;1178;p30"/>
          <p:cNvCxnSpPr/>
          <p:nvPr/>
        </p:nvCxnSpPr>
        <p:spPr>
          <a:xfrm rot="10800000">
            <a:off x="5029200" y="5029200"/>
            <a:ext cx="6096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9" name="Google Shape;1179;p30"/>
          <p:cNvCxnSpPr/>
          <p:nvPr/>
        </p:nvCxnSpPr>
        <p:spPr>
          <a:xfrm flipH="1" rot="-5400000">
            <a:off x="4289053" y="4321550"/>
            <a:ext cx="1481883" cy="158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0" name="Google Shape;1180;p30"/>
          <p:cNvCxnSpPr/>
          <p:nvPr/>
        </p:nvCxnSpPr>
        <p:spPr>
          <a:xfrm flipH="1" rot="-5400000">
            <a:off x="4898650" y="4702549"/>
            <a:ext cx="1481885" cy="158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1" name="Google Shape;1181;p30"/>
          <p:cNvCxnSpPr/>
          <p:nvPr/>
        </p:nvCxnSpPr>
        <p:spPr>
          <a:xfrm rot="10800000">
            <a:off x="5029200" y="3581400"/>
            <a:ext cx="609600" cy="382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2" name="Google Shape;1182;p30"/>
          <p:cNvCxnSpPr/>
          <p:nvPr/>
        </p:nvCxnSpPr>
        <p:spPr>
          <a:xfrm flipH="1">
            <a:off x="5638800" y="3276600"/>
            <a:ext cx="1295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3" name="Google Shape;1183;p30"/>
          <p:cNvCxnSpPr/>
          <p:nvPr/>
        </p:nvCxnSpPr>
        <p:spPr>
          <a:xfrm flipH="1">
            <a:off x="5029200" y="2895600"/>
            <a:ext cx="1295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4" name="Google Shape;1184;p30"/>
          <p:cNvCxnSpPr/>
          <p:nvPr/>
        </p:nvCxnSpPr>
        <p:spPr>
          <a:xfrm rot="10800000">
            <a:off x="6324600" y="2895600"/>
            <a:ext cx="609600" cy="382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5" name="Google Shape;1185;p30"/>
          <p:cNvCxnSpPr/>
          <p:nvPr/>
        </p:nvCxnSpPr>
        <p:spPr>
          <a:xfrm flipH="1" rot="-5400000">
            <a:off x="6194050" y="4016750"/>
            <a:ext cx="1481885" cy="1585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6" name="Google Shape;1186;p30"/>
          <p:cNvCxnSpPr/>
          <p:nvPr/>
        </p:nvCxnSpPr>
        <p:spPr>
          <a:xfrm rot="5400000">
            <a:off x="5219700" y="3695700"/>
            <a:ext cx="2133600" cy="1295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7" name="Google Shape;1187;p30"/>
          <p:cNvCxnSpPr/>
          <p:nvPr/>
        </p:nvCxnSpPr>
        <p:spPr>
          <a:xfrm>
            <a:off x="5638800" y="3962400"/>
            <a:ext cx="1295400" cy="762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8" name="Google Shape;1188;p30"/>
          <p:cNvCxnSpPr>
            <a:stCxn id="1130" idx="0"/>
            <a:endCxn id="1139" idx="0"/>
          </p:cNvCxnSpPr>
          <p:nvPr/>
        </p:nvCxnSpPr>
        <p:spPr>
          <a:xfrm rot="10800000">
            <a:off x="5941377" y="4129513"/>
            <a:ext cx="778500" cy="474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9" name="Google Shape;1189;p30"/>
          <p:cNvCxnSpPr/>
          <p:nvPr/>
        </p:nvCxnSpPr>
        <p:spPr>
          <a:xfrm flipH="1" rot="-5400000">
            <a:off x="6705401" y="3810199"/>
            <a:ext cx="474163" cy="77856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0" name="Google Shape;1190;p30"/>
          <p:cNvSpPr/>
          <p:nvPr/>
        </p:nvSpPr>
        <p:spPr>
          <a:xfrm rot="-3406436">
            <a:off x="5833157" y="4058089"/>
            <a:ext cx="914191" cy="594078"/>
          </a:xfrm>
          <a:prstGeom prst="arc">
            <a:avLst>
              <a:gd fmla="val 10884914" name="adj1"/>
              <a:gd fmla="val 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1" name="Google Shape;1191;p30"/>
          <p:cNvCxnSpPr/>
          <p:nvPr/>
        </p:nvCxnSpPr>
        <p:spPr>
          <a:xfrm rot="-5400000">
            <a:off x="6477000" y="3733800"/>
            <a:ext cx="9144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2" name="Google Shape;1192;p30"/>
          <p:cNvCxnSpPr/>
          <p:nvPr/>
        </p:nvCxnSpPr>
        <p:spPr>
          <a:xfrm flipH="1">
            <a:off x="5638800" y="4953000"/>
            <a:ext cx="8382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3" name="Google Shape;1193;p30"/>
          <p:cNvSpPr txBox="1"/>
          <p:nvPr/>
        </p:nvSpPr>
        <p:spPr>
          <a:xfrm>
            <a:off x="685800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30"/>
          <p:cNvSpPr txBox="1"/>
          <p:nvPr/>
        </p:nvSpPr>
        <p:spPr>
          <a:xfrm>
            <a:off x="2057400" y="3200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30"/>
          <p:cNvSpPr txBox="1"/>
          <p:nvPr/>
        </p:nvSpPr>
        <p:spPr>
          <a:xfrm>
            <a:off x="1600200" y="762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30"/>
          <p:cNvSpPr txBox="1"/>
          <p:nvPr/>
        </p:nvSpPr>
        <p:spPr>
          <a:xfrm>
            <a:off x="3200400" y="2514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30"/>
          <p:cNvSpPr txBox="1"/>
          <p:nvPr/>
        </p:nvSpPr>
        <p:spPr>
          <a:xfrm>
            <a:off x="3886200" y="838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0"/>
          <p:cNvSpPr txBox="1"/>
          <p:nvPr/>
        </p:nvSpPr>
        <p:spPr>
          <a:xfrm>
            <a:off x="1295400" y="2438400"/>
            <a:ext cx="4860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Ø30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30"/>
          <p:cNvSpPr txBox="1"/>
          <p:nvPr/>
        </p:nvSpPr>
        <p:spPr>
          <a:xfrm>
            <a:off x="4800600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0" name="Google Shape;1200;p30"/>
          <p:cNvCxnSpPr>
            <a:stCxn id="1139" idx="3"/>
            <a:endCxn id="1130" idx="3"/>
          </p:cNvCxnSpPr>
          <p:nvPr/>
        </p:nvCxnSpPr>
        <p:spPr>
          <a:xfrm>
            <a:off x="6639502" y="3774323"/>
            <a:ext cx="778500" cy="474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1" name="Google Shape;1201;p30"/>
          <p:cNvCxnSpPr>
            <a:stCxn id="1139" idx="1"/>
            <a:endCxn id="1130" idx="1"/>
          </p:cNvCxnSpPr>
          <p:nvPr/>
        </p:nvCxnSpPr>
        <p:spPr>
          <a:xfrm>
            <a:off x="5946649" y="4913039"/>
            <a:ext cx="778500" cy="474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2" name="Google Shape;1202;p30"/>
          <p:cNvCxnSpPr>
            <a:stCxn id="1139" idx="2"/>
            <a:endCxn id="1130" idx="2"/>
          </p:cNvCxnSpPr>
          <p:nvPr/>
        </p:nvCxnSpPr>
        <p:spPr>
          <a:xfrm>
            <a:off x="6644840" y="4557712"/>
            <a:ext cx="778500" cy="474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3" name="Google Shape;1203;p30"/>
          <p:cNvCxnSpPr/>
          <p:nvPr/>
        </p:nvCxnSpPr>
        <p:spPr>
          <a:xfrm flipH="1" rot="-5400000">
            <a:off x="6172001" y="4572199"/>
            <a:ext cx="474163" cy="77856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4" name="Google Shape;1204;p30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5" name="Google Shape;1205;p30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30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1" name="Google Shape;1211;p31"/>
          <p:cNvCxnSpPr/>
          <p:nvPr/>
        </p:nvCxnSpPr>
        <p:spPr>
          <a:xfrm flipH="1" rot="-5400000">
            <a:off x="5263296" y="3513743"/>
            <a:ext cx="333431" cy="33343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2" name="Google Shape;1212;p31"/>
          <p:cNvCxnSpPr/>
          <p:nvPr/>
        </p:nvCxnSpPr>
        <p:spPr>
          <a:xfrm flipH="1">
            <a:off x="5635752" y="3817619"/>
            <a:ext cx="765049" cy="4572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3" name="Google Shape;1213;p31"/>
          <p:cNvCxnSpPr/>
          <p:nvPr/>
        </p:nvCxnSpPr>
        <p:spPr>
          <a:xfrm rot="5400000">
            <a:off x="6310721" y="3594353"/>
            <a:ext cx="313345" cy="87467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4" name="Google Shape;1214;p31"/>
          <p:cNvCxnSpPr/>
          <p:nvPr/>
        </p:nvCxnSpPr>
        <p:spPr>
          <a:xfrm flipH="1" rot="-5400000">
            <a:off x="5101590" y="4621528"/>
            <a:ext cx="494375" cy="473365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5" name="Google Shape;1215;p31"/>
          <p:cNvCxnSpPr/>
          <p:nvPr/>
        </p:nvCxnSpPr>
        <p:spPr>
          <a:xfrm rot="-5400000">
            <a:off x="6012017" y="4591050"/>
            <a:ext cx="64932" cy="950376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6" name="Google Shape;1216;p31"/>
          <p:cNvCxnSpPr/>
          <p:nvPr/>
        </p:nvCxnSpPr>
        <p:spPr>
          <a:xfrm rot="5400000">
            <a:off x="6371244" y="4720427"/>
            <a:ext cx="438912" cy="15544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7" name="Google Shape;1217;p31"/>
          <p:cNvSpPr/>
          <p:nvPr/>
        </p:nvSpPr>
        <p:spPr>
          <a:xfrm>
            <a:off x="1709928" y="1143000"/>
            <a:ext cx="762000" cy="1219200"/>
          </a:xfrm>
          <a:prstGeom prst="triangle">
            <a:avLst>
              <a:gd fmla="val 50896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8" name="Google Shape;1218;p31"/>
          <p:cNvCxnSpPr/>
          <p:nvPr/>
        </p:nvCxnSpPr>
        <p:spPr>
          <a:xfrm rot="-5400000">
            <a:off x="795528" y="2362200"/>
            <a:ext cx="2590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1219" name="Google Shape;1219;p31"/>
          <p:cNvSpPr/>
          <p:nvPr/>
        </p:nvSpPr>
        <p:spPr>
          <a:xfrm>
            <a:off x="1371600" y="4114800"/>
            <a:ext cx="1447800" cy="129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31"/>
          <p:cNvSpPr/>
          <p:nvPr/>
        </p:nvSpPr>
        <p:spPr>
          <a:xfrm rot="10800000">
            <a:off x="1371600" y="4114800"/>
            <a:ext cx="1447800" cy="12954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31"/>
          <p:cNvSpPr/>
          <p:nvPr/>
        </p:nvSpPr>
        <p:spPr>
          <a:xfrm rot="10800000">
            <a:off x="1554480" y="4251960"/>
            <a:ext cx="1097280" cy="9906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31"/>
          <p:cNvSpPr/>
          <p:nvPr/>
        </p:nvSpPr>
        <p:spPr>
          <a:xfrm>
            <a:off x="1728216" y="4315968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3" name="Google Shape;1223;p31"/>
          <p:cNvCxnSpPr/>
          <p:nvPr/>
        </p:nvCxnSpPr>
        <p:spPr>
          <a:xfrm rot="-5400000">
            <a:off x="2049614" y="4161615"/>
            <a:ext cx="540091" cy="44647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4" name="Google Shape;1224;p31"/>
          <p:cNvCxnSpPr>
            <a:stCxn id="1220" idx="4"/>
          </p:cNvCxnSpPr>
          <p:nvPr/>
        </p:nvCxnSpPr>
        <p:spPr>
          <a:xfrm>
            <a:off x="1648106" y="4114803"/>
            <a:ext cx="455100" cy="556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5" name="Google Shape;1225;p31"/>
          <p:cNvCxnSpPr/>
          <p:nvPr/>
        </p:nvCxnSpPr>
        <p:spPr>
          <a:xfrm flipH="1">
            <a:off x="1371602" y="4671060"/>
            <a:ext cx="731517" cy="244343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6" name="Google Shape;1226;p31"/>
          <p:cNvCxnSpPr/>
          <p:nvPr/>
        </p:nvCxnSpPr>
        <p:spPr>
          <a:xfrm rot="5400000">
            <a:off x="1734474" y="5048250"/>
            <a:ext cx="722976" cy="92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7" name="Google Shape;1227;p31"/>
          <p:cNvCxnSpPr/>
          <p:nvPr/>
        </p:nvCxnSpPr>
        <p:spPr>
          <a:xfrm>
            <a:off x="2103119" y="4671060"/>
            <a:ext cx="716279" cy="244343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8" name="Google Shape;1228;p31"/>
          <p:cNvSpPr/>
          <p:nvPr/>
        </p:nvSpPr>
        <p:spPr>
          <a:xfrm>
            <a:off x="5303520" y="3276600"/>
            <a:ext cx="1295400" cy="6096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31"/>
          <p:cNvSpPr txBox="1"/>
          <p:nvPr/>
        </p:nvSpPr>
        <p:spPr>
          <a:xfrm>
            <a:off x="304800" y="228600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4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cone of base diameter 40mm and height 50mm rests centrally over a frustum of a pentagonal pyramid of base side 45mm and top side 35mm and height 55mm. Draw the isometric projection of the combination solid.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0" name="Google Shape;1230;p31"/>
          <p:cNvCxnSpPr/>
          <p:nvPr/>
        </p:nvCxnSpPr>
        <p:spPr>
          <a:xfrm>
            <a:off x="3962400" y="5257800"/>
            <a:ext cx="4343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1" name="Google Shape;1231;p31"/>
          <p:cNvCxnSpPr/>
          <p:nvPr/>
        </p:nvCxnSpPr>
        <p:spPr>
          <a:xfrm rot="10800000">
            <a:off x="3962400" y="4343400"/>
            <a:ext cx="19812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2" name="Google Shape;1232;p31"/>
          <p:cNvSpPr/>
          <p:nvPr/>
        </p:nvSpPr>
        <p:spPr>
          <a:xfrm rot="2337764">
            <a:off x="6281793" y="4681592"/>
            <a:ext cx="914400" cy="914400"/>
          </a:xfrm>
          <a:prstGeom prst="arc">
            <a:avLst>
              <a:gd fmla="val 16630609" name="adj1"/>
              <a:gd fmla="val 20167009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31"/>
          <p:cNvSpPr/>
          <p:nvPr/>
        </p:nvSpPr>
        <p:spPr>
          <a:xfrm rot="-5400000">
            <a:off x="4876800" y="47244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31"/>
          <p:cNvSpPr/>
          <p:nvPr/>
        </p:nvSpPr>
        <p:spPr>
          <a:xfrm>
            <a:off x="4419600" y="48768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31"/>
          <p:cNvSpPr/>
          <p:nvPr/>
        </p:nvSpPr>
        <p:spPr>
          <a:xfrm>
            <a:off x="7162800" y="49530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6" name="Google Shape;1236;p31"/>
          <p:cNvCxnSpPr/>
          <p:nvPr/>
        </p:nvCxnSpPr>
        <p:spPr>
          <a:xfrm>
            <a:off x="533400" y="3657600"/>
            <a:ext cx="2667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7" name="Google Shape;1237;p31"/>
          <p:cNvCxnSpPr/>
          <p:nvPr/>
        </p:nvCxnSpPr>
        <p:spPr>
          <a:xfrm rot="10800000">
            <a:off x="1371600" y="3657600"/>
            <a:ext cx="2" cy="1257803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8" name="Google Shape;1238;p31"/>
          <p:cNvCxnSpPr/>
          <p:nvPr/>
        </p:nvCxnSpPr>
        <p:spPr>
          <a:xfrm flipH="1" rot="5400000">
            <a:off x="1417320" y="3867401"/>
            <a:ext cx="419604" cy="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9" name="Google Shape;1239;p31"/>
          <p:cNvCxnSpPr/>
          <p:nvPr/>
        </p:nvCxnSpPr>
        <p:spPr>
          <a:xfrm flipH="1" rot="5400000">
            <a:off x="2331720" y="3867401"/>
            <a:ext cx="419604" cy="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0" name="Google Shape;1240;p31"/>
          <p:cNvCxnSpPr/>
          <p:nvPr/>
        </p:nvCxnSpPr>
        <p:spPr>
          <a:xfrm rot="10800000">
            <a:off x="2819400" y="3657600"/>
            <a:ext cx="2" cy="1257803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1" name="Google Shape;1241;p31"/>
          <p:cNvCxnSpPr/>
          <p:nvPr/>
        </p:nvCxnSpPr>
        <p:spPr>
          <a:xfrm flipH="1" rot="-5400000">
            <a:off x="2095500" y="2933700"/>
            <a:ext cx="1588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2" name="Google Shape;1242;p31"/>
          <p:cNvCxnSpPr/>
          <p:nvPr/>
        </p:nvCxnSpPr>
        <p:spPr>
          <a:xfrm rot="5400000">
            <a:off x="191294" y="3009106"/>
            <a:ext cx="1295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43" name="Google Shape;1243;p31"/>
          <p:cNvCxnSpPr/>
          <p:nvPr/>
        </p:nvCxnSpPr>
        <p:spPr>
          <a:xfrm flipH="1" rot="10800000">
            <a:off x="4800600" y="4267200"/>
            <a:ext cx="12192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4" name="Google Shape;1244;p31"/>
          <p:cNvCxnSpPr/>
          <p:nvPr/>
        </p:nvCxnSpPr>
        <p:spPr>
          <a:xfrm>
            <a:off x="6019800" y="4267200"/>
            <a:ext cx="1066800" cy="533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5" name="Google Shape;1245;p31"/>
          <p:cNvCxnSpPr/>
          <p:nvPr/>
        </p:nvCxnSpPr>
        <p:spPr>
          <a:xfrm flipH="1" rot="10800000">
            <a:off x="5943600" y="4267200"/>
            <a:ext cx="2514600" cy="990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6" name="Google Shape;1246;p31"/>
          <p:cNvCxnSpPr/>
          <p:nvPr/>
        </p:nvCxnSpPr>
        <p:spPr>
          <a:xfrm flipH="1" rot="10800000">
            <a:off x="5943600" y="4800600"/>
            <a:ext cx="11430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7" name="Google Shape;1247;p31"/>
          <p:cNvCxnSpPr/>
          <p:nvPr/>
        </p:nvCxnSpPr>
        <p:spPr>
          <a:xfrm>
            <a:off x="4800600" y="4724400"/>
            <a:ext cx="1143000" cy="533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8" name="Google Shape;1248;p31"/>
          <p:cNvSpPr/>
          <p:nvPr/>
        </p:nvSpPr>
        <p:spPr>
          <a:xfrm flipH="1">
            <a:off x="6473952" y="5010912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31"/>
          <p:cNvSpPr/>
          <p:nvPr/>
        </p:nvSpPr>
        <p:spPr>
          <a:xfrm flipH="1" rot="10800000">
            <a:off x="5105400" y="45720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31"/>
          <p:cNvSpPr/>
          <p:nvPr/>
        </p:nvSpPr>
        <p:spPr>
          <a:xfrm flipH="1" rot="10800000">
            <a:off x="5760720" y="4325112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31"/>
          <p:cNvSpPr/>
          <p:nvPr/>
        </p:nvSpPr>
        <p:spPr>
          <a:xfrm flipH="1" rot="10800000">
            <a:off x="5562600" y="505968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31"/>
          <p:cNvSpPr/>
          <p:nvPr/>
        </p:nvSpPr>
        <p:spPr>
          <a:xfrm rot="10800000">
            <a:off x="6629400" y="45720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3" name="Google Shape;1253;p31"/>
          <p:cNvCxnSpPr/>
          <p:nvPr/>
        </p:nvCxnSpPr>
        <p:spPr>
          <a:xfrm>
            <a:off x="5410200" y="4495800"/>
            <a:ext cx="1066800" cy="533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4" name="Google Shape;1254;p31"/>
          <p:cNvCxnSpPr>
            <a:stCxn id="1249" idx="1"/>
            <a:endCxn id="1251" idx="7"/>
          </p:cNvCxnSpPr>
          <p:nvPr/>
        </p:nvCxnSpPr>
        <p:spPr>
          <a:xfrm>
            <a:off x="5112095" y="4611024"/>
            <a:ext cx="489600" cy="48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5" name="Google Shape;1255;p31"/>
          <p:cNvCxnSpPr>
            <a:stCxn id="1251" idx="1"/>
            <a:endCxn id="1248" idx="2"/>
          </p:cNvCxnSpPr>
          <p:nvPr/>
        </p:nvCxnSpPr>
        <p:spPr>
          <a:xfrm flipH="1" rot="10800000">
            <a:off x="5569295" y="5033903"/>
            <a:ext cx="950400" cy="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6" name="Google Shape;1256;p31"/>
          <p:cNvCxnSpPr>
            <a:stCxn id="1252" idx="0"/>
            <a:endCxn id="1248" idx="1"/>
          </p:cNvCxnSpPr>
          <p:nvPr/>
        </p:nvCxnSpPr>
        <p:spPr>
          <a:xfrm flipH="1">
            <a:off x="6513059" y="4617719"/>
            <a:ext cx="139200" cy="39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7" name="Google Shape;1257;p31"/>
          <p:cNvCxnSpPr>
            <a:endCxn id="1249" idx="1"/>
          </p:cNvCxnSpPr>
          <p:nvPr/>
        </p:nvCxnSpPr>
        <p:spPr>
          <a:xfrm flipH="1">
            <a:off x="5112095" y="4343424"/>
            <a:ext cx="679200" cy="267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8" name="Google Shape;1258;p31"/>
          <p:cNvCxnSpPr>
            <a:stCxn id="1250" idx="2"/>
            <a:endCxn id="1252" idx="2"/>
          </p:cNvCxnSpPr>
          <p:nvPr/>
        </p:nvCxnSpPr>
        <p:spPr>
          <a:xfrm>
            <a:off x="5760720" y="4347971"/>
            <a:ext cx="914400" cy="246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9" name="Google Shape;1259;p31"/>
          <p:cNvCxnSpPr/>
          <p:nvPr/>
        </p:nvCxnSpPr>
        <p:spPr>
          <a:xfrm flipH="1" rot="10800000">
            <a:off x="5410200" y="4495800"/>
            <a:ext cx="11430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0" name="Google Shape;1260;p31"/>
          <p:cNvSpPr txBox="1"/>
          <p:nvPr/>
        </p:nvSpPr>
        <p:spPr>
          <a:xfrm>
            <a:off x="381000" y="35052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31"/>
          <p:cNvSpPr txBox="1"/>
          <p:nvPr/>
        </p:nvSpPr>
        <p:spPr>
          <a:xfrm>
            <a:off x="3276600" y="35052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31"/>
          <p:cNvSpPr txBox="1"/>
          <p:nvPr/>
        </p:nvSpPr>
        <p:spPr>
          <a:xfrm>
            <a:off x="914400" y="3352800"/>
            <a:ext cx="3802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31"/>
          <p:cNvSpPr txBox="1"/>
          <p:nvPr/>
        </p:nvSpPr>
        <p:spPr>
          <a:xfrm>
            <a:off x="914400" y="365760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31"/>
          <p:cNvSpPr txBox="1"/>
          <p:nvPr/>
        </p:nvSpPr>
        <p:spPr>
          <a:xfrm>
            <a:off x="533400" y="2819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31"/>
          <p:cNvSpPr txBox="1"/>
          <p:nvPr/>
        </p:nvSpPr>
        <p:spPr>
          <a:xfrm>
            <a:off x="4724400" y="4419600"/>
            <a:ext cx="2600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31"/>
          <p:cNvSpPr txBox="1"/>
          <p:nvPr/>
        </p:nvSpPr>
        <p:spPr>
          <a:xfrm>
            <a:off x="5257800" y="5029200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31"/>
          <p:cNvSpPr txBox="1"/>
          <p:nvPr/>
        </p:nvSpPr>
        <p:spPr>
          <a:xfrm>
            <a:off x="6553200" y="4953000"/>
            <a:ext cx="2680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31"/>
          <p:cNvSpPr txBox="1"/>
          <p:nvPr/>
        </p:nvSpPr>
        <p:spPr>
          <a:xfrm>
            <a:off x="6705600" y="4419600"/>
            <a:ext cx="2664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31"/>
          <p:cNvSpPr txBox="1"/>
          <p:nvPr/>
        </p:nvSpPr>
        <p:spPr>
          <a:xfrm>
            <a:off x="1143000" y="4800600"/>
            <a:ext cx="2600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31"/>
          <p:cNvSpPr txBox="1"/>
          <p:nvPr/>
        </p:nvSpPr>
        <p:spPr>
          <a:xfrm>
            <a:off x="1447800" y="3886200"/>
            <a:ext cx="2600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31"/>
          <p:cNvSpPr txBox="1"/>
          <p:nvPr/>
        </p:nvSpPr>
        <p:spPr>
          <a:xfrm>
            <a:off x="1981200" y="5410200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31"/>
          <p:cNvSpPr txBox="1"/>
          <p:nvPr/>
        </p:nvSpPr>
        <p:spPr>
          <a:xfrm>
            <a:off x="2819400" y="4800600"/>
            <a:ext cx="2600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31"/>
          <p:cNvSpPr txBox="1"/>
          <p:nvPr/>
        </p:nvSpPr>
        <p:spPr>
          <a:xfrm>
            <a:off x="2514600" y="3886200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4" name="Google Shape;1274;p31"/>
          <p:cNvCxnSpPr/>
          <p:nvPr/>
        </p:nvCxnSpPr>
        <p:spPr>
          <a:xfrm>
            <a:off x="1524000" y="2362200"/>
            <a:ext cx="11430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5" name="Google Shape;1275;p31"/>
          <p:cNvCxnSpPr/>
          <p:nvPr/>
        </p:nvCxnSpPr>
        <p:spPr>
          <a:xfrm rot="5400000">
            <a:off x="800100" y="2933700"/>
            <a:ext cx="12954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6" name="Google Shape;1276;p31"/>
          <p:cNvCxnSpPr/>
          <p:nvPr/>
        </p:nvCxnSpPr>
        <p:spPr>
          <a:xfrm flipH="1" rot="-5400000">
            <a:off x="2095500" y="2933700"/>
            <a:ext cx="12954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7" name="Google Shape;1277;p31"/>
          <p:cNvCxnSpPr/>
          <p:nvPr/>
        </p:nvCxnSpPr>
        <p:spPr>
          <a:xfrm rot="5400000">
            <a:off x="1040130" y="2945130"/>
            <a:ext cx="1295400" cy="12954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78" name="Google Shape;1278;p31"/>
          <p:cNvCxnSpPr/>
          <p:nvPr/>
        </p:nvCxnSpPr>
        <p:spPr>
          <a:xfrm flipH="1" rot="-5400000">
            <a:off x="1851660" y="2948940"/>
            <a:ext cx="1295400" cy="12192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79" name="Google Shape;1279;p31"/>
          <p:cNvCxnSpPr/>
          <p:nvPr/>
        </p:nvCxnSpPr>
        <p:spPr>
          <a:xfrm rot="-5400000">
            <a:off x="1444752" y="3009900"/>
            <a:ext cx="1294606" cy="7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0" name="Google Shape;1280;p31"/>
          <p:cNvCxnSpPr/>
          <p:nvPr/>
        </p:nvCxnSpPr>
        <p:spPr>
          <a:xfrm rot="5400000">
            <a:off x="266700" y="3619500"/>
            <a:ext cx="2514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1" name="Google Shape;1281;p31"/>
          <p:cNvCxnSpPr/>
          <p:nvPr/>
        </p:nvCxnSpPr>
        <p:spPr>
          <a:xfrm rot="5400000">
            <a:off x="1409700" y="3619500"/>
            <a:ext cx="2514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2" name="Google Shape;1282;p31"/>
          <p:cNvCxnSpPr/>
          <p:nvPr/>
        </p:nvCxnSpPr>
        <p:spPr>
          <a:xfrm rot="5400000">
            <a:off x="800100" y="3314700"/>
            <a:ext cx="1905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3" name="Google Shape;1283;p31"/>
          <p:cNvCxnSpPr/>
          <p:nvPr/>
        </p:nvCxnSpPr>
        <p:spPr>
          <a:xfrm rot="5400000">
            <a:off x="1486694" y="3313906"/>
            <a:ext cx="1905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4" name="Google Shape;1284;p31"/>
          <p:cNvCxnSpPr>
            <a:stCxn id="1220" idx="4"/>
            <a:endCxn id="1221" idx="4"/>
          </p:cNvCxnSpPr>
          <p:nvPr/>
        </p:nvCxnSpPr>
        <p:spPr>
          <a:xfrm>
            <a:off x="1648106" y="4114803"/>
            <a:ext cx="115800" cy="13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5" name="Google Shape;1285;p31"/>
          <p:cNvCxnSpPr>
            <a:stCxn id="1220" idx="2"/>
            <a:endCxn id="1221" idx="2"/>
          </p:cNvCxnSpPr>
          <p:nvPr/>
        </p:nvCxnSpPr>
        <p:spPr>
          <a:xfrm flipH="1">
            <a:off x="2442094" y="4114803"/>
            <a:ext cx="100800" cy="13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6" name="Google Shape;1286;p31"/>
          <p:cNvCxnSpPr>
            <a:stCxn id="1220" idx="1"/>
            <a:endCxn id="1221" idx="1"/>
          </p:cNvCxnSpPr>
          <p:nvPr/>
        </p:nvCxnSpPr>
        <p:spPr>
          <a:xfrm rot="10800000">
            <a:off x="2651698" y="4864102"/>
            <a:ext cx="167700" cy="5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7" name="Google Shape;1287;p31"/>
          <p:cNvCxnSpPr>
            <a:stCxn id="1220" idx="0"/>
            <a:endCxn id="1221" idx="0"/>
          </p:cNvCxnSpPr>
          <p:nvPr/>
        </p:nvCxnSpPr>
        <p:spPr>
          <a:xfrm flipH="1" rot="10800000">
            <a:off x="2095500" y="5242500"/>
            <a:ext cx="7500" cy="16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8" name="Google Shape;1288;p31"/>
          <p:cNvCxnSpPr>
            <a:stCxn id="1220" idx="5"/>
            <a:endCxn id="1221" idx="5"/>
          </p:cNvCxnSpPr>
          <p:nvPr/>
        </p:nvCxnSpPr>
        <p:spPr>
          <a:xfrm flipH="1" rot="10800000">
            <a:off x="1371602" y="4864102"/>
            <a:ext cx="183000" cy="5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9" name="Google Shape;1289;p31"/>
          <p:cNvCxnSpPr/>
          <p:nvPr/>
        </p:nvCxnSpPr>
        <p:spPr>
          <a:xfrm rot="10800000">
            <a:off x="609600" y="2362200"/>
            <a:ext cx="1524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0" name="Google Shape;1290;p31"/>
          <p:cNvCxnSpPr/>
          <p:nvPr/>
        </p:nvCxnSpPr>
        <p:spPr>
          <a:xfrm rot="5400000">
            <a:off x="228600" y="1752600"/>
            <a:ext cx="1219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91" name="Google Shape;1291;p31"/>
          <p:cNvCxnSpPr/>
          <p:nvPr/>
        </p:nvCxnSpPr>
        <p:spPr>
          <a:xfrm>
            <a:off x="685800" y="1143000"/>
            <a:ext cx="1447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2" name="Google Shape;1292;p31"/>
          <p:cNvSpPr txBox="1"/>
          <p:nvPr/>
        </p:nvSpPr>
        <p:spPr>
          <a:xfrm>
            <a:off x="533400" y="1600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3" name="Google Shape;1293;p31"/>
          <p:cNvCxnSpPr/>
          <p:nvPr/>
        </p:nvCxnSpPr>
        <p:spPr>
          <a:xfrm>
            <a:off x="1508760" y="4251960"/>
            <a:ext cx="1143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4" name="Google Shape;1294;p31"/>
          <p:cNvCxnSpPr/>
          <p:nvPr/>
        </p:nvCxnSpPr>
        <p:spPr>
          <a:xfrm>
            <a:off x="1524000" y="5257800"/>
            <a:ext cx="1143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5" name="Google Shape;1295;p31"/>
          <p:cNvCxnSpPr/>
          <p:nvPr/>
        </p:nvCxnSpPr>
        <p:spPr>
          <a:xfrm rot="5400000">
            <a:off x="1028700" y="4762500"/>
            <a:ext cx="990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6" name="Google Shape;1296;p31"/>
          <p:cNvCxnSpPr/>
          <p:nvPr/>
        </p:nvCxnSpPr>
        <p:spPr>
          <a:xfrm rot="5400000">
            <a:off x="2172494" y="4761706"/>
            <a:ext cx="990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7" name="Google Shape;1297;p31"/>
          <p:cNvCxnSpPr/>
          <p:nvPr/>
        </p:nvCxnSpPr>
        <p:spPr>
          <a:xfrm rot="-60000">
            <a:off x="5947659" y="3192456"/>
            <a:ext cx="910341" cy="46514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8" name="Google Shape;1298;p31"/>
          <p:cNvCxnSpPr/>
          <p:nvPr/>
        </p:nvCxnSpPr>
        <p:spPr>
          <a:xfrm flipH="1">
            <a:off x="5043156" y="3200400"/>
            <a:ext cx="900445" cy="41519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9" name="Google Shape;1299;p31"/>
          <p:cNvCxnSpPr/>
          <p:nvPr/>
        </p:nvCxnSpPr>
        <p:spPr>
          <a:xfrm rot="10800000">
            <a:off x="5029200" y="3581402"/>
            <a:ext cx="914400" cy="45719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0" name="Google Shape;1300;p31"/>
          <p:cNvSpPr/>
          <p:nvPr/>
        </p:nvSpPr>
        <p:spPr>
          <a:xfrm flipH="1" rot="10800000">
            <a:off x="5224272" y="347472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31"/>
          <p:cNvSpPr/>
          <p:nvPr/>
        </p:nvSpPr>
        <p:spPr>
          <a:xfrm flipH="1" rot="10800000">
            <a:off x="5590032" y="384048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31"/>
          <p:cNvSpPr/>
          <p:nvPr/>
        </p:nvSpPr>
        <p:spPr>
          <a:xfrm flipH="1" rot="10800000">
            <a:off x="6400800" y="379476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31"/>
          <p:cNvSpPr/>
          <p:nvPr/>
        </p:nvSpPr>
        <p:spPr>
          <a:xfrm flipH="1" rot="10800000">
            <a:off x="6504432" y="347472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31"/>
          <p:cNvSpPr/>
          <p:nvPr/>
        </p:nvSpPr>
        <p:spPr>
          <a:xfrm flipH="1" rot="10800000">
            <a:off x="5788152" y="324612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5" name="Google Shape;1305;p31"/>
          <p:cNvCxnSpPr>
            <a:stCxn id="1304" idx="5"/>
            <a:endCxn id="1303" idx="3"/>
          </p:cNvCxnSpPr>
          <p:nvPr/>
        </p:nvCxnSpPr>
        <p:spPr>
          <a:xfrm>
            <a:off x="5827176" y="3252815"/>
            <a:ext cx="684000" cy="228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6" name="Google Shape;1306;p31"/>
          <p:cNvCxnSpPr>
            <a:stCxn id="1303" idx="1"/>
            <a:endCxn id="1302" idx="4"/>
          </p:cNvCxnSpPr>
          <p:nvPr/>
        </p:nvCxnSpPr>
        <p:spPr>
          <a:xfrm flipH="1">
            <a:off x="6423527" y="3513744"/>
            <a:ext cx="87600" cy="28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7" name="Google Shape;1307;p31"/>
          <p:cNvCxnSpPr>
            <a:stCxn id="1302" idx="2"/>
            <a:endCxn id="1301" idx="2"/>
          </p:cNvCxnSpPr>
          <p:nvPr/>
        </p:nvCxnSpPr>
        <p:spPr>
          <a:xfrm flipH="1">
            <a:off x="5589900" y="3817619"/>
            <a:ext cx="810900" cy="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8" name="Google Shape;1308;p31"/>
          <p:cNvCxnSpPr>
            <a:stCxn id="1301" idx="7"/>
            <a:endCxn id="1300" idx="7"/>
          </p:cNvCxnSpPr>
          <p:nvPr/>
        </p:nvCxnSpPr>
        <p:spPr>
          <a:xfrm rot="10800000">
            <a:off x="5263356" y="3513803"/>
            <a:ext cx="365700" cy="36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9" name="Google Shape;1309;p31"/>
          <p:cNvCxnSpPr>
            <a:stCxn id="1304" idx="2"/>
            <a:endCxn id="1300" idx="6"/>
          </p:cNvCxnSpPr>
          <p:nvPr/>
        </p:nvCxnSpPr>
        <p:spPr>
          <a:xfrm flipH="1">
            <a:off x="5270052" y="3268980"/>
            <a:ext cx="518100" cy="228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0" name="Google Shape;1310;p31"/>
          <p:cNvCxnSpPr>
            <a:stCxn id="1300" idx="0"/>
            <a:endCxn id="1249" idx="1"/>
          </p:cNvCxnSpPr>
          <p:nvPr/>
        </p:nvCxnSpPr>
        <p:spPr>
          <a:xfrm flipH="1">
            <a:off x="5112131" y="3520439"/>
            <a:ext cx="135000" cy="109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1" name="Google Shape;1311;p31"/>
          <p:cNvCxnSpPr>
            <a:stCxn id="1301" idx="4"/>
            <a:endCxn id="1251" idx="4"/>
          </p:cNvCxnSpPr>
          <p:nvPr/>
        </p:nvCxnSpPr>
        <p:spPr>
          <a:xfrm flipH="1">
            <a:off x="5585592" y="3840480"/>
            <a:ext cx="27300" cy="12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2" name="Google Shape;1312;p31"/>
          <p:cNvCxnSpPr>
            <a:stCxn id="1302" idx="4"/>
            <a:endCxn id="1248" idx="4"/>
          </p:cNvCxnSpPr>
          <p:nvPr/>
        </p:nvCxnSpPr>
        <p:spPr>
          <a:xfrm>
            <a:off x="6423660" y="3794760"/>
            <a:ext cx="73200" cy="12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3" name="Google Shape;1313;p31"/>
          <p:cNvCxnSpPr>
            <a:stCxn id="1303" idx="4"/>
            <a:endCxn id="1252" idx="4"/>
          </p:cNvCxnSpPr>
          <p:nvPr/>
        </p:nvCxnSpPr>
        <p:spPr>
          <a:xfrm>
            <a:off x="6527292" y="3474720"/>
            <a:ext cx="125100" cy="109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4" name="Google Shape;1314;p31"/>
          <p:cNvCxnSpPr/>
          <p:nvPr/>
        </p:nvCxnSpPr>
        <p:spPr>
          <a:xfrm flipH="1">
            <a:off x="5943600" y="3636264"/>
            <a:ext cx="886968" cy="402336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5" name="Google Shape;1315;p31"/>
          <p:cNvSpPr/>
          <p:nvPr/>
        </p:nvSpPr>
        <p:spPr>
          <a:xfrm>
            <a:off x="5504688" y="3364992"/>
            <a:ext cx="886968" cy="43891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31"/>
          <p:cNvSpPr/>
          <p:nvPr/>
        </p:nvSpPr>
        <p:spPr>
          <a:xfrm>
            <a:off x="5504688" y="3352800"/>
            <a:ext cx="886968" cy="457200"/>
          </a:xfrm>
          <a:prstGeom prst="arc">
            <a:avLst>
              <a:gd fmla="val 21251341" name="adj1"/>
              <a:gd fmla="val 11252155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7" name="Google Shape;1317;p31"/>
          <p:cNvCxnSpPr/>
          <p:nvPr/>
        </p:nvCxnSpPr>
        <p:spPr>
          <a:xfrm rot="5400000">
            <a:off x="5372100" y="4152900"/>
            <a:ext cx="1143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1318" name="Google Shape;1318;p31"/>
          <p:cNvCxnSpPr/>
          <p:nvPr/>
        </p:nvCxnSpPr>
        <p:spPr>
          <a:xfrm rot="5400000">
            <a:off x="5449094" y="3161506"/>
            <a:ext cx="990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1319" name="Google Shape;1319;p31"/>
          <p:cNvCxnSpPr>
            <a:endCxn id="1316" idx="0"/>
          </p:cNvCxnSpPr>
          <p:nvPr/>
        </p:nvCxnSpPr>
        <p:spPr>
          <a:xfrm>
            <a:off x="5943457" y="2667121"/>
            <a:ext cx="439800" cy="87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0" name="Google Shape;1320;p31"/>
          <p:cNvCxnSpPr>
            <a:endCxn id="1316" idx="2"/>
          </p:cNvCxnSpPr>
          <p:nvPr/>
        </p:nvCxnSpPr>
        <p:spPr>
          <a:xfrm flipH="1">
            <a:off x="5518609" y="2666873"/>
            <a:ext cx="425100" cy="85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1" name="Google Shape;1321;p31"/>
          <p:cNvCxnSpPr/>
          <p:nvPr/>
        </p:nvCxnSpPr>
        <p:spPr>
          <a:xfrm flipH="1" rot="10560000">
            <a:off x="5468112" y="3429000"/>
            <a:ext cx="929263" cy="340427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2" name="Google Shape;1322;p31"/>
          <p:cNvCxnSpPr/>
          <p:nvPr/>
        </p:nvCxnSpPr>
        <p:spPr>
          <a:xfrm rot="-10740000">
            <a:off x="5526024" y="3401568"/>
            <a:ext cx="899998" cy="41243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3" name="Google Shape;1323;p31"/>
          <p:cNvCxnSpPr>
            <a:endCxn id="1303" idx="4"/>
          </p:cNvCxnSpPr>
          <p:nvPr/>
        </p:nvCxnSpPr>
        <p:spPr>
          <a:xfrm>
            <a:off x="6324492" y="3429120"/>
            <a:ext cx="202800" cy="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4" name="Google Shape;1324;p31"/>
          <p:cNvCxnSpPr>
            <a:endCxn id="1300" idx="7"/>
          </p:cNvCxnSpPr>
          <p:nvPr/>
        </p:nvCxnSpPr>
        <p:spPr>
          <a:xfrm flipH="1">
            <a:off x="5263295" y="3352944"/>
            <a:ext cx="351000" cy="16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5" name="Google Shape;1325;p31"/>
          <p:cNvCxnSpPr>
            <a:stCxn id="1220" idx="5"/>
          </p:cNvCxnSpPr>
          <p:nvPr/>
        </p:nvCxnSpPr>
        <p:spPr>
          <a:xfrm flipH="1">
            <a:off x="762002" y="4915402"/>
            <a:ext cx="609600" cy="723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6" name="Google Shape;1326;p31"/>
          <p:cNvCxnSpPr>
            <a:stCxn id="1271" idx="0"/>
          </p:cNvCxnSpPr>
          <p:nvPr/>
        </p:nvCxnSpPr>
        <p:spPr>
          <a:xfrm flipH="1">
            <a:off x="1524108" y="5410200"/>
            <a:ext cx="589500" cy="723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7" name="Google Shape;1327;p31"/>
          <p:cNvCxnSpPr/>
          <p:nvPr/>
        </p:nvCxnSpPr>
        <p:spPr>
          <a:xfrm>
            <a:off x="838200" y="55626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28" name="Google Shape;1328;p31"/>
          <p:cNvSpPr txBox="1"/>
          <p:nvPr/>
        </p:nvSpPr>
        <p:spPr>
          <a:xfrm rot="2194115">
            <a:off x="1066800" y="5562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9" name="Google Shape;1329;p31"/>
          <p:cNvCxnSpPr>
            <a:stCxn id="1221" idx="0"/>
          </p:cNvCxnSpPr>
          <p:nvPr/>
        </p:nvCxnSpPr>
        <p:spPr>
          <a:xfrm>
            <a:off x="2103120" y="5242560"/>
            <a:ext cx="507600" cy="6249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0" name="Google Shape;1330;p31"/>
          <p:cNvCxnSpPr/>
          <p:nvPr/>
        </p:nvCxnSpPr>
        <p:spPr>
          <a:xfrm flipH="1" rot="-5400000">
            <a:off x="2600796" y="4943004"/>
            <a:ext cx="609600" cy="47719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1" name="Google Shape;1331;p31"/>
          <p:cNvCxnSpPr/>
          <p:nvPr/>
        </p:nvCxnSpPr>
        <p:spPr>
          <a:xfrm flipH="1" rot="10800000">
            <a:off x="2590800" y="54864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32" name="Google Shape;1332;p31"/>
          <p:cNvSpPr txBox="1"/>
          <p:nvPr/>
        </p:nvSpPr>
        <p:spPr>
          <a:xfrm rot="-2298017">
            <a:off x="2646640" y="5414736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3" name="Google Shape;1333;p31"/>
          <p:cNvCxnSpPr/>
          <p:nvPr/>
        </p:nvCxnSpPr>
        <p:spPr>
          <a:xfrm rot="10800000">
            <a:off x="2093976" y="3429001"/>
            <a:ext cx="9143" cy="1242059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4" name="Google Shape;1334;p31"/>
          <p:cNvCxnSpPr>
            <a:stCxn id="1250" idx="0"/>
            <a:endCxn id="1304" idx="4"/>
          </p:cNvCxnSpPr>
          <p:nvPr/>
        </p:nvCxnSpPr>
        <p:spPr>
          <a:xfrm flipH="1" rot="10800000">
            <a:off x="5783579" y="3246131"/>
            <a:ext cx="27300" cy="11247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5" name="Google Shape;1335;p31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6" name="Google Shape;1336;p31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31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533400" y="448017"/>
            <a:ext cx="22029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4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 rot="10800000">
            <a:off x="457200" y="909682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4"/>
          <p:cNvSpPr txBox="1"/>
          <p:nvPr/>
        </p:nvSpPr>
        <p:spPr>
          <a:xfrm>
            <a:off x="571500" y="2191712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30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– Equal measurement</a:t>
            </a:r>
            <a:endParaRPr/>
          </a:p>
          <a:p>
            <a:pPr indent="33020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the three principal faces and the axes of the object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equally inclined to a vertical plane of projection.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096000" y="3592695"/>
            <a:ext cx="2445953" cy="2124261"/>
            <a:chOff x="2362200" y="3410083"/>
            <a:chExt cx="2590800" cy="2458111"/>
          </a:xfrm>
        </p:grpSpPr>
        <p:cxnSp>
          <p:nvCxnSpPr>
            <p:cNvPr id="102" name="Google Shape;102;p14"/>
            <p:cNvCxnSpPr/>
            <p:nvPr/>
          </p:nvCxnSpPr>
          <p:spPr>
            <a:xfrm flipH="1" rot="10800000">
              <a:off x="3581400" y="3733800"/>
              <a:ext cx="1371600" cy="838200"/>
            </a:xfrm>
            <a:prstGeom prst="straightConnector1">
              <a:avLst/>
            </a:prstGeom>
            <a:noFill/>
            <a:ln cap="flat" cmpd="sng" w="381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2362200" y="3657600"/>
              <a:ext cx="1219200" cy="914400"/>
            </a:xfrm>
            <a:prstGeom prst="straightConnector1">
              <a:avLst/>
            </a:prstGeom>
            <a:noFill/>
            <a:ln cap="flat" cmpd="sng" w="381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5400000">
              <a:off x="2933700" y="5219700"/>
              <a:ext cx="1295400" cy="1588"/>
            </a:xfrm>
            <a:prstGeom prst="straightConnector1">
              <a:avLst/>
            </a:prstGeom>
            <a:noFill/>
            <a:ln cap="flat" cmpd="sng" w="381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4"/>
            <p:cNvSpPr/>
            <p:nvPr/>
          </p:nvSpPr>
          <p:spPr>
            <a:xfrm rot="-1983253">
              <a:off x="3103870" y="4281204"/>
              <a:ext cx="304800" cy="854134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-8776628">
              <a:off x="3818135" y="4244333"/>
              <a:ext cx="304800" cy="890786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5400000">
              <a:off x="3429192" y="3657408"/>
              <a:ext cx="304800" cy="914784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3276600" y="3410083"/>
              <a:ext cx="614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120</a:t>
              </a:r>
              <a:r>
                <a:rPr b="0" baseline="3000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rot="-2987237">
              <a:off x="3994580" y="4741104"/>
              <a:ext cx="614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120</a:t>
              </a:r>
              <a:r>
                <a:rPr b="0" baseline="3000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3724779">
              <a:off x="2590649" y="4668987"/>
              <a:ext cx="614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120</a:t>
              </a:r>
              <a:r>
                <a:rPr b="0" baseline="3000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4"/>
          <p:cNvSpPr/>
          <p:nvPr/>
        </p:nvSpPr>
        <p:spPr>
          <a:xfrm>
            <a:off x="1219200" y="1085671"/>
            <a:ext cx="6934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projection is a 3-D (pictorial) view. It enables not only to see the three dimensions of an object in a single view but also to measure them directly.</a:t>
            </a:r>
            <a:endParaRPr/>
          </a:p>
        </p:txBody>
      </p:sp>
      <p:cxnSp>
        <p:nvCxnSpPr>
          <p:cNvPr id="112" name="Google Shape;112;p14"/>
          <p:cNvCxnSpPr/>
          <p:nvPr/>
        </p:nvCxnSpPr>
        <p:spPr>
          <a:xfrm rot="10800000">
            <a:off x="1332239" y="2286000"/>
            <a:ext cx="6708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4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32"/>
          <p:cNvSpPr/>
          <p:nvPr/>
        </p:nvSpPr>
        <p:spPr>
          <a:xfrm>
            <a:off x="4953000" y="3733800"/>
            <a:ext cx="3048000" cy="15240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3" name="Google Shape;1343;p32"/>
          <p:cNvCxnSpPr/>
          <p:nvPr/>
        </p:nvCxnSpPr>
        <p:spPr>
          <a:xfrm flipH="1">
            <a:off x="5791200" y="4041648"/>
            <a:ext cx="1588" cy="454152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4" name="Google Shape;1344;p32"/>
          <p:cNvCxnSpPr/>
          <p:nvPr/>
        </p:nvCxnSpPr>
        <p:spPr>
          <a:xfrm>
            <a:off x="7162800" y="4041648"/>
            <a:ext cx="1588" cy="4572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5" name="Google Shape;1345;p32"/>
          <p:cNvCxnSpPr/>
          <p:nvPr/>
        </p:nvCxnSpPr>
        <p:spPr>
          <a:xfrm rot="10800000">
            <a:off x="5791200" y="4038600"/>
            <a:ext cx="1588" cy="46024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6" name="Google Shape;1346;p32"/>
          <p:cNvCxnSpPr/>
          <p:nvPr/>
        </p:nvCxnSpPr>
        <p:spPr>
          <a:xfrm flipH="1" rot="10800000">
            <a:off x="7162800" y="4038600"/>
            <a:ext cx="1588" cy="46024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7" name="Google Shape;1347;p32"/>
          <p:cNvCxnSpPr/>
          <p:nvPr/>
        </p:nvCxnSpPr>
        <p:spPr>
          <a:xfrm>
            <a:off x="5833872" y="4032504"/>
            <a:ext cx="640080" cy="320040"/>
          </a:xfrm>
          <a:prstGeom prst="straightConnector1">
            <a:avLst/>
          </a:prstGeom>
          <a:noFill/>
          <a:ln cap="flat" cmpd="sng" w="9525">
            <a:solidFill>
              <a:srgbClr val="26F2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8" name="Google Shape;1348;p32"/>
          <p:cNvCxnSpPr/>
          <p:nvPr/>
        </p:nvCxnSpPr>
        <p:spPr>
          <a:xfrm rot="-5400000">
            <a:off x="6633972" y="3872484"/>
            <a:ext cx="320040" cy="640080"/>
          </a:xfrm>
          <a:prstGeom prst="straightConnector1">
            <a:avLst/>
          </a:prstGeom>
          <a:noFill/>
          <a:ln cap="flat" cmpd="sng" w="9525">
            <a:solidFill>
              <a:srgbClr val="26F21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49" name="Google Shape;1349;p32"/>
          <p:cNvGrpSpPr/>
          <p:nvPr/>
        </p:nvGrpSpPr>
        <p:grpSpPr>
          <a:xfrm>
            <a:off x="5833872" y="3072384"/>
            <a:ext cx="1280160" cy="640080"/>
            <a:chOff x="5791200" y="3032760"/>
            <a:chExt cx="1280160" cy="640080"/>
          </a:xfrm>
        </p:grpSpPr>
        <p:cxnSp>
          <p:nvCxnSpPr>
            <p:cNvPr id="1350" name="Google Shape;1350;p32"/>
            <p:cNvCxnSpPr/>
            <p:nvPr/>
          </p:nvCxnSpPr>
          <p:spPr>
            <a:xfrm>
              <a:off x="5791200" y="3352800"/>
              <a:ext cx="640080" cy="320040"/>
            </a:xfrm>
            <a:prstGeom prst="straightConnector1">
              <a:avLst/>
            </a:prstGeom>
            <a:noFill/>
            <a:ln cap="flat" cmpd="sng" w="9525">
              <a:solidFill>
                <a:srgbClr val="26F21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1" name="Google Shape;1351;p32"/>
            <p:cNvCxnSpPr/>
            <p:nvPr/>
          </p:nvCxnSpPr>
          <p:spPr>
            <a:xfrm flipH="1" rot="10800000">
              <a:off x="5791200" y="3032760"/>
              <a:ext cx="640080" cy="320040"/>
            </a:xfrm>
            <a:prstGeom prst="straightConnector1">
              <a:avLst/>
            </a:prstGeom>
            <a:noFill/>
            <a:ln cap="flat" cmpd="sng" w="9525">
              <a:solidFill>
                <a:srgbClr val="26F21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2" name="Google Shape;1352;p32"/>
            <p:cNvCxnSpPr/>
            <p:nvPr/>
          </p:nvCxnSpPr>
          <p:spPr>
            <a:xfrm flipH="1" rot="-5400000">
              <a:off x="6591300" y="2872740"/>
              <a:ext cx="320040" cy="640080"/>
            </a:xfrm>
            <a:prstGeom prst="straightConnector1">
              <a:avLst/>
            </a:prstGeom>
            <a:noFill/>
            <a:ln cap="flat" cmpd="sng" w="9525">
              <a:solidFill>
                <a:srgbClr val="26F21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3" name="Google Shape;1353;p32"/>
            <p:cNvCxnSpPr/>
            <p:nvPr/>
          </p:nvCxnSpPr>
          <p:spPr>
            <a:xfrm rot="-5400000">
              <a:off x="6591300" y="3192780"/>
              <a:ext cx="320040" cy="640080"/>
            </a:xfrm>
            <a:prstGeom prst="straightConnector1">
              <a:avLst/>
            </a:prstGeom>
            <a:noFill/>
            <a:ln cap="flat" cmpd="sng" w="9525">
              <a:solidFill>
                <a:srgbClr val="26F21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54" name="Google Shape;1354;p32"/>
          <p:cNvSpPr/>
          <p:nvPr/>
        </p:nvSpPr>
        <p:spPr>
          <a:xfrm>
            <a:off x="5843016" y="3081528"/>
            <a:ext cx="1280160" cy="640080"/>
          </a:xfrm>
          <a:prstGeom prst="diamond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5" name="Google Shape;1355;p32"/>
          <p:cNvCxnSpPr/>
          <p:nvPr/>
        </p:nvCxnSpPr>
        <p:spPr>
          <a:xfrm rot="-5400000">
            <a:off x="5513832" y="3712464"/>
            <a:ext cx="640080" cy="0"/>
          </a:xfrm>
          <a:prstGeom prst="straightConnector1">
            <a:avLst/>
          </a:prstGeom>
          <a:noFill/>
          <a:ln cap="flat" cmpd="sng" w="9525">
            <a:solidFill>
              <a:srgbClr val="26F2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6" name="Google Shape;1356;p32"/>
          <p:cNvCxnSpPr/>
          <p:nvPr/>
        </p:nvCxnSpPr>
        <p:spPr>
          <a:xfrm rot="-5400000">
            <a:off x="6793992" y="3712464"/>
            <a:ext cx="640080" cy="0"/>
          </a:xfrm>
          <a:prstGeom prst="straightConnector1">
            <a:avLst/>
          </a:prstGeom>
          <a:noFill/>
          <a:ln cap="flat" cmpd="sng" w="9525">
            <a:solidFill>
              <a:srgbClr val="26F2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7" name="Google Shape;1357;p32"/>
          <p:cNvCxnSpPr/>
          <p:nvPr/>
        </p:nvCxnSpPr>
        <p:spPr>
          <a:xfrm rot="-5400000">
            <a:off x="6156960" y="4023360"/>
            <a:ext cx="640080" cy="0"/>
          </a:xfrm>
          <a:prstGeom prst="straightConnector1">
            <a:avLst/>
          </a:prstGeom>
          <a:noFill/>
          <a:ln cap="flat" cmpd="sng" w="9525">
            <a:solidFill>
              <a:srgbClr val="26F21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58" name="Google Shape;1358;p32"/>
          <p:cNvGrpSpPr/>
          <p:nvPr/>
        </p:nvGrpSpPr>
        <p:grpSpPr>
          <a:xfrm>
            <a:off x="5833872" y="3392424"/>
            <a:ext cx="1280160" cy="950976"/>
            <a:chOff x="5833872" y="3392424"/>
            <a:chExt cx="1280160" cy="950976"/>
          </a:xfrm>
        </p:grpSpPr>
        <p:cxnSp>
          <p:nvCxnSpPr>
            <p:cNvPr id="1359" name="Google Shape;1359;p32"/>
            <p:cNvCxnSpPr/>
            <p:nvPr/>
          </p:nvCxnSpPr>
          <p:spPr>
            <a:xfrm rot="-5400000">
              <a:off x="5513832" y="3712464"/>
              <a:ext cx="64008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0" name="Google Shape;1360;p32"/>
            <p:cNvCxnSpPr/>
            <p:nvPr/>
          </p:nvCxnSpPr>
          <p:spPr>
            <a:xfrm rot="-5400000">
              <a:off x="6793992" y="3712464"/>
              <a:ext cx="64008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1" name="Google Shape;1361;p32"/>
            <p:cNvCxnSpPr/>
            <p:nvPr/>
          </p:nvCxnSpPr>
          <p:spPr>
            <a:xfrm rot="-5400000">
              <a:off x="6156960" y="4023360"/>
              <a:ext cx="64008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362" name="Google Shape;1362;p32"/>
          <p:cNvCxnSpPr/>
          <p:nvPr/>
        </p:nvCxnSpPr>
        <p:spPr>
          <a:xfrm>
            <a:off x="5867400" y="4038600"/>
            <a:ext cx="6096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3" name="Google Shape;1363;p32"/>
          <p:cNvCxnSpPr/>
          <p:nvPr/>
        </p:nvCxnSpPr>
        <p:spPr>
          <a:xfrm flipH="1" rot="10800000">
            <a:off x="6477000" y="4038600"/>
            <a:ext cx="6096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4" name="Google Shape;1364;p32"/>
          <p:cNvCxnSpPr/>
          <p:nvPr/>
        </p:nvCxnSpPr>
        <p:spPr>
          <a:xfrm rot="5400000">
            <a:off x="4801394" y="4647406"/>
            <a:ext cx="30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5" name="Google Shape;1365;p32"/>
          <p:cNvCxnSpPr/>
          <p:nvPr/>
        </p:nvCxnSpPr>
        <p:spPr>
          <a:xfrm rot="5400000">
            <a:off x="6325394" y="5409406"/>
            <a:ext cx="30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6" name="Google Shape;1366;p32"/>
          <p:cNvCxnSpPr/>
          <p:nvPr/>
        </p:nvCxnSpPr>
        <p:spPr>
          <a:xfrm rot="5400000">
            <a:off x="7849394" y="4647406"/>
            <a:ext cx="30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7" name="Google Shape;1367;p32"/>
          <p:cNvCxnSpPr/>
          <p:nvPr/>
        </p:nvCxnSpPr>
        <p:spPr>
          <a:xfrm rot="-5400000">
            <a:off x="6248797" y="3733403"/>
            <a:ext cx="457994" cy="1588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8" name="Google Shape;1368;p32"/>
          <p:cNvCxnSpPr>
            <a:endCxn id="1342" idx="1"/>
          </p:cNvCxnSpPr>
          <p:nvPr/>
        </p:nvCxnSpPr>
        <p:spPr>
          <a:xfrm flipH="1">
            <a:off x="4953000" y="4078200"/>
            <a:ext cx="838200" cy="41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9" name="Google Shape;1369;p32"/>
          <p:cNvCxnSpPr>
            <a:stCxn id="1342" idx="1"/>
            <a:endCxn id="1342" idx="2"/>
          </p:cNvCxnSpPr>
          <p:nvPr/>
        </p:nvCxnSpPr>
        <p:spPr>
          <a:xfrm>
            <a:off x="4953000" y="4495800"/>
            <a:ext cx="1524000" cy="76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0" name="Google Shape;1370;p32"/>
          <p:cNvCxnSpPr>
            <a:stCxn id="1342" idx="1"/>
          </p:cNvCxnSpPr>
          <p:nvPr/>
        </p:nvCxnSpPr>
        <p:spPr>
          <a:xfrm flipH="1">
            <a:off x="4951500" y="4495800"/>
            <a:ext cx="15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1" name="Google Shape;1371;p32"/>
          <p:cNvCxnSpPr>
            <a:stCxn id="1342" idx="2"/>
          </p:cNvCxnSpPr>
          <p:nvPr/>
        </p:nvCxnSpPr>
        <p:spPr>
          <a:xfrm flipH="1">
            <a:off x="6475500" y="5257800"/>
            <a:ext cx="15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2" name="Google Shape;1372;p32"/>
          <p:cNvCxnSpPr>
            <a:stCxn id="1342" idx="2"/>
            <a:endCxn id="1342" idx="3"/>
          </p:cNvCxnSpPr>
          <p:nvPr/>
        </p:nvCxnSpPr>
        <p:spPr>
          <a:xfrm flipH="1" rot="10800000">
            <a:off x="6477000" y="4495800"/>
            <a:ext cx="1524000" cy="76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3" name="Google Shape;1373;p32"/>
          <p:cNvCxnSpPr>
            <a:stCxn id="1342" idx="3"/>
          </p:cNvCxnSpPr>
          <p:nvPr/>
        </p:nvCxnSpPr>
        <p:spPr>
          <a:xfrm>
            <a:off x="8001000" y="4495800"/>
            <a:ext cx="15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4" name="Google Shape;1374;p32"/>
          <p:cNvCxnSpPr>
            <a:stCxn id="1342" idx="3"/>
          </p:cNvCxnSpPr>
          <p:nvPr/>
        </p:nvCxnSpPr>
        <p:spPr>
          <a:xfrm rot="10800000">
            <a:off x="7162800" y="4078200"/>
            <a:ext cx="838200" cy="41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5" name="Google Shape;1375;p32"/>
          <p:cNvCxnSpPr/>
          <p:nvPr/>
        </p:nvCxnSpPr>
        <p:spPr>
          <a:xfrm flipH="1" rot="10800000">
            <a:off x="6477000" y="46482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6" name="Google Shape;1376;p32"/>
          <p:cNvCxnSpPr/>
          <p:nvPr/>
        </p:nvCxnSpPr>
        <p:spPr>
          <a:xfrm rot="10800000">
            <a:off x="4648200" y="46482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7" name="Google Shape;1377;p32"/>
          <p:cNvCxnSpPr/>
          <p:nvPr/>
        </p:nvCxnSpPr>
        <p:spPr>
          <a:xfrm rot="-5400000">
            <a:off x="6858000" y="4419600"/>
            <a:ext cx="762000" cy="1524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8" name="Google Shape;1378;p32"/>
          <p:cNvCxnSpPr/>
          <p:nvPr/>
        </p:nvCxnSpPr>
        <p:spPr>
          <a:xfrm>
            <a:off x="4953000" y="4800600"/>
            <a:ext cx="1524000" cy="762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9" name="Google Shape;1379;p32"/>
          <p:cNvCxnSpPr/>
          <p:nvPr/>
        </p:nvCxnSpPr>
        <p:spPr>
          <a:xfrm>
            <a:off x="4953000" y="4800600"/>
            <a:ext cx="1524000" cy="76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0" name="Google Shape;1380;p32"/>
          <p:cNvCxnSpPr/>
          <p:nvPr/>
        </p:nvCxnSpPr>
        <p:spPr>
          <a:xfrm flipH="1" rot="10800000">
            <a:off x="6477000" y="4800600"/>
            <a:ext cx="1524000" cy="76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1" name="Google Shape;1381;p32"/>
          <p:cNvCxnSpPr/>
          <p:nvPr/>
        </p:nvCxnSpPr>
        <p:spPr>
          <a:xfrm flipH="1" rot="-5400000">
            <a:off x="6858000" y="3657600"/>
            <a:ext cx="762000" cy="1524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2" name="Google Shape;1382;p32"/>
          <p:cNvCxnSpPr/>
          <p:nvPr/>
        </p:nvCxnSpPr>
        <p:spPr>
          <a:xfrm flipH="1" rot="10800000">
            <a:off x="4953000" y="4038600"/>
            <a:ext cx="1524000" cy="762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3" name="Google Shape;1383;p32"/>
          <p:cNvCxnSpPr/>
          <p:nvPr/>
        </p:nvCxnSpPr>
        <p:spPr>
          <a:xfrm rot="5400000">
            <a:off x="6325394" y="3885406"/>
            <a:ext cx="30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4" name="Google Shape;1384;p32"/>
          <p:cNvSpPr txBox="1"/>
          <p:nvPr/>
        </p:nvSpPr>
        <p:spPr>
          <a:xfrm>
            <a:off x="304800" y="228600"/>
            <a:ext cx="8458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5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Following figure shows the front and side views of a solid . Draw the isometric projection of the solid.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32"/>
          <p:cNvSpPr txBox="1"/>
          <p:nvPr/>
        </p:nvSpPr>
        <p:spPr>
          <a:xfrm>
            <a:off x="228600" y="28194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32"/>
          <p:cNvSpPr txBox="1"/>
          <p:nvPr/>
        </p:nvSpPr>
        <p:spPr>
          <a:xfrm>
            <a:off x="3810000" y="30480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32"/>
          <p:cNvSpPr txBox="1"/>
          <p:nvPr/>
        </p:nvSpPr>
        <p:spPr>
          <a:xfrm>
            <a:off x="838200" y="2667000"/>
            <a:ext cx="3802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32"/>
          <p:cNvSpPr txBox="1"/>
          <p:nvPr/>
        </p:nvSpPr>
        <p:spPr>
          <a:xfrm>
            <a:off x="838200" y="304800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9" name="Google Shape;1389;p32"/>
          <p:cNvCxnSpPr/>
          <p:nvPr/>
        </p:nvCxnSpPr>
        <p:spPr>
          <a:xfrm>
            <a:off x="609600" y="2971800"/>
            <a:ext cx="3276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0" name="Google Shape;1390;p32"/>
          <p:cNvSpPr/>
          <p:nvPr/>
        </p:nvSpPr>
        <p:spPr>
          <a:xfrm>
            <a:off x="1295400" y="3810000"/>
            <a:ext cx="2057400" cy="2057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32"/>
          <p:cNvSpPr/>
          <p:nvPr/>
        </p:nvSpPr>
        <p:spPr>
          <a:xfrm>
            <a:off x="1524000" y="4038600"/>
            <a:ext cx="1600200" cy="1600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32"/>
          <p:cNvSpPr/>
          <p:nvPr/>
        </p:nvSpPr>
        <p:spPr>
          <a:xfrm>
            <a:off x="1828800" y="4343400"/>
            <a:ext cx="9906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3" name="Google Shape;1393;p32"/>
          <p:cNvCxnSpPr>
            <a:stCxn id="1390" idx="1"/>
            <a:endCxn id="1390" idx="3"/>
          </p:cNvCxnSpPr>
          <p:nvPr/>
        </p:nvCxnSpPr>
        <p:spPr>
          <a:xfrm>
            <a:off x="1295400" y="4838700"/>
            <a:ext cx="2057400" cy="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1394" name="Google Shape;1394;p32"/>
          <p:cNvCxnSpPr>
            <a:stCxn id="1390" idx="0"/>
            <a:endCxn id="1390" idx="2"/>
          </p:cNvCxnSpPr>
          <p:nvPr/>
        </p:nvCxnSpPr>
        <p:spPr>
          <a:xfrm>
            <a:off x="2324100" y="3810000"/>
            <a:ext cx="0" cy="2057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1395" name="Google Shape;1395;p32"/>
          <p:cNvSpPr/>
          <p:nvPr/>
        </p:nvSpPr>
        <p:spPr>
          <a:xfrm>
            <a:off x="1295400" y="2590800"/>
            <a:ext cx="2057400" cy="381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32"/>
          <p:cNvSpPr/>
          <p:nvPr/>
        </p:nvSpPr>
        <p:spPr>
          <a:xfrm>
            <a:off x="1524000" y="2057400"/>
            <a:ext cx="1600200" cy="53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32"/>
          <p:cNvSpPr/>
          <p:nvPr/>
        </p:nvSpPr>
        <p:spPr>
          <a:xfrm>
            <a:off x="1828800" y="1066800"/>
            <a:ext cx="9906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8" name="Google Shape;1398;p32"/>
          <p:cNvCxnSpPr>
            <a:stCxn id="1397" idx="0"/>
            <a:endCxn id="1395" idx="2"/>
          </p:cNvCxnSpPr>
          <p:nvPr/>
        </p:nvCxnSpPr>
        <p:spPr>
          <a:xfrm>
            <a:off x="2324100" y="1066800"/>
            <a:ext cx="0" cy="1905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1399" name="Google Shape;1399;p32"/>
          <p:cNvCxnSpPr>
            <a:stCxn id="1396" idx="2"/>
          </p:cNvCxnSpPr>
          <p:nvPr/>
        </p:nvCxnSpPr>
        <p:spPr>
          <a:xfrm>
            <a:off x="2324100" y="2590800"/>
            <a:ext cx="1485900" cy="1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0" name="Google Shape;1400;p32"/>
          <p:cNvCxnSpPr/>
          <p:nvPr/>
        </p:nvCxnSpPr>
        <p:spPr>
          <a:xfrm>
            <a:off x="2362200" y="2057400"/>
            <a:ext cx="1447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1" name="Google Shape;1401;p32"/>
          <p:cNvCxnSpPr/>
          <p:nvPr/>
        </p:nvCxnSpPr>
        <p:spPr>
          <a:xfrm>
            <a:off x="2286000" y="1066800"/>
            <a:ext cx="1524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32"/>
          <p:cNvCxnSpPr/>
          <p:nvPr/>
        </p:nvCxnSpPr>
        <p:spPr>
          <a:xfrm rot="5400000">
            <a:off x="3544094" y="2780506"/>
            <a:ext cx="381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03" name="Google Shape;1403;p32"/>
          <p:cNvCxnSpPr/>
          <p:nvPr/>
        </p:nvCxnSpPr>
        <p:spPr>
          <a:xfrm rot="5400000">
            <a:off x="3467100" y="2324100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04" name="Google Shape;1404;p32"/>
          <p:cNvCxnSpPr/>
          <p:nvPr/>
        </p:nvCxnSpPr>
        <p:spPr>
          <a:xfrm rot="5400000">
            <a:off x="3238500" y="1562100"/>
            <a:ext cx="990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05" name="Google Shape;1405;p32"/>
          <p:cNvCxnSpPr/>
          <p:nvPr/>
        </p:nvCxnSpPr>
        <p:spPr>
          <a:xfrm>
            <a:off x="3352800" y="38100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6" name="Google Shape;1406;p32"/>
          <p:cNvCxnSpPr/>
          <p:nvPr/>
        </p:nvCxnSpPr>
        <p:spPr>
          <a:xfrm>
            <a:off x="3352800" y="58674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7" name="Google Shape;1407;p32"/>
          <p:cNvCxnSpPr/>
          <p:nvPr/>
        </p:nvCxnSpPr>
        <p:spPr>
          <a:xfrm rot="5400000">
            <a:off x="2705894" y="4837906"/>
            <a:ext cx="2057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08" name="Google Shape;1408;p32"/>
          <p:cNvCxnSpPr/>
          <p:nvPr/>
        </p:nvCxnSpPr>
        <p:spPr>
          <a:xfrm rot="-5400000">
            <a:off x="1294606" y="3810000"/>
            <a:ext cx="1067594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9" name="Google Shape;1409;p32"/>
          <p:cNvCxnSpPr/>
          <p:nvPr/>
        </p:nvCxnSpPr>
        <p:spPr>
          <a:xfrm rot="-5400000">
            <a:off x="2285206" y="3810000"/>
            <a:ext cx="1067594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0" name="Google Shape;1410;p32"/>
          <p:cNvCxnSpPr/>
          <p:nvPr/>
        </p:nvCxnSpPr>
        <p:spPr>
          <a:xfrm rot="10800000">
            <a:off x="1828800" y="3429000"/>
            <a:ext cx="990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11" name="Google Shape;1411;p32"/>
          <p:cNvCxnSpPr/>
          <p:nvPr/>
        </p:nvCxnSpPr>
        <p:spPr>
          <a:xfrm flipH="1">
            <a:off x="1600200" y="4495800"/>
            <a:ext cx="14478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12" name="Google Shape;1412;p32"/>
          <p:cNvCxnSpPr/>
          <p:nvPr/>
        </p:nvCxnSpPr>
        <p:spPr>
          <a:xfrm flipH="1">
            <a:off x="1143000" y="51816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3" name="Google Shape;1413;p32"/>
          <p:cNvCxnSpPr/>
          <p:nvPr/>
        </p:nvCxnSpPr>
        <p:spPr>
          <a:xfrm rot="10800000">
            <a:off x="685800" y="54102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4" name="Google Shape;1414;p32"/>
          <p:cNvSpPr txBox="1"/>
          <p:nvPr/>
        </p:nvSpPr>
        <p:spPr>
          <a:xfrm>
            <a:off x="3657600" y="1371600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32"/>
          <p:cNvSpPr txBox="1"/>
          <p:nvPr/>
        </p:nvSpPr>
        <p:spPr>
          <a:xfrm>
            <a:off x="3657600" y="2209800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p32"/>
          <p:cNvSpPr txBox="1"/>
          <p:nvPr/>
        </p:nvSpPr>
        <p:spPr>
          <a:xfrm>
            <a:off x="3657600" y="2667000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p32"/>
          <p:cNvSpPr txBox="1"/>
          <p:nvPr/>
        </p:nvSpPr>
        <p:spPr>
          <a:xfrm>
            <a:off x="685800" y="5105400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32"/>
          <p:cNvSpPr txBox="1"/>
          <p:nvPr/>
        </p:nvSpPr>
        <p:spPr>
          <a:xfrm>
            <a:off x="2133600" y="3200400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 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32"/>
          <p:cNvSpPr txBox="1"/>
          <p:nvPr/>
        </p:nvSpPr>
        <p:spPr>
          <a:xfrm>
            <a:off x="3429000" y="472440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  70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0" name="Google Shape;1420;p32"/>
          <p:cNvCxnSpPr/>
          <p:nvPr/>
        </p:nvCxnSpPr>
        <p:spPr>
          <a:xfrm>
            <a:off x="4648200" y="5562600"/>
            <a:ext cx="3505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1" name="Google Shape;1421;p32"/>
          <p:cNvSpPr/>
          <p:nvPr/>
        </p:nvSpPr>
        <p:spPr>
          <a:xfrm rot="2337764">
            <a:off x="6738992" y="4986392"/>
            <a:ext cx="914400" cy="914400"/>
          </a:xfrm>
          <a:prstGeom prst="arc">
            <a:avLst>
              <a:gd fmla="val 16198768" name="adj1"/>
              <a:gd fmla="val 19934279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32"/>
          <p:cNvSpPr/>
          <p:nvPr/>
        </p:nvSpPr>
        <p:spPr>
          <a:xfrm rot="-5400000">
            <a:off x="5410200" y="50292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32"/>
          <p:cNvSpPr/>
          <p:nvPr/>
        </p:nvSpPr>
        <p:spPr>
          <a:xfrm>
            <a:off x="4953000" y="51816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32"/>
          <p:cNvSpPr/>
          <p:nvPr/>
        </p:nvSpPr>
        <p:spPr>
          <a:xfrm>
            <a:off x="7696200" y="51816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5" name="Google Shape;1425;p32"/>
          <p:cNvGrpSpPr/>
          <p:nvPr/>
        </p:nvGrpSpPr>
        <p:grpSpPr>
          <a:xfrm>
            <a:off x="5410200" y="3962400"/>
            <a:ext cx="2133600" cy="1066800"/>
            <a:chOff x="5486400" y="4038600"/>
            <a:chExt cx="1981200" cy="975360"/>
          </a:xfrm>
        </p:grpSpPr>
        <p:cxnSp>
          <p:nvCxnSpPr>
            <p:cNvPr id="1426" name="Google Shape;1426;p32"/>
            <p:cNvCxnSpPr/>
            <p:nvPr/>
          </p:nvCxnSpPr>
          <p:spPr>
            <a:xfrm>
              <a:off x="5486400" y="4518660"/>
              <a:ext cx="990600" cy="495300"/>
            </a:xfrm>
            <a:prstGeom prst="straightConnector1">
              <a:avLst/>
            </a:prstGeom>
            <a:noFill/>
            <a:ln cap="flat" cmpd="sng" w="9525">
              <a:solidFill>
                <a:srgbClr val="BE4B4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7" name="Google Shape;1427;p32"/>
            <p:cNvCxnSpPr/>
            <p:nvPr/>
          </p:nvCxnSpPr>
          <p:spPr>
            <a:xfrm flipH="1" rot="10800000">
              <a:off x="5486400" y="4038600"/>
              <a:ext cx="990600" cy="495300"/>
            </a:xfrm>
            <a:prstGeom prst="straightConnector1">
              <a:avLst/>
            </a:prstGeom>
            <a:noFill/>
            <a:ln cap="flat" cmpd="sng" w="9525">
              <a:solidFill>
                <a:srgbClr val="BE4B4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8" name="Google Shape;1428;p32"/>
            <p:cNvCxnSpPr/>
            <p:nvPr/>
          </p:nvCxnSpPr>
          <p:spPr>
            <a:xfrm flipH="1" rot="-5400000">
              <a:off x="6724650" y="3790950"/>
              <a:ext cx="495300" cy="990600"/>
            </a:xfrm>
            <a:prstGeom prst="straightConnector1">
              <a:avLst/>
            </a:prstGeom>
            <a:noFill/>
            <a:ln cap="flat" cmpd="sng" w="9525">
              <a:solidFill>
                <a:srgbClr val="BE4B4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9" name="Google Shape;1429;p32"/>
            <p:cNvCxnSpPr/>
            <p:nvPr/>
          </p:nvCxnSpPr>
          <p:spPr>
            <a:xfrm rot="-5400000">
              <a:off x="6724650" y="4271010"/>
              <a:ext cx="495300" cy="990600"/>
            </a:xfrm>
            <a:prstGeom prst="straightConnector1">
              <a:avLst/>
            </a:prstGeom>
            <a:noFill/>
            <a:ln cap="flat" cmpd="sng" w="9525">
              <a:solidFill>
                <a:srgbClr val="BE4B4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430" name="Google Shape;1430;p32"/>
          <p:cNvCxnSpPr/>
          <p:nvPr/>
        </p:nvCxnSpPr>
        <p:spPr>
          <a:xfrm flipH="1" rot="5400000">
            <a:off x="5827110" y="4379310"/>
            <a:ext cx="814847" cy="484934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1" name="Google Shape;1431;p32"/>
          <p:cNvCxnSpPr/>
          <p:nvPr/>
        </p:nvCxnSpPr>
        <p:spPr>
          <a:xfrm rot="-5400000">
            <a:off x="6312044" y="4379310"/>
            <a:ext cx="814847" cy="484934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2" name="Google Shape;1432;p32"/>
          <p:cNvCxnSpPr/>
          <p:nvPr/>
        </p:nvCxnSpPr>
        <p:spPr>
          <a:xfrm>
            <a:off x="5410200" y="4495800"/>
            <a:ext cx="2133600" cy="1588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3" name="Google Shape;1433;p32"/>
          <p:cNvCxnSpPr/>
          <p:nvPr/>
        </p:nvCxnSpPr>
        <p:spPr>
          <a:xfrm rot="-5400000">
            <a:off x="5212080" y="4266803"/>
            <a:ext cx="457994" cy="1588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4" name="Google Shape;1434;p32"/>
          <p:cNvCxnSpPr/>
          <p:nvPr/>
        </p:nvCxnSpPr>
        <p:spPr>
          <a:xfrm rot="-5400000">
            <a:off x="6248797" y="4800203"/>
            <a:ext cx="457994" cy="1588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5" name="Google Shape;1435;p32"/>
          <p:cNvCxnSpPr/>
          <p:nvPr/>
        </p:nvCxnSpPr>
        <p:spPr>
          <a:xfrm rot="-5400000">
            <a:off x="7296912" y="4266803"/>
            <a:ext cx="457994" cy="1588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6" name="Google Shape;1436;p32"/>
          <p:cNvGrpSpPr/>
          <p:nvPr/>
        </p:nvGrpSpPr>
        <p:grpSpPr>
          <a:xfrm>
            <a:off x="5410200" y="3505200"/>
            <a:ext cx="2133600" cy="1066800"/>
            <a:chOff x="5486400" y="4038600"/>
            <a:chExt cx="1981200" cy="975360"/>
          </a:xfrm>
        </p:grpSpPr>
        <p:cxnSp>
          <p:nvCxnSpPr>
            <p:cNvPr id="1437" name="Google Shape;1437;p32"/>
            <p:cNvCxnSpPr/>
            <p:nvPr/>
          </p:nvCxnSpPr>
          <p:spPr>
            <a:xfrm>
              <a:off x="5486400" y="4518660"/>
              <a:ext cx="990600" cy="495300"/>
            </a:xfrm>
            <a:prstGeom prst="straightConnector1">
              <a:avLst/>
            </a:prstGeom>
            <a:noFill/>
            <a:ln cap="flat" cmpd="sng" w="9525">
              <a:solidFill>
                <a:srgbClr val="BE4B4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8" name="Google Shape;1438;p32"/>
            <p:cNvCxnSpPr/>
            <p:nvPr/>
          </p:nvCxnSpPr>
          <p:spPr>
            <a:xfrm flipH="1" rot="10800000">
              <a:off x="5486400" y="4038600"/>
              <a:ext cx="990600" cy="495300"/>
            </a:xfrm>
            <a:prstGeom prst="straightConnector1">
              <a:avLst/>
            </a:prstGeom>
            <a:noFill/>
            <a:ln cap="flat" cmpd="sng" w="9525">
              <a:solidFill>
                <a:srgbClr val="BE4B4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9" name="Google Shape;1439;p32"/>
            <p:cNvCxnSpPr/>
            <p:nvPr/>
          </p:nvCxnSpPr>
          <p:spPr>
            <a:xfrm flipH="1" rot="-5400000">
              <a:off x="6724650" y="3790950"/>
              <a:ext cx="495300" cy="990600"/>
            </a:xfrm>
            <a:prstGeom prst="straightConnector1">
              <a:avLst/>
            </a:prstGeom>
            <a:noFill/>
            <a:ln cap="flat" cmpd="sng" w="9525">
              <a:solidFill>
                <a:srgbClr val="BE4B4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0" name="Google Shape;1440;p32"/>
            <p:cNvCxnSpPr/>
            <p:nvPr/>
          </p:nvCxnSpPr>
          <p:spPr>
            <a:xfrm rot="-5400000">
              <a:off x="6724650" y="4271010"/>
              <a:ext cx="495300" cy="990600"/>
            </a:xfrm>
            <a:prstGeom prst="straightConnector1">
              <a:avLst/>
            </a:prstGeom>
            <a:noFill/>
            <a:ln cap="flat" cmpd="sng" w="9525">
              <a:solidFill>
                <a:srgbClr val="BE4B4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441" name="Google Shape;1441;p32"/>
          <p:cNvCxnSpPr/>
          <p:nvPr/>
        </p:nvCxnSpPr>
        <p:spPr>
          <a:xfrm>
            <a:off x="5410200" y="4038600"/>
            <a:ext cx="2133600" cy="1588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2" name="Google Shape;1442;p32"/>
          <p:cNvCxnSpPr/>
          <p:nvPr/>
        </p:nvCxnSpPr>
        <p:spPr>
          <a:xfrm flipH="1" rot="5400000">
            <a:off x="5827110" y="3922110"/>
            <a:ext cx="814847" cy="484934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3" name="Google Shape;1443;p32"/>
          <p:cNvCxnSpPr/>
          <p:nvPr/>
        </p:nvCxnSpPr>
        <p:spPr>
          <a:xfrm rot="-5400000">
            <a:off x="6312044" y="3922110"/>
            <a:ext cx="814847" cy="484934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4" name="Google Shape;1444;p32"/>
          <p:cNvSpPr/>
          <p:nvPr/>
        </p:nvSpPr>
        <p:spPr>
          <a:xfrm>
            <a:off x="5791200" y="3639312"/>
            <a:ext cx="1371600" cy="804672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32"/>
          <p:cNvSpPr/>
          <p:nvPr/>
        </p:nvSpPr>
        <p:spPr>
          <a:xfrm>
            <a:off x="5791200" y="4096512"/>
            <a:ext cx="1371600" cy="804672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6" name="Google Shape;1446;p32"/>
          <p:cNvCxnSpPr/>
          <p:nvPr/>
        </p:nvCxnSpPr>
        <p:spPr>
          <a:xfrm rot="10800000">
            <a:off x="5833872" y="4032504"/>
            <a:ext cx="1588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7" name="Google Shape;1447;p32"/>
          <p:cNvCxnSpPr/>
          <p:nvPr/>
        </p:nvCxnSpPr>
        <p:spPr>
          <a:xfrm flipH="1" rot="10800000">
            <a:off x="5833872" y="3712464"/>
            <a:ext cx="640080" cy="320040"/>
          </a:xfrm>
          <a:prstGeom prst="straightConnector1">
            <a:avLst/>
          </a:prstGeom>
          <a:noFill/>
          <a:ln cap="flat" cmpd="sng" w="9525">
            <a:solidFill>
              <a:srgbClr val="26F2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8" name="Google Shape;1448;p32"/>
          <p:cNvCxnSpPr/>
          <p:nvPr/>
        </p:nvCxnSpPr>
        <p:spPr>
          <a:xfrm flipH="1" rot="-5400000">
            <a:off x="6633972" y="3552444"/>
            <a:ext cx="320040" cy="640080"/>
          </a:xfrm>
          <a:prstGeom prst="straightConnector1">
            <a:avLst/>
          </a:prstGeom>
          <a:noFill/>
          <a:ln cap="flat" cmpd="sng" w="9525">
            <a:solidFill>
              <a:srgbClr val="26F2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9" name="Google Shape;1449;p32"/>
          <p:cNvSpPr/>
          <p:nvPr/>
        </p:nvSpPr>
        <p:spPr>
          <a:xfrm>
            <a:off x="5791200" y="3657600"/>
            <a:ext cx="1371600" cy="786384"/>
          </a:xfrm>
          <a:prstGeom prst="arc">
            <a:avLst>
              <a:gd fmla="val 20810168" name="adj1"/>
              <a:gd fmla="val 11552593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32"/>
          <p:cNvSpPr/>
          <p:nvPr/>
        </p:nvSpPr>
        <p:spPr>
          <a:xfrm>
            <a:off x="5791200" y="4114800"/>
            <a:ext cx="1371600" cy="786384"/>
          </a:xfrm>
          <a:prstGeom prst="arc">
            <a:avLst>
              <a:gd fmla="val 21581753" name="adj1"/>
              <a:gd fmla="val 10807833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1" name="Google Shape;1451;p32"/>
          <p:cNvCxnSpPr/>
          <p:nvPr/>
        </p:nvCxnSpPr>
        <p:spPr>
          <a:xfrm rot="-5400000">
            <a:off x="6156960" y="3383280"/>
            <a:ext cx="640080" cy="0"/>
          </a:xfrm>
          <a:prstGeom prst="straightConnector1">
            <a:avLst/>
          </a:prstGeom>
          <a:noFill/>
          <a:ln cap="flat" cmpd="sng" w="9525">
            <a:solidFill>
              <a:srgbClr val="26F2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2" name="Google Shape;1452;p32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3" name="Google Shape;1453;p32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32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3"/>
          <p:cNvSpPr/>
          <p:nvPr/>
        </p:nvSpPr>
        <p:spPr>
          <a:xfrm>
            <a:off x="1380744" y="4315968"/>
            <a:ext cx="1728216" cy="172821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33"/>
          <p:cNvSpPr/>
          <p:nvPr/>
        </p:nvSpPr>
        <p:spPr>
          <a:xfrm>
            <a:off x="1700784" y="4642104"/>
            <a:ext cx="1083337" cy="10717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33"/>
          <p:cNvSpPr txBox="1"/>
          <p:nvPr/>
        </p:nvSpPr>
        <p:spPr>
          <a:xfrm>
            <a:off x="304800" y="228601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6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square pyramid of base side 40mm and height 70mm rests symmetrically on a cube of edge 50mm, which itself is placed on a cylinder of diameter 80mm and thickness 30mm. Draw the isometric projection of the solids, if the axes of the three solids are in common line.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33"/>
          <p:cNvSpPr txBox="1"/>
          <p:nvPr/>
        </p:nvSpPr>
        <p:spPr>
          <a:xfrm>
            <a:off x="533400" y="4075205"/>
            <a:ext cx="219290" cy="243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33"/>
          <p:cNvSpPr txBox="1"/>
          <p:nvPr/>
        </p:nvSpPr>
        <p:spPr>
          <a:xfrm>
            <a:off x="3581400" y="4267200"/>
            <a:ext cx="219290" cy="243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33"/>
          <p:cNvSpPr txBox="1"/>
          <p:nvPr/>
        </p:nvSpPr>
        <p:spPr>
          <a:xfrm>
            <a:off x="838200" y="3890125"/>
            <a:ext cx="514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33"/>
          <p:cNvSpPr txBox="1"/>
          <p:nvPr/>
        </p:nvSpPr>
        <p:spPr>
          <a:xfrm>
            <a:off x="838200" y="4191000"/>
            <a:ext cx="514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6" name="Google Shape;1466;p33"/>
          <p:cNvCxnSpPr/>
          <p:nvPr/>
        </p:nvCxnSpPr>
        <p:spPr>
          <a:xfrm flipH="1" rot="10800000">
            <a:off x="834327" y="4191000"/>
            <a:ext cx="2899473" cy="455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7" name="Google Shape;1467;p33"/>
          <p:cNvSpPr/>
          <p:nvPr/>
        </p:nvSpPr>
        <p:spPr>
          <a:xfrm>
            <a:off x="1400068" y="3653985"/>
            <a:ext cx="1745375" cy="5415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33"/>
          <p:cNvSpPr/>
          <p:nvPr/>
        </p:nvSpPr>
        <p:spPr>
          <a:xfrm>
            <a:off x="1737106" y="2590800"/>
            <a:ext cx="1083337" cy="10631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33"/>
          <p:cNvSpPr/>
          <p:nvPr/>
        </p:nvSpPr>
        <p:spPr>
          <a:xfrm>
            <a:off x="1828800" y="1066800"/>
            <a:ext cx="914400" cy="1524000"/>
          </a:xfrm>
          <a:prstGeom prst="triangle">
            <a:avLst>
              <a:gd fmla="val 51191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0" name="Google Shape;1470;p33"/>
          <p:cNvCxnSpPr>
            <a:stCxn id="1467" idx="2"/>
            <a:endCxn id="1469" idx="0"/>
          </p:cNvCxnSpPr>
          <p:nvPr/>
        </p:nvCxnSpPr>
        <p:spPr>
          <a:xfrm flipH="1" rot="10800000">
            <a:off x="2272755" y="1066854"/>
            <a:ext cx="24000" cy="31287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1471" name="Google Shape;1471;p33"/>
          <p:cNvSpPr/>
          <p:nvPr/>
        </p:nvSpPr>
        <p:spPr>
          <a:xfrm>
            <a:off x="1783080" y="4724400"/>
            <a:ext cx="914400" cy="914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2" name="Google Shape;1472;p33"/>
          <p:cNvCxnSpPr>
            <a:stCxn id="1459" idx="0"/>
            <a:endCxn id="1459" idx="4"/>
          </p:cNvCxnSpPr>
          <p:nvPr/>
        </p:nvCxnSpPr>
        <p:spPr>
          <a:xfrm>
            <a:off x="2244852" y="4315968"/>
            <a:ext cx="0" cy="1728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1473" name="Google Shape;1473;p33"/>
          <p:cNvCxnSpPr>
            <a:stCxn id="1459" idx="2"/>
            <a:endCxn id="1459" idx="6"/>
          </p:cNvCxnSpPr>
          <p:nvPr/>
        </p:nvCxnSpPr>
        <p:spPr>
          <a:xfrm>
            <a:off x="1380744" y="5180076"/>
            <a:ext cx="1728300" cy="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1474" name="Google Shape;1474;p33"/>
          <p:cNvCxnSpPr/>
          <p:nvPr/>
        </p:nvCxnSpPr>
        <p:spPr>
          <a:xfrm rot="300000">
            <a:off x="1746504" y="4773168"/>
            <a:ext cx="990600" cy="82296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5" name="Google Shape;1475;p33"/>
          <p:cNvCxnSpPr/>
          <p:nvPr/>
        </p:nvCxnSpPr>
        <p:spPr>
          <a:xfrm rot="-5100000">
            <a:off x="1731264" y="4773168"/>
            <a:ext cx="9906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6" name="Google Shape;1476;p33"/>
          <p:cNvCxnSpPr/>
          <p:nvPr/>
        </p:nvCxnSpPr>
        <p:spPr>
          <a:xfrm>
            <a:off x="2286000" y="3657600"/>
            <a:ext cx="1219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7" name="Google Shape;1477;p33"/>
          <p:cNvCxnSpPr/>
          <p:nvPr/>
        </p:nvCxnSpPr>
        <p:spPr>
          <a:xfrm>
            <a:off x="2286000" y="2590800"/>
            <a:ext cx="1219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8" name="Google Shape;1478;p33"/>
          <p:cNvCxnSpPr/>
          <p:nvPr/>
        </p:nvCxnSpPr>
        <p:spPr>
          <a:xfrm>
            <a:off x="2286000" y="1066800"/>
            <a:ext cx="1295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9" name="Google Shape;1479;p33"/>
          <p:cNvCxnSpPr/>
          <p:nvPr/>
        </p:nvCxnSpPr>
        <p:spPr>
          <a:xfrm rot="5400000">
            <a:off x="3163094" y="3923506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80" name="Google Shape;1480;p33"/>
          <p:cNvCxnSpPr/>
          <p:nvPr/>
        </p:nvCxnSpPr>
        <p:spPr>
          <a:xfrm rot="5400000">
            <a:off x="2896394" y="3123406"/>
            <a:ext cx="1066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81" name="Google Shape;1481;p33"/>
          <p:cNvCxnSpPr/>
          <p:nvPr/>
        </p:nvCxnSpPr>
        <p:spPr>
          <a:xfrm rot="5400000">
            <a:off x="2667794" y="1828006"/>
            <a:ext cx="1524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82" name="Google Shape;1482;p33"/>
          <p:cNvSpPr txBox="1"/>
          <p:nvPr/>
        </p:nvSpPr>
        <p:spPr>
          <a:xfrm>
            <a:off x="3429000" y="1676400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33"/>
          <p:cNvSpPr txBox="1"/>
          <p:nvPr/>
        </p:nvSpPr>
        <p:spPr>
          <a:xfrm>
            <a:off x="3429000" y="3810000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p33"/>
          <p:cNvSpPr txBox="1"/>
          <p:nvPr/>
        </p:nvSpPr>
        <p:spPr>
          <a:xfrm>
            <a:off x="3429000" y="2971800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5" name="Google Shape;1485;p33"/>
          <p:cNvCxnSpPr/>
          <p:nvPr/>
        </p:nvCxnSpPr>
        <p:spPr>
          <a:xfrm>
            <a:off x="1371600" y="4038600"/>
            <a:ext cx="1752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86" name="Google Shape;1486;p33"/>
          <p:cNvCxnSpPr>
            <a:stCxn id="1469" idx="2"/>
          </p:cNvCxnSpPr>
          <p:nvPr/>
        </p:nvCxnSpPr>
        <p:spPr>
          <a:xfrm flipH="1">
            <a:off x="1827300" y="2590800"/>
            <a:ext cx="15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7" name="Google Shape;1487;p33"/>
          <p:cNvCxnSpPr/>
          <p:nvPr/>
        </p:nvCxnSpPr>
        <p:spPr>
          <a:xfrm rot="5400000">
            <a:off x="2508504" y="2818606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8" name="Google Shape;1488;p33"/>
          <p:cNvCxnSpPr/>
          <p:nvPr/>
        </p:nvCxnSpPr>
        <p:spPr>
          <a:xfrm>
            <a:off x="1828800" y="29718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89" name="Google Shape;1489;p33"/>
          <p:cNvCxnSpPr/>
          <p:nvPr/>
        </p:nvCxnSpPr>
        <p:spPr>
          <a:xfrm>
            <a:off x="2286000" y="29718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90" name="Google Shape;1490;p33"/>
          <p:cNvSpPr txBox="1"/>
          <p:nvPr/>
        </p:nvSpPr>
        <p:spPr>
          <a:xfrm>
            <a:off x="1905000" y="2667000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33"/>
          <p:cNvSpPr txBox="1"/>
          <p:nvPr/>
        </p:nvSpPr>
        <p:spPr>
          <a:xfrm>
            <a:off x="2286000" y="2667000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33"/>
          <p:cNvSpPr txBox="1"/>
          <p:nvPr/>
        </p:nvSpPr>
        <p:spPr>
          <a:xfrm>
            <a:off x="2057400" y="3810000"/>
            <a:ext cx="5148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Ø  80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3" name="Google Shape;1493;p33"/>
          <p:cNvCxnSpPr/>
          <p:nvPr/>
        </p:nvCxnSpPr>
        <p:spPr>
          <a:xfrm flipH="1" rot="10800000">
            <a:off x="6477000" y="46482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4" name="Google Shape;1494;p33"/>
          <p:cNvCxnSpPr/>
          <p:nvPr/>
        </p:nvCxnSpPr>
        <p:spPr>
          <a:xfrm rot="10800000">
            <a:off x="4648200" y="46482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5" name="Google Shape;1495;p33"/>
          <p:cNvCxnSpPr/>
          <p:nvPr/>
        </p:nvCxnSpPr>
        <p:spPr>
          <a:xfrm>
            <a:off x="4648200" y="5562600"/>
            <a:ext cx="3505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6" name="Google Shape;1496;p33"/>
          <p:cNvSpPr/>
          <p:nvPr/>
        </p:nvSpPr>
        <p:spPr>
          <a:xfrm rot="2337764">
            <a:off x="6738992" y="4986392"/>
            <a:ext cx="914400" cy="914400"/>
          </a:xfrm>
          <a:prstGeom prst="arc">
            <a:avLst>
              <a:gd fmla="val 16198768" name="adj1"/>
              <a:gd fmla="val 19934279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33"/>
          <p:cNvSpPr/>
          <p:nvPr/>
        </p:nvSpPr>
        <p:spPr>
          <a:xfrm rot="-5400000">
            <a:off x="5410200" y="50292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33"/>
          <p:cNvSpPr/>
          <p:nvPr/>
        </p:nvSpPr>
        <p:spPr>
          <a:xfrm>
            <a:off x="4953000" y="51816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33"/>
          <p:cNvSpPr/>
          <p:nvPr/>
        </p:nvSpPr>
        <p:spPr>
          <a:xfrm>
            <a:off x="7696200" y="51816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33"/>
          <p:cNvSpPr/>
          <p:nvPr/>
        </p:nvSpPr>
        <p:spPr>
          <a:xfrm>
            <a:off x="5105400" y="4191000"/>
            <a:ext cx="2743200" cy="1371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33"/>
          <p:cNvSpPr/>
          <p:nvPr/>
        </p:nvSpPr>
        <p:spPr>
          <a:xfrm>
            <a:off x="5562600" y="4370832"/>
            <a:ext cx="1828800" cy="100584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2" name="Google Shape;1502;p33"/>
          <p:cNvCxnSpPr>
            <a:stCxn id="1501" idx="1"/>
            <a:endCxn id="1500" idx="2"/>
          </p:cNvCxnSpPr>
          <p:nvPr/>
        </p:nvCxnSpPr>
        <p:spPr>
          <a:xfrm>
            <a:off x="5830422" y="4518134"/>
            <a:ext cx="646500" cy="1044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3" name="Google Shape;1503;p33"/>
          <p:cNvCxnSpPr>
            <a:stCxn id="1501" idx="7"/>
            <a:endCxn id="1500" idx="2"/>
          </p:cNvCxnSpPr>
          <p:nvPr/>
        </p:nvCxnSpPr>
        <p:spPr>
          <a:xfrm flipH="1">
            <a:off x="6477078" y="4518134"/>
            <a:ext cx="646500" cy="1044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4" name="Google Shape;1504;p33"/>
          <p:cNvCxnSpPr>
            <a:stCxn id="1500" idx="1"/>
            <a:endCxn id="1500" idx="3"/>
          </p:cNvCxnSpPr>
          <p:nvPr/>
        </p:nvCxnSpPr>
        <p:spPr>
          <a:xfrm>
            <a:off x="5105400" y="4876800"/>
            <a:ext cx="2743200" cy="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5" name="Google Shape;1505;p33"/>
          <p:cNvCxnSpPr>
            <a:stCxn id="1500" idx="1"/>
          </p:cNvCxnSpPr>
          <p:nvPr/>
        </p:nvCxnSpPr>
        <p:spPr>
          <a:xfrm rot="10800000">
            <a:off x="5103900" y="4419600"/>
            <a:ext cx="15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6" name="Google Shape;1506;p33"/>
          <p:cNvCxnSpPr/>
          <p:nvPr/>
        </p:nvCxnSpPr>
        <p:spPr>
          <a:xfrm rot="10800000">
            <a:off x="6477000" y="5105400"/>
            <a:ext cx="1588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7" name="Google Shape;1507;p33"/>
          <p:cNvCxnSpPr/>
          <p:nvPr/>
        </p:nvCxnSpPr>
        <p:spPr>
          <a:xfrm rot="10800000">
            <a:off x="6477000" y="3733800"/>
            <a:ext cx="1588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8" name="Google Shape;1508;p33"/>
          <p:cNvCxnSpPr/>
          <p:nvPr/>
        </p:nvCxnSpPr>
        <p:spPr>
          <a:xfrm rot="10800000">
            <a:off x="7848600" y="4419600"/>
            <a:ext cx="1588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9" name="Google Shape;1509;p33"/>
          <p:cNvSpPr/>
          <p:nvPr/>
        </p:nvSpPr>
        <p:spPr>
          <a:xfrm>
            <a:off x="5105400" y="3733800"/>
            <a:ext cx="2743200" cy="13716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33"/>
          <p:cNvSpPr/>
          <p:nvPr/>
        </p:nvSpPr>
        <p:spPr>
          <a:xfrm>
            <a:off x="5562600" y="3913632"/>
            <a:ext cx="1828800" cy="100584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1" name="Google Shape;1511;p33"/>
          <p:cNvCxnSpPr/>
          <p:nvPr/>
        </p:nvCxnSpPr>
        <p:spPr>
          <a:xfrm flipH="1" rot="10800000">
            <a:off x="5105400" y="4419600"/>
            <a:ext cx="2743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2" name="Google Shape;1512;p33"/>
          <p:cNvCxnSpPr>
            <a:stCxn id="1510" idx="1"/>
            <a:endCxn id="1509" idx="2"/>
          </p:cNvCxnSpPr>
          <p:nvPr/>
        </p:nvCxnSpPr>
        <p:spPr>
          <a:xfrm>
            <a:off x="5830422" y="4060934"/>
            <a:ext cx="646500" cy="1044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3" name="Google Shape;1513;p33"/>
          <p:cNvCxnSpPr>
            <a:stCxn id="1510" idx="7"/>
            <a:endCxn id="1509" idx="2"/>
          </p:cNvCxnSpPr>
          <p:nvPr/>
        </p:nvCxnSpPr>
        <p:spPr>
          <a:xfrm flipH="1">
            <a:off x="6477078" y="4060934"/>
            <a:ext cx="646500" cy="1044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4" name="Google Shape;1514;p33"/>
          <p:cNvCxnSpPr>
            <a:stCxn id="1501" idx="2"/>
            <a:endCxn id="1510" idx="2"/>
          </p:cNvCxnSpPr>
          <p:nvPr/>
        </p:nvCxnSpPr>
        <p:spPr>
          <a:xfrm rot="10800000">
            <a:off x="5562600" y="4416552"/>
            <a:ext cx="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5" name="Google Shape;1515;p33"/>
          <p:cNvCxnSpPr>
            <a:stCxn id="1501" idx="6"/>
            <a:endCxn id="1510" idx="6"/>
          </p:cNvCxnSpPr>
          <p:nvPr/>
        </p:nvCxnSpPr>
        <p:spPr>
          <a:xfrm rot="10800000">
            <a:off x="7391400" y="4416552"/>
            <a:ext cx="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6" name="Google Shape;1516;p33"/>
          <p:cNvSpPr/>
          <p:nvPr/>
        </p:nvSpPr>
        <p:spPr>
          <a:xfrm>
            <a:off x="5614416" y="3986784"/>
            <a:ext cx="1737360" cy="868680"/>
          </a:xfrm>
          <a:prstGeom prst="diamond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33"/>
          <p:cNvSpPr/>
          <p:nvPr/>
        </p:nvSpPr>
        <p:spPr>
          <a:xfrm>
            <a:off x="5614416" y="3118104"/>
            <a:ext cx="1737360" cy="868680"/>
          </a:xfrm>
          <a:prstGeom prst="diamond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8" name="Google Shape;1518;p33"/>
          <p:cNvCxnSpPr>
            <a:stCxn id="1516" idx="1"/>
            <a:endCxn id="1517" idx="1"/>
          </p:cNvCxnSpPr>
          <p:nvPr/>
        </p:nvCxnSpPr>
        <p:spPr>
          <a:xfrm rot="10800000">
            <a:off x="5614416" y="3552324"/>
            <a:ext cx="0" cy="8688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9" name="Google Shape;1519;p33"/>
          <p:cNvCxnSpPr>
            <a:stCxn id="1516" idx="2"/>
            <a:endCxn id="1517" idx="2"/>
          </p:cNvCxnSpPr>
          <p:nvPr/>
        </p:nvCxnSpPr>
        <p:spPr>
          <a:xfrm rot="10800000">
            <a:off x="6483096" y="3986664"/>
            <a:ext cx="0" cy="8688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0" name="Google Shape;1520;p33"/>
          <p:cNvCxnSpPr>
            <a:stCxn id="1516" idx="3"/>
            <a:endCxn id="1517" idx="3"/>
          </p:cNvCxnSpPr>
          <p:nvPr/>
        </p:nvCxnSpPr>
        <p:spPr>
          <a:xfrm rot="10800000">
            <a:off x="7351776" y="3552324"/>
            <a:ext cx="0" cy="8688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1" name="Google Shape;1521;p33"/>
          <p:cNvCxnSpPr>
            <a:stCxn id="1517" idx="2"/>
            <a:endCxn id="1517" idx="0"/>
          </p:cNvCxnSpPr>
          <p:nvPr/>
        </p:nvCxnSpPr>
        <p:spPr>
          <a:xfrm rot="10800000">
            <a:off x="6483096" y="3117984"/>
            <a:ext cx="0" cy="8688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2" name="Google Shape;1522;p33"/>
          <p:cNvSpPr/>
          <p:nvPr/>
        </p:nvSpPr>
        <p:spPr>
          <a:xfrm>
            <a:off x="5791200" y="3200400"/>
            <a:ext cx="1371600" cy="685800"/>
          </a:xfrm>
          <a:prstGeom prst="diamond">
            <a:avLst/>
          </a:prstGeom>
          <a:noFill/>
          <a:ln cap="flat" cmpd="sng" w="9525">
            <a:solidFill>
              <a:srgbClr val="25E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3" name="Google Shape;1523;p33"/>
          <p:cNvCxnSpPr>
            <a:stCxn id="1522" idx="1"/>
            <a:endCxn id="1522" idx="3"/>
          </p:cNvCxnSpPr>
          <p:nvPr/>
        </p:nvCxnSpPr>
        <p:spPr>
          <a:xfrm>
            <a:off x="5791200" y="3543300"/>
            <a:ext cx="1371600" cy="0"/>
          </a:xfrm>
          <a:prstGeom prst="straightConnector1">
            <a:avLst/>
          </a:prstGeom>
          <a:noFill/>
          <a:ln cap="flat" cmpd="sng" w="9525">
            <a:solidFill>
              <a:srgbClr val="25EF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4" name="Google Shape;1524;p33"/>
          <p:cNvCxnSpPr>
            <a:stCxn id="1522" idx="1"/>
          </p:cNvCxnSpPr>
          <p:nvPr/>
        </p:nvCxnSpPr>
        <p:spPr>
          <a:xfrm flipH="1" rot="10800000">
            <a:off x="5791200" y="2209800"/>
            <a:ext cx="685800" cy="1333500"/>
          </a:xfrm>
          <a:prstGeom prst="straightConnector1">
            <a:avLst/>
          </a:prstGeom>
          <a:noFill/>
          <a:ln cap="flat" cmpd="sng" w="9525">
            <a:solidFill>
              <a:srgbClr val="25EF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5" name="Google Shape;1525;p33"/>
          <p:cNvCxnSpPr>
            <a:endCxn id="1522" idx="3"/>
          </p:cNvCxnSpPr>
          <p:nvPr/>
        </p:nvCxnSpPr>
        <p:spPr>
          <a:xfrm>
            <a:off x="6477000" y="2209800"/>
            <a:ext cx="685800" cy="1333500"/>
          </a:xfrm>
          <a:prstGeom prst="straightConnector1">
            <a:avLst/>
          </a:prstGeom>
          <a:noFill/>
          <a:ln cap="flat" cmpd="sng" w="9525">
            <a:solidFill>
              <a:srgbClr val="25EF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6" name="Google Shape;1526;p33"/>
          <p:cNvCxnSpPr/>
          <p:nvPr/>
        </p:nvCxnSpPr>
        <p:spPr>
          <a:xfrm rot="5400000">
            <a:off x="5639594" y="3047206"/>
            <a:ext cx="1676400" cy="1588"/>
          </a:xfrm>
          <a:prstGeom prst="straightConnector1">
            <a:avLst/>
          </a:prstGeom>
          <a:noFill/>
          <a:ln cap="flat" cmpd="sng" w="9525">
            <a:solidFill>
              <a:srgbClr val="25EF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7" name="Google Shape;1527;p33"/>
          <p:cNvCxnSpPr/>
          <p:nvPr/>
        </p:nvCxnSpPr>
        <p:spPr>
          <a:xfrm rot="-5400000">
            <a:off x="5791200" y="2895600"/>
            <a:ext cx="1371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1528" name="Google Shape;1528;p33"/>
          <p:cNvCxnSpPr>
            <a:endCxn id="1522" idx="1"/>
          </p:cNvCxnSpPr>
          <p:nvPr/>
        </p:nvCxnSpPr>
        <p:spPr>
          <a:xfrm flipH="1">
            <a:off x="5791200" y="2209800"/>
            <a:ext cx="685800" cy="133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9" name="Google Shape;1529;p33"/>
          <p:cNvCxnSpPr>
            <a:endCxn id="1522" idx="3"/>
          </p:cNvCxnSpPr>
          <p:nvPr/>
        </p:nvCxnSpPr>
        <p:spPr>
          <a:xfrm>
            <a:off x="6477000" y="2209800"/>
            <a:ext cx="685800" cy="133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0" name="Google Shape;1530;p33"/>
          <p:cNvCxnSpPr>
            <a:endCxn id="1522" idx="2"/>
          </p:cNvCxnSpPr>
          <p:nvPr/>
        </p:nvCxnSpPr>
        <p:spPr>
          <a:xfrm flipH="1">
            <a:off x="6477000" y="2209800"/>
            <a:ext cx="1500" cy="167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1" name="Google Shape;1531;p33"/>
          <p:cNvCxnSpPr>
            <a:stCxn id="1522" idx="1"/>
            <a:endCxn id="1522" idx="2"/>
          </p:cNvCxnSpPr>
          <p:nvPr/>
        </p:nvCxnSpPr>
        <p:spPr>
          <a:xfrm>
            <a:off x="5791200" y="3543300"/>
            <a:ext cx="685800" cy="3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2" name="Google Shape;1532;p33"/>
          <p:cNvCxnSpPr>
            <a:stCxn id="1522" idx="2"/>
            <a:endCxn id="1522" idx="3"/>
          </p:cNvCxnSpPr>
          <p:nvPr/>
        </p:nvCxnSpPr>
        <p:spPr>
          <a:xfrm flipH="1" rot="10800000">
            <a:off x="6477000" y="3543300"/>
            <a:ext cx="685800" cy="3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3" name="Google Shape;1533;p33"/>
          <p:cNvCxnSpPr>
            <a:endCxn id="1517" idx="1"/>
          </p:cNvCxnSpPr>
          <p:nvPr/>
        </p:nvCxnSpPr>
        <p:spPr>
          <a:xfrm flipH="1">
            <a:off x="5614416" y="3429144"/>
            <a:ext cx="252900" cy="12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4" name="Google Shape;1534;p33"/>
          <p:cNvCxnSpPr>
            <a:endCxn id="1517" idx="3"/>
          </p:cNvCxnSpPr>
          <p:nvPr/>
        </p:nvCxnSpPr>
        <p:spPr>
          <a:xfrm>
            <a:off x="7086576" y="3429144"/>
            <a:ext cx="265200" cy="12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5" name="Google Shape;1535;p33"/>
          <p:cNvCxnSpPr>
            <a:stCxn id="1517" idx="1"/>
            <a:endCxn id="1517" idx="2"/>
          </p:cNvCxnSpPr>
          <p:nvPr/>
        </p:nvCxnSpPr>
        <p:spPr>
          <a:xfrm>
            <a:off x="5614416" y="3552444"/>
            <a:ext cx="868800" cy="43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6" name="Google Shape;1536;p33"/>
          <p:cNvCxnSpPr>
            <a:stCxn id="1517" idx="2"/>
            <a:endCxn id="1517" idx="3"/>
          </p:cNvCxnSpPr>
          <p:nvPr/>
        </p:nvCxnSpPr>
        <p:spPr>
          <a:xfrm flipH="1" rot="10800000">
            <a:off x="6483096" y="3552384"/>
            <a:ext cx="868800" cy="43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7" name="Google Shape;1537;p33"/>
          <p:cNvCxnSpPr>
            <a:stCxn id="1517" idx="1"/>
            <a:endCxn id="1516" idx="1"/>
          </p:cNvCxnSpPr>
          <p:nvPr/>
        </p:nvCxnSpPr>
        <p:spPr>
          <a:xfrm>
            <a:off x="5614416" y="3552444"/>
            <a:ext cx="0" cy="86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8" name="Google Shape;1538;p33"/>
          <p:cNvCxnSpPr>
            <a:stCxn id="1516" idx="1"/>
            <a:endCxn id="1516" idx="2"/>
          </p:cNvCxnSpPr>
          <p:nvPr/>
        </p:nvCxnSpPr>
        <p:spPr>
          <a:xfrm>
            <a:off x="5614416" y="4421124"/>
            <a:ext cx="868800" cy="43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9" name="Google Shape;1539;p33"/>
          <p:cNvCxnSpPr>
            <a:stCxn id="1517" idx="2"/>
            <a:endCxn id="1516" idx="2"/>
          </p:cNvCxnSpPr>
          <p:nvPr/>
        </p:nvCxnSpPr>
        <p:spPr>
          <a:xfrm>
            <a:off x="6483096" y="3986784"/>
            <a:ext cx="0" cy="86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0" name="Google Shape;1540;p33"/>
          <p:cNvCxnSpPr>
            <a:stCxn id="1517" idx="3"/>
            <a:endCxn id="1516" idx="3"/>
          </p:cNvCxnSpPr>
          <p:nvPr/>
        </p:nvCxnSpPr>
        <p:spPr>
          <a:xfrm>
            <a:off x="7351776" y="3552444"/>
            <a:ext cx="0" cy="86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1" name="Google Shape;1541;p33"/>
          <p:cNvCxnSpPr>
            <a:stCxn id="1516" idx="2"/>
            <a:endCxn id="1516" idx="3"/>
          </p:cNvCxnSpPr>
          <p:nvPr/>
        </p:nvCxnSpPr>
        <p:spPr>
          <a:xfrm flipH="1" rot="10800000">
            <a:off x="6483096" y="4421064"/>
            <a:ext cx="868800" cy="43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2" name="Google Shape;1542;p33"/>
          <p:cNvSpPr/>
          <p:nvPr/>
        </p:nvSpPr>
        <p:spPr>
          <a:xfrm>
            <a:off x="5562600" y="3931920"/>
            <a:ext cx="1828800" cy="990600"/>
          </a:xfrm>
          <a:prstGeom prst="arc">
            <a:avLst>
              <a:gd fmla="val 21032881" name="adj1"/>
              <a:gd fmla="val 1144013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33"/>
          <p:cNvSpPr/>
          <p:nvPr/>
        </p:nvSpPr>
        <p:spPr>
          <a:xfrm>
            <a:off x="5562600" y="4389120"/>
            <a:ext cx="1828800" cy="990600"/>
          </a:xfrm>
          <a:prstGeom prst="arc">
            <a:avLst>
              <a:gd fmla="val 21489338" name="adj1"/>
              <a:gd fmla="val 10840221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4" name="Google Shape;1544;p33"/>
          <p:cNvCxnSpPr>
            <a:endCxn id="1501" idx="6"/>
          </p:cNvCxnSpPr>
          <p:nvPr/>
        </p:nvCxnSpPr>
        <p:spPr>
          <a:xfrm flipH="1">
            <a:off x="7391400" y="4419552"/>
            <a:ext cx="1500" cy="45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5" name="Google Shape;1545;p33"/>
          <p:cNvCxnSpPr/>
          <p:nvPr/>
        </p:nvCxnSpPr>
        <p:spPr>
          <a:xfrm rot="-5400000">
            <a:off x="5334000" y="4648200"/>
            <a:ext cx="4572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6" name="Google Shape;1546;p33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7" name="Google Shape;1547;p33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33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3" name="Google Shape;1553;p34"/>
          <p:cNvCxnSpPr/>
          <p:nvPr/>
        </p:nvCxnSpPr>
        <p:spPr>
          <a:xfrm rot="-5400000">
            <a:off x="6171406" y="3733800"/>
            <a:ext cx="762794" cy="794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1554" name="Google Shape;1554;p34"/>
          <p:cNvCxnSpPr/>
          <p:nvPr/>
        </p:nvCxnSpPr>
        <p:spPr>
          <a:xfrm flipH="1" rot="10800000">
            <a:off x="6553200" y="46482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5" name="Google Shape;1555;p34"/>
          <p:cNvCxnSpPr/>
          <p:nvPr/>
        </p:nvCxnSpPr>
        <p:spPr>
          <a:xfrm rot="10800000">
            <a:off x="4724400" y="46482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6" name="Google Shape;1556;p34"/>
          <p:cNvCxnSpPr/>
          <p:nvPr/>
        </p:nvCxnSpPr>
        <p:spPr>
          <a:xfrm>
            <a:off x="4724400" y="5562600"/>
            <a:ext cx="3505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7" name="Google Shape;1557;p34"/>
          <p:cNvSpPr/>
          <p:nvPr/>
        </p:nvSpPr>
        <p:spPr>
          <a:xfrm rot="2337764">
            <a:off x="6662792" y="5062592"/>
            <a:ext cx="914400" cy="914400"/>
          </a:xfrm>
          <a:prstGeom prst="arc">
            <a:avLst>
              <a:gd fmla="val 16198768" name="adj1"/>
              <a:gd fmla="val 19934279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p34"/>
          <p:cNvSpPr/>
          <p:nvPr/>
        </p:nvSpPr>
        <p:spPr>
          <a:xfrm rot="-5400000">
            <a:off x="5486400" y="50292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34"/>
          <p:cNvSpPr/>
          <p:nvPr/>
        </p:nvSpPr>
        <p:spPr>
          <a:xfrm>
            <a:off x="5029200" y="51816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34"/>
          <p:cNvSpPr/>
          <p:nvPr/>
        </p:nvSpPr>
        <p:spPr>
          <a:xfrm>
            <a:off x="7620000" y="51816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1" name="Google Shape;1561;p34"/>
          <p:cNvCxnSpPr/>
          <p:nvPr/>
        </p:nvCxnSpPr>
        <p:spPr>
          <a:xfrm>
            <a:off x="4724400" y="4648200"/>
            <a:ext cx="3657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2" name="Google Shape;1562;p34"/>
          <p:cNvCxnSpPr/>
          <p:nvPr/>
        </p:nvCxnSpPr>
        <p:spPr>
          <a:xfrm rot="10800000">
            <a:off x="6553200" y="37338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3" name="Google Shape;1563;p34"/>
          <p:cNvCxnSpPr/>
          <p:nvPr/>
        </p:nvCxnSpPr>
        <p:spPr>
          <a:xfrm flipH="1" rot="10800000">
            <a:off x="4724400" y="3733800"/>
            <a:ext cx="18288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4" name="Google Shape;1564;p34"/>
          <p:cNvCxnSpPr/>
          <p:nvPr/>
        </p:nvCxnSpPr>
        <p:spPr>
          <a:xfrm rot="-5400000">
            <a:off x="6287294" y="4380706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1565" name="Google Shape;1565;p34"/>
          <p:cNvCxnSpPr/>
          <p:nvPr/>
        </p:nvCxnSpPr>
        <p:spPr>
          <a:xfrm flipH="1" rot="10800000">
            <a:off x="5867400" y="3767328"/>
            <a:ext cx="13716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6" name="Google Shape;1566;p34"/>
          <p:cNvCxnSpPr/>
          <p:nvPr/>
        </p:nvCxnSpPr>
        <p:spPr>
          <a:xfrm>
            <a:off x="5867400" y="3767328"/>
            <a:ext cx="13716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7" name="Google Shape;1567;p34"/>
          <p:cNvCxnSpPr/>
          <p:nvPr/>
        </p:nvCxnSpPr>
        <p:spPr>
          <a:xfrm>
            <a:off x="5181600" y="4114800"/>
            <a:ext cx="13716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8" name="Google Shape;1568;p34"/>
          <p:cNvCxnSpPr/>
          <p:nvPr/>
        </p:nvCxnSpPr>
        <p:spPr>
          <a:xfrm>
            <a:off x="6553200" y="3429000"/>
            <a:ext cx="13716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9" name="Google Shape;1569;p34"/>
          <p:cNvCxnSpPr/>
          <p:nvPr/>
        </p:nvCxnSpPr>
        <p:spPr>
          <a:xfrm flipH="1" rot="10800000">
            <a:off x="5181600" y="3429000"/>
            <a:ext cx="13716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0" name="Google Shape;1570;p34"/>
          <p:cNvCxnSpPr/>
          <p:nvPr/>
        </p:nvCxnSpPr>
        <p:spPr>
          <a:xfrm flipH="1" rot="10800000">
            <a:off x="6553200" y="4114800"/>
            <a:ext cx="13716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1" name="Google Shape;1571;p34"/>
          <p:cNvCxnSpPr/>
          <p:nvPr/>
        </p:nvCxnSpPr>
        <p:spPr>
          <a:xfrm rot="5400000">
            <a:off x="4686300" y="41529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2" name="Google Shape;1572;p34"/>
          <p:cNvCxnSpPr/>
          <p:nvPr/>
        </p:nvCxnSpPr>
        <p:spPr>
          <a:xfrm rot="5400000">
            <a:off x="6172200" y="5181600"/>
            <a:ext cx="762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3" name="Google Shape;1573;p34"/>
          <p:cNvCxnSpPr/>
          <p:nvPr/>
        </p:nvCxnSpPr>
        <p:spPr>
          <a:xfrm flipH="1" rot="-5400000">
            <a:off x="7886700" y="41529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4" name="Google Shape;1574;p34"/>
          <p:cNvCxnSpPr/>
          <p:nvPr/>
        </p:nvCxnSpPr>
        <p:spPr>
          <a:xfrm rot="5400000">
            <a:off x="6400800" y="3581400"/>
            <a:ext cx="30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5" name="Google Shape;1575;p34"/>
          <p:cNvCxnSpPr/>
          <p:nvPr/>
        </p:nvCxnSpPr>
        <p:spPr>
          <a:xfrm>
            <a:off x="5181600" y="4114800"/>
            <a:ext cx="2743200" cy="1588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6" name="Google Shape;1576;p34"/>
          <p:cNvSpPr/>
          <p:nvPr/>
        </p:nvSpPr>
        <p:spPr>
          <a:xfrm>
            <a:off x="5593080" y="3630168"/>
            <a:ext cx="1920240" cy="969264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7" name="Google Shape;1577;p34"/>
          <p:cNvCxnSpPr>
            <a:endCxn id="1576" idx="3"/>
          </p:cNvCxnSpPr>
          <p:nvPr/>
        </p:nvCxnSpPr>
        <p:spPr>
          <a:xfrm flipH="1">
            <a:off x="5874293" y="3429087"/>
            <a:ext cx="678900" cy="10284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8" name="Google Shape;1578;p34"/>
          <p:cNvCxnSpPr>
            <a:endCxn id="1576" idx="1"/>
          </p:cNvCxnSpPr>
          <p:nvPr/>
        </p:nvCxnSpPr>
        <p:spPr>
          <a:xfrm rot="10800000">
            <a:off x="5874293" y="3772113"/>
            <a:ext cx="678900" cy="10284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9" name="Google Shape;1579;p34"/>
          <p:cNvCxnSpPr>
            <a:endCxn id="1576" idx="7"/>
          </p:cNvCxnSpPr>
          <p:nvPr/>
        </p:nvCxnSpPr>
        <p:spPr>
          <a:xfrm flipH="1" rot="10800000">
            <a:off x="6553207" y="3772113"/>
            <a:ext cx="678900" cy="10284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0" name="Google Shape;1580;p34"/>
          <p:cNvCxnSpPr>
            <a:stCxn id="1576" idx="5"/>
          </p:cNvCxnSpPr>
          <p:nvPr/>
        </p:nvCxnSpPr>
        <p:spPr>
          <a:xfrm rot="10800000">
            <a:off x="6553207" y="3429087"/>
            <a:ext cx="678900" cy="10284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1" name="Google Shape;1581;p34"/>
          <p:cNvSpPr/>
          <p:nvPr/>
        </p:nvSpPr>
        <p:spPr>
          <a:xfrm>
            <a:off x="5334000" y="2743200"/>
            <a:ext cx="2438400" cy="1219200"/>
          </a:xfrm>
          <a:prstGeom prst="diamond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2" name="Google Shape;1582;p34"/>
          <p:cNvCxnSpPr>
            <a:stCxn id="1581" idx="1"/>
            <a:endCxn id="1581" idx="3"/>
          </p:cNvCxnSpPr>
          <p:nvPr/>
        </p:nvCxnSpPr>
        <p:spPr>
          <a:xfrm>
            <a:off x="5334000" y="3352800"/>
            <a:ext cx="2438400" cy="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3" name="Google Shape;1583;p34"/>
          <p:cNvCxnSpPr/>
          <p:nvPr/>
        </p:nvCxnSpPr>
        <p:spPr>
          <a:xfrm rot="5400000">
            <a:off x="6248400" y="2743200"/>
            <a:ext cx="609600" cy="12192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4" name="Google Shape;1584;p34"/>
          <p:cNvCxnSpPr/>
          <p:nvPr/>
        </p:nvCxnSpPr>
        <p:spPr>
          <a:xfrm flipH="1" rot="-5400000">
            <a:off x="6248400" y="2743200"/>
            <a:ext cx="609600" cy="12192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5" name="Google Shape;1585;p34"/>
          <p:cNvCxnSpPr>
            <a:stCxn id="1581" idx="2"/>
          </p:cNvCxnSpPr>
          <p:nvPr/>
        </p:nvCxnSpPr>
        <p:spPr>
          <a:xfrm rot="10800000">
            <a:off x="5945400" y="3044100"/>
            <a:ext cx="607800" cy="9183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6" name="Google Shape;1586;p34"/>
          <p:cNvCxnSpPr>
            <a:stCxn id="1581" idx="2"/>
          </p:cNvCxnSpPr>
          <p:nvPr/>
        </p:nvCxnSpPr>
        <p:spPr>
          <a:xfrm flipH="1" rot="10800000">
            <a:off x="6553200" y="3044100"/>
            <a:ext cx="607800" cy="9183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7" name="Google Shape;1587;p34"/>
          <p:cNvCxnSpPr>
            <a:endCxn id="1581" idx="0"/>
          </p:cNvCxnSpPr>
          <p:nvPr/>
        </p:nvCxnSpPr>
        <p:spPr>
          <a:xfrm rot="10800000">
            <a:off x="6553200" y="2743200"/>
            <a:ext cx="607800" cy="9153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8" name="Google Shape;1588;p34"/>
          <p:cNvCxnSpPr>
            <a:stCxn id="1581" idx="0"/>
          </p:cNvCxnSpPr>
          <p:nvPr/>
        </p:nvCxnSpPr>
        <p:spPr>
          <a:xfrm flipH="1">
            <a:off x="5945400" y="2743200"/>
            <a:ext cx="607800" cy="9153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9" name="Google Shape;1589;p34"/>
          <p:cNvSpPr/>
          <p:nvPr/>
        </p:nvSpPr>
        <p:spPr>
          <a:xfrm>
            <a:off x="5693664" y="2916936"/>
            <a:ext cx="1719072" cy="86868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0" name="Google Shape;1590;p34"/>
          <p:cNvCxnSpPr>
            <a:stCxn id="1589" idx="2"/>
            <a:endCxn id="1576" idx="2"/>
          </p:cNvCxnSpPr>
          <p:nvPr/>
        </p:nvCxnSpPr>
        <p:spPr>
          <a:xfrm flipH="1">
            <a:off x="5593164" y="3351276"/>
            <a:ext cx="100500" cy="7635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1" name="Google Shape;1591;p34"/>
          <p:cNvCxnSpPr>
            <a:stCxn id="1589" idx="6"/>
            <a:endCxn id="1576" idx="6"/>
          </p:cNvCxnSpPr>
          <p:nvPr/>
        </p:nvCxnSpPr>
        <p:spPr>
          <a:xfrm>
            <a:off x="7412736" y="3351276"/>
            <a:ext cx="100500" cy="763500"/>
          </a:xfrm>
          <a:prstGeom prst="straightConnector1">
            <a:avLst/>
          </a:prstGeom>
          <a:noFill/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2" name="Google Shape;1592;p34"/>
          <p:cNvCxnSpPr/>
          <p:nvPr/>
        </p:nvCxnSpPr>
        <p:spPr>
          <a:xfrm rot="-5400000">
            <a:off x="6172200" y="2971800"/>
            <a:ext cx="762794" cy="794"/>
          </a:xfrm>
          <a:prstGeom prst="straightConnector1">
            <a:avLst/>
          </a:prstGeom>
          <a:noFill/>
          <a:ln cap="flat" cmpd="sng" w="9525">
            <a:solidFill>
              <a:srgbClr val="2FC33D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1593" name="Google Shape;1593;p34"/>
          <p:cNvSpPr/>
          <p:nvPr/>
        </p:nvSpPr>
        <p:spPr>
          <a:xfrm>
            <a:off x="5410200" y="2020824"/>
            <a:ext cx="2286000" cy="1143000"/>
          </a:xfrm>
          <a:prstGeom prst="diamond">
            <a:avLst/>
          </a:prstGeom>
          <a:noFill/>
          <a:ln cap="flat" cmpd="sng" w="9525">
            <a:solidFill>
              <a:srgbClr val="2FC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4" name="Google Shape;1594;p34"/>
          <p:cNvCxnSpPr>
            <a:endCxn id="1593" idx="3"/>
          </p:cNvCxnSpPr>
          <p:nvPr/>
        </p:nvCxnSpPr>
        <p:spPr>
          <a:xfrm>
            <a:off x="5410200" y="2590824"/>
            <a:ext cx="2286000" cy="1500"/>
          </a:xfrm>
          <a:prstGeom prst="straightConnector1">
            <a:avLst/>
          </a:prstGeom>
          <a:noFill/>
          <a:ln cap="flat" cmpd="sng" w="9525">
            <a:solidFill>
              <a:srgbClr val="2FC33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5" name="Google Shape;1595;p34"/>
          <p:cNvCxnSpPr/>
          <p:nvPr/>
        </p:nvCxnSpPr>
        <p:spPr>
          <a:xfrm flipH="1" rot="10800000">
            <a:off x="5967984" y="2313432"/>
            <a:ext cx="1143000" cy="569976"/>
          </a:xfrm>
          <a:prstGeom prst="straightConnector1">
            <a:avLst/>
          </a:prstGeom>
          <a:noFill/>
          <a:ln cap="flat" cmpd="sng" w="9525">
            <a:solidFill>
              <a:srgbClr val="2FC33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6" name="Google Shape;1596;p34"/>
          <p:cNvCxnSpPr/>
          <p:nvPr/>
        </p:nvCxnSpPr>
        <p:spPr>
          <a:xfrm flipH="1" rot="-5400000">
            <a:off x="6278880" y="2029968"/>
            <a:ext cx="571500" cy="1143000"/>
          </a:xfrm>
          <a:prstGeom prst="straightConnector1">
            <a:avLst/>
          </a:prstGeom>
          <a:noFill/>
          <a:ln cap="flat" cmpd="sng" w="9525">
            <a:solidFill>
              <a:srgbClr val="2FC33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7" name="Google Shape;1597;p34"/>
          <p:cNvSpPr/>
          <p:nvPr/>
        </p:nvSpPr>
        <p:spPr>
          <a:xfrm>
            <a:off x="5748528" y="2194560"/>
            <a:ext cx="1609344" cy="795528"/>
          </a:xfrm>
          <a:prstGeom prst="ellipse">
            <a:avLst/>
          </a:prstGeom>
          <a:noFill/>
          <a:ln cap="flat" cmpd="sng" w="9525">
            <a:solidFill>
              <a:srgbClr val="2FC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8" name="Google Shape;1598;p34"/>
          <p:cNvCxnSpPr>
            <a:stCxn id="1593" idx="2"/>
            <a:endCxn id="1597" idx="1"/>
          </p:cNvCxnSpPr>
          <p:nvPr/>
        </p:nvCxnSpPr>
        <p:spPr>
          <a:xfrm rot="10800000">
            <a:off x="5984100" y="2310924"/>
            <a:ext cx="569100" cy="852900"/>
          </a:xfrm>
          <a:prstGeom prst="straightConnector1">
            <a:avLst/>
          </a:prstGeom>
          <a:noFill/>
          <a:ln cap="flat" cmpd="sng" w="9525">
            <a:solidFill>
              <a:srgbClr val="2FC33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9" name="Google Shape;1599;p34"/>
          <p:cNvCxnSpPr>
            <a:stCxn id="1593" idx="0"/>
            <a:endCxn id="1597" idx="3"/>
          </p:cNvCxnSpPr>
          <p:nvPr/>
        </p:nvCxnSpPr>
        <p:spPr>
          <a:xfrm flipH="1">
            <a:off x="5984100" y="2020824"/>
            <a:ext cx="569100" cy="852900"/>
          </a:xfrm>
          <a:prstGeom prst="straightConnector1">
            <a:avLst/>
          </a:prstGeom>
          <a:noFill/>
          <a:ln cap="flat" cmpd="sng" w="9525">
            <a:solidFill>
              <a:srgbClr val="2FC33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0" name="Google Shape;1600;p34"/>
          <p:cNvCxnSpPr>
            <a:stCxn id="1593" idx="0"/>
            <a:endCxn id="1597" idx="5"/>
          </p:cNvCxnSpPr>
          <p:nvPr/>
        </p:nvCxnSpPr>
        <p:spPr>
          <a:xfrm>
            <a:off x="6553200" y="2020824"/>
            <a:ext cx="569100" cy="852900"/>
          </a:xfrm>
          <a:prstGeom prst="straightConnector1">
            <a:avLst/>
          </a:prstGeom>
          <a:noFill/>
          <a:ln cap="flat" cmpd="sng" w="9525">
            <a:solidFill>
              <a:srgbClr val="2FC33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1" name="Google Shape;1601;p34"/>
          <p:cNvCxnSpPr>
            <a:stCxn id="1593" idx="2"/>
            <a:endCxn id="1597" idx="7"/>
          </p:cNvCxnSpPr>
          <p:nvPr/>
        </p:nvCxnSpPr>
        <p:spPr>
          <a:xfrm flipH="1" rot="10800000">
            <a:off x="6553200" y="2310924"/>
            <a:ext cx="569100" cy="852900"/>
          </a:xfrm>
          <a:prstGeom prst="straightConnector1">
            <a:avLst/>
          </a:prstGeom>
          <a:noFill/>
          <a:ln cap="flat" cmpd="sng" w="9525">
            <a:solidFill>
              <a:srgbClr val="2FC33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2" name="Google Shape;1602;p34"/>
          <p:cNvSpPr/>
          <p:nvPr/>
        </p:nvSpPr>
        <p:spPr>
          <a:xfrm>
            <a:off x="6534912" y="2715768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34"/>
          <p:cNvSpPr/>
          <p:nvPr/>
        </p:nvSpPr>
        <p:spPr>
          <a:xfrm>
            <a:off x="5730240" y="1905000"/>
            <a:ext cx="1645920" cy="1645920"/>
          </a:xfrm>
          <a:prstGeom prst="arc">
            <a:avLst>
              <a:gd fmla="val 20784898" name="adj1"/>
              <a:gd fmla="val 11660699" name="adj2"/>
            </a:avLst>
          </a:prstGeom>
          <a:noFill/>
          <a:ln cap="flat" cmpd="sng" w="9525">
            <a:solidFill>
              <a:srgbClr val="2FC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34"/>
          <p:cNvSpPr txBox="1"/>
          <p:nvPr/>
        </p:nvSpPr>
        <p:spPr>
          <a:xfrm>
            <a:off x="304800" y="228600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7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following figure shows the front view of combination of solids consisting a cut sphere and frustums of a cone and a square pyramid. Draw the isometric projection of the combination of solids.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5" name="Google Shape;1605;p34"/>
          <p:cNvGrpSpPr/>
          <p:nvPr/>
        </p:nvGrpSpPr>
        <p:grpSpPr>
          <a:xfrm>
            <a:off x="457178" y="1524000"/>
            <a:ext cx="3847965" cy="3962400"/>
            <a:chOff x="533380" y="1447800"/>
            <a:chExt cx="3687634" cy="3810000"/>
          </a:xfrm>
        </p:grpSpPr>
        <p:sp>
          <p:nvSpPr>
            <p:cNvPr id="1606" name="Google Shape;1606;p34"/>
            <p:cNvSpPr/>
            <p:nvPr/>
          </p:nvSpPr>
          <p:spPr>
            <a:xfrm>
              <a:off x="1380907" y="3938954"/>
              <a:ext cx="2189390" cy="805962"/>
            </a:xfrm>
            <a:prstGeom prst="trapezoid">
              <a:avLst>
                <a:gd fmla="val 26705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592783" y="2986454"/>
              <a:ext cx="1765637" cy="952500"/>
            </a:xfrm>
            <a:prstGeom prst="trapezoid">
              <a:avLst>
                <a:gd fmla="val 125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734034" y="1447800"/>
              <a:ext cx="1483135" cy="1538654"/>
            </a:xfrm>
            <a:prstGeom prst="chord">
              <a:avLst>
                <a:gd fmla="val 20456450" name="adj1"/>
                <a:gd fmla="val 11921926" name="adj2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9" name="Google Shape;1609;p34"/>
            <p:cNvCxnSpPr>
              <a:stCxn id="1606" idx="2"/>
            </p:cNvCxnSpPr>
            <p:nvPr/>
          </p:nvCxnSpPr>
          <p:spPr>
            <a:xfrm flipH="1" rot="10800000">
              <a:off x="2475602" y="1580216"/>
              <a:ext cx="300" cy="3164700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1610" name="Google Shape;1610;p34"/>
            <p:cNvCxnSpPr/>
            <p:nvPr/>
          </p:nvCxnSpPr>
          <p:spPr>
            <a:xfrm>
              <a:off x="815903" y="2253762"/>
              <a:ext cx="1695012" cy="1527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1" name="Google Shape;1611;p34"/>
            <p:cNvCxnSpPr>
              <a:stCxn id="1608" idx="2"/>
            </p:cNvCxnSpPr>
            <p:nvPr/>
          </p:nvCxnSpPr>
          <p:spPr>
            <a:xfrm rot="10800000">
              <a:off x="815888" y="1968058"/>
              <a:ext cx="1659000" cy="7500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2" name="Google Shape;1612;p34"/>
            <p:cNvCxnSpPr/>
            <p:nvPr/>
          </p:nvCxnSpPr>
          <p:spPr>
            <a:xfrm>
              <a:off x="815903" y="2986454"/>
              <a:ext cx="1695012" cy="1527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3" name="Google Shape;1613;p34"/>
            <p:cNvCxnSpPr/>
            <p:nvPr/>
          </p:nvCxnSpPr>
          <p:spPr>
            <a:xfrm>
              <a:off x="815903" y="3938954"/>
              <a:ext cx="1695012" cy="1527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4" name="Google Shape;1614;p34"/>
            <p:cNvCxnSpPr/>
            <p:nvPr/>
          </p:nvCxnSpPr>
          <p:spPr>
            <a:xfrm>
              <a:off x="745277" y="4744915"/>
              <a:ext cx="1695012" cy="1527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5" name="Google Shape;1615;p34"/>
            <p:cNvCxnSpPr/>
            <p:nvPr/>
          </p:nvCxnSpPr>
          <p:spPr>
            <a:xfrm rot="5400000">
              <a:off x="1456391" y="3242910"/>
              <a:ext cx="513648" cy="736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6" name="Google Shape;1616;p34"/>
            <p:cNvCxnSpPr/>
            <p:nvPr/>
          </p:nvCxnSpPr>
          <p:spPr>
            <a:xfrm rot="5400000">
              <a:off x="2973426" y="3242910"/>
              <a:ext cx="513648" cy="736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34"/>
            <p:cNvCxnSpPr/>
            <p:nvPr/>
          </p:nvCxnSpPr>
          <p:spPr>
            <a:xfrm rot="5400000">
              <a:off x="1336327" y="4195410"/>
              <a:ext cx="513648" cy="736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8" name="Google Shape;1618;p34"/>
            <p:cNvCxnSpPr/>
            <p:nvPr/>
          </p:nvCxnSpPr>
          <p:spPr>
            <a:xfrm rot="5400000">
              <a:off x="3101965" y="4195410"/>
              <a:ext cx="513648" cy="736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9" name="Google Shape;1619;p34"/>
            <p:cNvCxnSpPr/>
            <p:nvPr/>
          </p:nvCxnSpPr>
          <p:spPr>
            <a:xfrm rot="5400000">
              <a:off x="1088198" y="4964355"/>
              <a:ext cx="586154" cy="736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0" name="Google Shape;1620;p34"/>
            <p:cNvCxnSpPr/>
            <p:nvPr/>
          </p:nvCxnSpPr>
          <p:spPr>
            <a:xfrm rot="5400000">
              <a:off x="3277588" y="4964355"/>
              <a:ext cx="586154" cy="736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1" name="Google Shape;1621;p34"/>
            <p:cNvCxnSpPr/>
            <p:nvPr/>
          </p:nvCxnSpPr>
          <p:spPr>
            <a:xfrm>
              <a:off x="2510915" y="2253762"/>
              <a:ext cx="988757" cy="586154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2" name="Google Shape;1622;p34"/>
            <p:cNvCxnSpPr/>
            <p:nvPr/>
          </p:nvCxnSpPr>
          <p:spPr>
            <a:xfrm>
              <a:off x="2510915" y="2253762"/>
              <a:ext cx="635629" cy="366346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23" name="Google Shape;1623;p34"/>
            <p:cNvCxnSpPr/>
            <p:nvPr/>
          </p:nvCxnSpPr>
          <p:spPr>
            <a:xfrm>
              <a:off x="3499672" y="2839915"/>
              <a:ext cx="494378" cy="1527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4" name="Google Shape;1624;p34"/>
            <p:cNvCxnSpPr/>
            <p:nvPr/>
          </p:nvCxnSpPr>
          <p:spPr>
            <a:xfrm>
              <a:off x="1592783" y="4378569"/>
              <a:ext cx="1765637" cy="1527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625" name="Google Shape;1625;p34"/>
            <p:cNvCxnSpPr/>
            <p:nvPr/>
          </p:nvCxnSpPr>
          <p:spPr>
            <a:xfrm>
              <a:off x="1380907" y="5184531"/>
              <a:ext cx="2189390" cy="1527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626" name="Google Shape;1626;p34"/>
            <p:cNvCxnSpPr/>
            <p:nvPr/>
          </p:nvCxnSpPr>
          <p:spPr>
            <a:xfrm rot="5400000">
              <a:off x="483548" y="4341962"/>
              <a:ext cx="805962" cy="1472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627" name="Google Shape;1627;p34"/>
            <p:cNvCxnSpPr/>
            <p:nvPr/>
          </p:nvCxnSpPr>
          <p:spPr>
            <a:xfrm rot="5400000">
              <a:off x="410278" y="3462731"/>
              <a:ext cx="952500" cy="1472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628" name="Google Shape;1628;p34"/>
            <p:cNvCxnSpPr/>
            <p:nvPr/>
          </p:nvCxnSpPr>
          <p:spPr>
            <a:xfrm rot="5400000">
              <a:off x="740726" y="2106487"/>
              <a:ext cx="293077" cy="1472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629" name="Google Shape;1629;p34"/>
            <p:cNvCxnSpPr/>
            <p:nvPr/>
          </p:nvCxnSpPr>
          <p:spPr>
            <a:xfrm>
              <a:off x="1734034" y="3426069"/>
              <a:ext cx="1483135" cy="1527"/>
            </a:xfrm>
            <a:prstGeom prst="straightConnector1">
              <a:avLst/>
            </a:prstGeom>
            <a:noFill/>
            <a:ln cap="flat" cmpd="sng" w="9525">
              <a:solidFill>
                <a:srgbClr val="4A7DBB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1630" name="Google Shape;1630;p34"/>
            <p:cNvSpPr txBox="1"/>
            <p:nvPr/>
          </p:nvSpPr>
          <p:spPr>
            <a:xfrm>
              <a:off x="533384" y="1960685"/>
              <a:ext cx="5454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34"/>
            <p:cNvSpPr txBox="1"/>
            <p:nvPr/>
          </p:nvSpPr>
          <p:spPr>
            <a:xfrm>
              <a:off x="533380" y="3279531"/>
              <a:ext cx="634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34"/>
            <p:cNvSpPr txBox="1"/>
            <p:nvPr/>
          </p:nvSpPr>
          <p:spPr>
            <a:xfrm>
              <a:off x="533383" y="4158762"/>
              <a:ext cx="5454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34"/>
            <p:cNvSpPr txBox="1"/>
            <p:nvPr/>
          </p:nvSpPr>
          <p:spPr>
            <a:xfrm>
              <a:off x="3570314" y="2620108"/>
              <a:ext cx="6507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 30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34"/>
            <p:cNvSpPr txBox="1"/>
            <p:nvPr/>
          </p:nvSpPr>
          <p:spPr>
            <a:xfrm>
              <a:off x="2228403" y="3132992"/>
              <a:ext cx="8058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ø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60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34"/>
            <p:cNvSpPr txBox="1"/>
            <p:nvPr/>
          </p:nvSpPr>
          <p:spPr>
            <a:xfrm>
              <a:off x="2228403" y="4085492"/>
              <a:ext cx="8058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ø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34"/>
            <p:cNvSpPr txBox="1"/>
            <p:nvPr/>
          </p:nvSpPr>
          <p:spPr>
            <a:xfrm>
              <a:off x="2157776" y="4891454"/>
              <a:ext cx="876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sq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90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34"/>
            <p:cNvSpPr/>
            <p:nvPr/>
          </p:nvSpPr>
          <p:spPr>
            <a:xfrm flipH="1" rot="10800000">
              <a:off x="2440289" y="2180492"/>
              <a:ext cx="70625" cy="87921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8" name="Google Shape;1638;p34"/>
          <p:cNvSpPr/>
          <p:nvPr/>
        </p:nvSpPr>
        <p:spPr>
          <a:xfrm>
            <a:off x="5748528" y="2194560"/>
            <a:ext cx="1609344" cy="795528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34"/>
          <p:cNvSpPr/>
          <p:nvPr/>
        </p:nvSpPr>
        <p:spPr>
          <a:xfrm>
            <a:off x="5730240" y="1905000"/>
            <a:ext cx="1645920" cy="1645920"/>
          </a:xfrm>
          <a:prstGeom prst="arc">
            <a:avLst>
              <a:gd fmla="val 20784898" name="adj1"/>
              <a:gd fmla="val 11660699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p34"/>
          <p:cNvSpPr/>
          <p:nvPr/>
        </p:nvSpPr>
        <p:spPr>
          <a:xfrm>
            <a:off x="5593080" y="3657600"/>
            <a:ext cx="1920240" cy="932688"/>
          </a:xfrm>
          <a:prstGeom prst="arc">
            <a:avLst>
              <a:gd fmla="val 21572582" name="adj1"/>
              <a:gd fmla="val 1082072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1" name="Google Shape;1641;p34"/>
          <p:cNvCxnSpPr>
            <a:stCxn id="1589" idx="6"/>
            <a:endCxn id="1576" idx="6"/>
          </p:cNvCxnSpPr>
          <p:nvPr/>
        </p:nvCxnSpPr>
        <p:spPr>
          <a:xfrm>
            <a:off x="7412736" y="3351276"/>
            <a:ext cx="100500" cy="76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2" name="Google Shape;1642;p34"/>
          <p:cNvCxnSpPr>
            <a:stCxn id="1576" idx="2"/>
            <a:endCxn id="1589" idx="2"/>
          </p:cNvCxnSpPr>
          <p:nvPr/>
        </p:nvCxnSpPr>
        <p:spPr>
          <a:xfrm flipH="1" rot="10800000">
            <a:off x="5593080" y="3351300"/>
            <a:ext cx="100500" cy="76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3" name="Google Shape;1643;p34"/>
          <p:cNvSpPr/>
          <p:nvPr/>
        </p:nvSpPr>
        <p:spPr>
          <a:xfrm>
            <a:off x="5684520" y="2895600"/>
            <a:ext cx="1737360" cy="896112"/>
          </a:xfrm>
          <a:prstGeom prst="arc">
            <a:avLst>
              <a:gd fmla="val 20539403" name="adj1"/>
              <a:gd fmla="val 1190648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4" name="Google Shape;1644;p34"/>
          <p:cNvCxnSpPr/>
          <p:nvPr/>
        </p:nvCxnSpPr>
        <p:spPr>
          <a:xfrm flipH="1" rot="10800000">
            <a:off x="6553200" y="4648200"/>
            <a:ext cx="1828800" cy="9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5" name="Google Shape;1645;p34"/>
          <p:cNvCxnSpPr/>
          <p:nvPr/>
        </p:nvCxnSpPr>
        <p:spPr>
          <a:xfrm rot="10800000">
            <a:off x="4724400" y="4648200"/>
            <a:ext cx="1828800" cy="9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6" name="Google Shape;1646;p34"/>
          <p:cNvCxnSpPr/>
          <p:nvPr/>
        </p:nvCxnSpPr>
        <p:spPr>
          <a:xfrm>
            <a:off x="5181600" y="4114800"/>
            <a:ext cx="13716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7" name="Google Shape;1647;p34"/>
          <p:cNvCxnSpPr/>
          <p:nvPr/>
        </p:nvCxnSpPr>
        <p:spPr>
          <a:xfrm flipH="1" rot="10800000">
            <a:off x="6553200" y="4114800"/>
            <a:ext cx="13716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8" name="Google Shape;1648;p34"/>
          <p:cNvCxnSpPr/>
          <p:nvPr/>
        </p:nvCxnSpPr>
        <p:spPr>
          <a:xfrm rot="5400000">
            <a:off x="4686300" y="4152900"/>
            <a:ext cx="5334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9" name="Google Shape;1649;p34"/>
          <p:cNvCxnSpPr/>
          <p:nvPr/>
        </p:nvCxnSpPr>
        <p:spPr>
          <a:xfrm rot="5400000">
            <a:off x="6172200" y="5181600"/>
            <a:ext cx="7620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0" name="Google Shape;1650;p34"/>
          <p:cNvCxnSpPr/>
          <p:nvPr/>
        </p:nvCxnSpPr>
        <p:spPr>
          <a:xfrm flipH="1" rot="-5400000">
            <a:off x="7886700" y="4152900"/>
            <a:ext cx="5334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1" name="Google Shape;1651;p34"/>
          <p:cNvCxnSpPr/>
          <p:nvPr/>
        </p:nvCxnSpPr>
        <p:spPr>
          <a:xfrm rot="10800000">
            <a:off x="7467600" y="3886200"/>
            <a:ext cx="4572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2" name="Google Shape;1652;p34"/>
          <p:cNvCxnSpPr/>
          <p:nvPr/>
        </p:nvCxnSpPr>
        <p:spPr>
          <a:xfrm flipH="1" rot="10800000">
            <a:off x="5181600" y="3886200"/>
            <a:ext cx="4572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3" name="Google Shape;1653;p34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4" name="Google Shape;1654;p34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34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35"/>
          <p:cNvSpPr txBox="1"/>
          <p:nvPr>
            <p:ph type="ctrTitle"/>
          </p:nvPr>
        </p:nvSpPr>
        <p:spPr>
          <a:xfrm>
            <a:off x="723900" y="332319"/>
            <a:ext cx="7772400" cy="350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Calibri"/>
              <a:buNone/>
            </a:pPr>
            <a:b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b="0" i="0" sz="44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1" name="Google Shape;1661;p35"/>
          <p:cNvCxnSpPr/>
          <p:nvPr/>
        </p:nvCxnSpPr>
        <p:spPr>
          <a:xfrm rot="10800000">
            <a:off x="381000" y="1555831"/>
            <a:ext cx="8458200" cy="1588"/>
          </a:xfrm>
          <a:prstGeom prst="straightConnector1">
            <a:avLst/>
          </a:prstGeom>
          <a:noFill/>
          <a:ln cap="flat" cmpd="sng" w="2857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2" name="Google Shape;1662;p35"/>
          <p:cNvCxnSpPr/>
          <p:nvPr/>
        </p:nvCxnSpPr>
        <p:spPr>
          <a:xfrm rot="10800000">
            <a:off x="377588" y="3841831"/>
            <a:ext cx="8458200" cy="1588"/>
          </a:xfrm>
          <a:prstGeom prst="straightConnector1">
            <a:avLst/>
          </a:prstGeom>
          <a:noFill/>
          <a:ln cap="flat" cmpd="sng" w="2857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5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5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381000" y="685800"/>
            <a:ext cx="8077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consider a cube resting on one of its corners on VP with its solid  </a:t>
            </a:r>
            <a:endParaRPr/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diagonal passing through that point perpendicular to VP.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533400" y="5029200"/>
            <a:ext cx="8458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all the edges of the cube appear with apparent lengths, i.e., all the edges appear to be equally foreshortened.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 rot="5400000">
            <a:off x="2056606" y="3733800"/>
            <a:ext cx="1219994" cy="7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5"/>
          <p:cNvCxnSpPr/>
          <p:nvPr/>
        </p:nvCxnSpPr>
        <p:spPr>
          <a:xfrm flipH="1" rot="10800000">
            <a:off x="2667000" y="3733800"/>
            <a:ext cx="91440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1752600" y="3733800"/>
            <a:ext cx="91440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5"/>
          <p:cNvCxnSpPr/>
          <p:nvPr/>
        </p:nvCxnSpPr>
        <p:spPr>
          <a:xfrm flipH="1" rot="10800000">
            <a:off x="1752600" y="3124200"/>
            <a:ext cx="9144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2667000" y="3124200"/>
            <a:ext cx="9144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7" name="Google Shape;127;p15"/>
          <p:cNvCxnSpPr/>
          <p:nvPr/>
        </p:nvCxnSpPr>
        <p:spPr>
          <a:xfrm rot="5400000">
            <a:off x="1143000" y="3124200"/>
            <a:ext cx="1219994" cy="7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5"/>
          <p:cNvCxnSpPr/>
          <p:nvPr/>
        </p:nvCxnSpPr>
        <p:spPr>
          <a:xfrm rot="5400000">
            <a:off x="2971800" y="3124200"/>
            <a:ext cx="1219994" cy="7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5"/>
          <p:cNvCxnSpPr/>
          <p:nvPr/>
        </p:nvCxnSpPr>
        <p:spPr>
          <a:xfrm rot="5400000">
            <a:off x="2057400" y="2514600"/>
            <a:ext cx="1219994" cy="79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0" name="Google Shape;130;p15"/>
          <p:cNvCxnSpPr/>
          <p:nvPr/>
        </p:nvCxnSpPr>
        <p:spPr>
          <a:xfrm>
            <a:off x="2667000" y="1905000"/>
            <a:ext cx="91440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5"/>
          <p:cNvCxnSpPr/>
          <p:nvPr/>
        </p:nvCxnSpPr>
        <p:spPr>
          <a:xfrm>
            <a:off x="1752600" y="2514600"/>
            <a:ext cx="91440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5"/>
          <p:cNvCxnSpPr/>
          <p:nvPr/>
        </p:nvCxnSpPr>
        <p:spPr>
          <a:xfrm flipH="1" rot="10800000">
            <a:off x="2667000" y="2514600"/>
            <a:ext cx="91440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15"/>
          <p:cNvCxnSpPr/>
          <p:nvPr/>
        </p:nvCxnSpPr>
        <p:spPr>
          <a:xfrm flipH="1" rot="10800000">
            <a:off x="1752600" y="1905000"/>
            <a:ext cx="91440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1143000" y="4343400"/>
            <a:ext cx="3124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5"/>
          <p:cNvSpPr/>
          <p:nvPr/>
        </p:nvSpPr>
        <p:spPr>
          <a:xfrm rot="2337764">
            <a:off x="2547992" y="3843393"/>
            <a:ext cx="914400" cy="914400"/>
          </a:xfrm>
          <a:prstGeom prst="arc">
            <a:avLst>
              <a:gd fmla="val 16200000" name="adj1"/>
              <a:gd fmla="val 19523341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 rot="-5400000">
            <a:off x="1828800" y="38100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447800" y="39624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3429000" y="39624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2438400" y="1600200"/>
            <a:ext cx="3161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581400" y="2286000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743200" y="2971800"/>
            <a:ext cx="3161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1371600" y="2286000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2209800" y="3048000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(p’)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3657600" y="3581400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371600" y="3657600"/>
            <a:ext cx="300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2514600" y="4343400"/>
            <a:ext cx="3000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5"/>
          <p:cNvCxnSpPr/>
          <p:nvPr/>
        </p:nvCxnSpPr>
        <p:spPr>
          <a:xfrm flipH="1" rot="5400000">
            <a:off x="2439739" y="1675060"/>
            <a:ext cx="460177" cy="5656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5"/>
          <p:cNvCxnSpPr/>
          <p:nvPr/>
        </p:nvCxnSpPr>
        <p:spPr>
          <a:xfrm flipH="1">
            <a:off x="1295400" y="37338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5"/>
          <p:cNvCxnSpPr/>
          <p:nvPr/>
        </p:nvCxnSpPr>
        <p:spPr>
          <a:xfrm>
            <a:off x="3581400" y="37338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5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6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57200" y="381000"/>
            <a:ext cx="8458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been proved that on isometric projection, all the edges of a solid gets foreshortened in the ratio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√2: √3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that of actual view. i.e., the isometric lengths are 0.8164976 of the true lengths. </a:t>
            </a:r>
            <a:endParaRPr/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length= 0.816496   x  true length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6"/>
          <p:cNvCxnSpPr/>
          <p:nvPr/>
        </p:nvCxnSpPr>
        <p:spPr>
          <a:xfrm rot="5400000">
            <a:off x="2056606" y="4419600"/>
            <a:ext cx="1219994" cy="7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6"/>
          <p:cNvCxnSpPr/>
          <p:nvPr/>
        </p:nvCxnSpPr>
        <p:spPr>
          <a:xfrm flipH="1" rot="10800000">
            <a:off x="2667000" y="4419600"/>
            <a:ext cx="91440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6"/>
          <p:cNvCxnSpPr/>
          <p:nvPr/>
        </p:nvCxnSpPr>
        <p:spPr>
          <a:xfrm>
            <a:off x="1752600" y="4419600"/>
            <a:ext cx="91440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6"/>
          <p:cNvCxnSpPr/>
          <p:nvPr/>
        </p:nvCxnSpPr>
        <p:spPr>
          <a:xfrm flipH="1" rot="10800000">
            <a:off x="1752600" y="3810000"/>
            <a:ext cx="9144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2" name="Google Shape;162;p16"/>
          <p:cNvCxnSpPr/>
          <p:nvPr/>
        </p:nvCxnSpPr>
        <p:spPr>
          <a:xfrm>
            <a:off x="2667000" y="3810000"/>
            <a:ext cx="9144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3" name="Google Shape;163;p16"/>
          <p:cNvCxnSpPr/>
          <p:nvPr/>
        </p:nvCxnSpPr>
        <p:spPr>
          <a:xfrm rot="5400000">
            <a:off x="1143000" y="3810000"/>
            <a:ext cx="1219994" cy="7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6"/>
          <p:cNvCxnSpPr/>
          <p:nvPr/>
        </p:nvCxnSpPr>
        <p:spPr>
          <a:xfrm rot="5400000">
            <a:off x="2971800" y="3810000"/>
            <a:ext cx="1219994" cy="7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6"/>
          <p:cNvCxnSpPr/>
          <p:nvPr/>
        </p:nvCxnSpPr>
        <p:spPr>
          <a:xfrm rot="5400000">
            <a:off x="2057400" y="3200400"/>
            <a:ext cx="1219994" cy="79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6" name="Google Shape;166;p16"/>
          <p:cNvCxnSpPr/>
          <p:nvPr/>
        </p:nvCxnSpPr>
        <p:spPr>
          <a:xfrm>
            <a:off x="2667000" y="2590800"/>
            <a:ext cx="91440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6"/>
          <p:cNvCxnSpPr/>
          <p:nvPr/>
        </p:nvCxnSpPr>
        <p:spPr>
          <a:xfrm>
            <a:off x="1752600" y="3200400"/>
            <a:ext cx="91440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6"/>
          <p:cNvCxnSpPr/>
          <p:nvPr/>
        </p:nvCxnSpPr>
        <p:spPr>
          <a:xfrm flipH="1" rot="10800000">
            <a:off x="2667000" y="3200400"/>
            <a:ext cx="91440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6"/>
          <p:cNvCxnSpPr/>
          <p:nvPr/>
        </p:nvCxnSpPr>
        <p:spPr>
          <a:xfrm flipH="1" rot="10800000">
            <a:off x="1752600" y="2590800"/>
            <a:ext cx="91440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6"/>
          <p:cNvCxnSpPr/>
          <p:nvPr/>
        </p:nvCxnSpPr>
        <p:spPr>
          <a:xfrm>
            <a:off x="1143000" y="5029200"/>
            <a:ext cx="3124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6"/>
          <p:cNvSpPr/>
          <p:nvPr/>
        </p:nvSpPr>
        <p:spPr>
          <a:xfrm rot="-5400000">
            <a:off x="1828800" y="44958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1524000" y="46482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352800" y="46482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743200" y="2209800"/>
            <a:ext cx="3161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581400" y="2895600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2743200" y="3733800"/>
            <a:ext cx="3161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1371600" y="2971800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2209800" y="3733800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(p’)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3581400" y="4343400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1371600" y="4343400"/>
            <a:ext cx="300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2514600" y="5029200"/>
            <a:ext cx="3000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16"/>
          <p:cNvCxnSpPr/>
          <p:nvPr/>
        </p:nvCxnSpPr>
        <p:spPr>
          <a:xfrm>
            <a:off x="1524000" y="2743200"/>
            <a:ext cx="533400" cy="228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3" name="Google Shape;183;p16"/>
          <p:cNvSpPr txBox="1"/>
          <p:nvPr/>
        </p:nvSpPr>
        <p:spPr>
          <a:xfrm>
            <a:off x="381000" y="2514600"/>
            <a:ext cx="13704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length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6"/>
          <p:cNvCxnSpPr/>
          <p:nvPr/>
        </p:nvCxnSpPr>
        <p:spPr>
          <a:xfrm flipH="1" rot="10800000">
            <a:off x="1752600" y="2438400"/>
            <a:ext cx="914400" cy="762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6"/>
          <p:cNvCxnSpPr/>
          <p:nvPr/>
        </p:nvCxnSpPr>
        <p:spPr>
          <a:xfrm>
            <a:off x="2667000" y="2438400"/>
            <a:ext cx="914400" cy="762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16"/>
          <p:cNvCxnSpPr/>
          <p:nvPr/>
        </p:nvCxnSpPr>
        <p:spPr>
          <a:xfrm>
            <a:off x="1752600" y="3200400"/>
            <a:ext cx="914400" cy="762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16"/>
          <p:cNvCxnSpPr/>
          <p:nvPr/>
        </p:nvCxnSpPr>
        <p:spPr>
          <a:xfrm flipH="1" rot="10800000">
            <a:off x="2667000" y="3200400"/>
            <a:ext cx="914400" cy="762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6"/>
          <p:cNvCxnSpPr/>
          <p:nvPr/>
        </p:nvCxnSpPr>
        <p:spPr>
          <a:xfrm>
            <a:off x="1600200" y="2286000"/>
            <a:ext cx="838200" cy="381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9" name="Google Shape;189;p16"/>
          <p:cNvSpPr txBox="1"/>
          <p:nvPr/>
        </p:nvSpPr>
        <p:spPr>
          <a:xfrm>
            <a:off x="609600" y="2057400"/>
            <a:ext cx="10123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length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2438400" y="2133600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1371600" y="3200400"/>
            <a:ext cx="2952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4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2667000" y="3962400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3657600" y="31242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4572000" y="1905000"/>
            <a:ext cx="42672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cos30= 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o’d’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√3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a’d’     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cos45= 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</a:t>
            </a:r>
            <a:r>
              <a:rPr b="0" i="0" lang="en-US" sz="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AD     √2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length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a’d’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True length          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= 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a’d’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(o’d’=o’D)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o’d’      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= 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x 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√2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0.816496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 √3    √2     √3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16"/>
          <p:cNvCxnSpPr/>
          <p:nvPr/>
        </p:nvCxnSpPr>
        <p:spPr>
          <a:xfrm>
            <a:off x="1752600" y="3200400"/>
            <a:ext cx="1828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16"/>
          <p:cNvSpPr/>
          <p:nvPr/>
        </p:nvSpPr>
        <p:spPr>
          <a:xfrm>
            <a:off x="2667000" y="3200400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 rot="3028716">
            <a:off x="1253224" y="2777225"/>
            <a:ext cx="914400" cy="914400"/>
          </a:xfrm>
          <a:prstGeom prst="arc">
            <a:avLst>
              <a:gd fmla="val 16364902" name="adj1"/>
              <a:gd fmla="val 18340351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 rot="3189869">
            <a:off x="1212515" y="2497428"/>
            <a:ext cx="1328963" cy="1219520"/>
          </a:xfrm>
          <a:prstGeom prst="arc">
            <a:avLst>
              <a:gd fmla="val 16024569" name="adj1"/>
              <a:gd fmla="val 18927808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2133600" y="28956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2514600" y="27432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838200" y="5638800"/>
            <a:ext cx="5148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  Isometric length= 0.816496   x  true length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/>
          <p:nvPr/>
        </p:nvSpPr>
        <p:spPr>
          <a:xfrm rot="2337764">
            <a:off x="2547992" y="4529192"/>
            <a:ext cx="914400" cy="914400"/>
          </a:xfrm>
          <a:prstGeom prst="arc">
            <a:avLst>
              <a:gd fmla="val 16200000" name="adj1"/>
              <a:gd fmla="val 19523341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17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7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17"/>
          <p:cNvCxnSpPr/>
          <p:nvPr/>
        </p:nvCxnSpPr>
        <p:spPr>
          <a:xfrm flipH="1">
            <a:off x="4419600" y="4029184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1" name="Google Shape;211;p17"/>
          <p:cNvSpPr txBox="1"/>
          <p:nvPr/>
        </p:nvSpPr>
        <p:spPr>
          <a:xfrm>
            <a:off x="5562600" y="3724384"/>
            <a:ext cx="25526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projection (√2: √3)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1143000" y="3114784"/>
            <a:ext cx="18336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view (1:1)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7"/>
          <p:cNvCxnSpPr/>
          <p:nvPr/>
        </p:nvCxnSpPr>
        <p:spPr>
          <a:xfrm flipH="1" rot="10800000">
            <a:off x="4267200" y="5172184"/>
            <a:ext cx="2057400" cy="762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7"/>
          <p:cNvCxnSpPr/>
          <p:nvPr/>
        </p:nvCxnSpPr>
        <p:spPr>
          <a:xfrm flipH="1" rot="10800000">
            <a:off x="4267200" y="5629384"/>
            <a:ext cx="8382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17"/>
          <p:cNvSpPr/>
          <p:nvPr/>
        </p:nvSpPr>
        <p:spPr>
          <a:xfrm>
            <a:off x="381000" y="381000"/>
            <a:ext cx="845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view and isometric projection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6" name="Google Shape;216;p17"/>
          <p:cNvGraphicFramePr/>
          <p:nvPr/>
        </p:nvGraphicFramePr>
        <p:xfrm>
          <a:off x="1219200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{AD44A8D6-BF34-44AB-9F85-5DA9F3F7C217}</a:tableStyleId>
              </a:tblPr>
              <a:tblGrid>
                <a:gridCol w="3314700"/>
                <a:gridCol w="3314700"/>
              </a:tblGrid>
              <a:tr h="34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Isometric view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Isometric projection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3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 be drawn with true scale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i.e., the edges parallel to the isometric axes are to be drawn with their true lengths.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 be drawn with isometric scale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i.e., the edges parallel to the isometric axes are to be foreshortened in the ratio </a:t>
                      </a:r>
                      <a:r>
                        <a:rPr b="1" lang="en-US" sz="1800" u="none" cap="none" strike="noStrike"/>
                        <a:t>√2: √3 </a:t>
                      </a:r>
                      <a:r>
                        <a:rPr b="0" lang="en-US" sz="1800" u="none" cap="none" strike="noStrike"/>
                        <a:t>to that of true length</a:t>
                      </a:r>
                      <a:r>
                        <a:rPr lang="en-US" sz="1800" u="none" cap="none" strike="noStrike"/>
                        <a:t>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17" name="Google Shape;217;p17"/>
          <p:cNvCxnSpPr/>
          <p:nvPr/>
        </p:nvCxnSpPr>
        <p:spPr>
          <a:xfrm>
            <a:off x="2286000" y="5934184"/>
            <a:ext cx="411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7"/>
          <p:cNvCxnSpPr/>
          <p:nvPr/>
        </p:nvCxnSpPr>
        <p:spPr>
          <a:xfrm rot="10800000">
            <a:off x="2362200" y="5095984"/>
            <a:ext cx="1905000" cy="838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7"/>
          <p:cNvCxnSpPr/>
          <p:nvPr/>
        </p:nvCxnSpPr>
        <p:spPr>
          <a:xfrm rot="-5400000">
            <a:off x="4267200" y="4791184"/>
            <a:ext cx="16764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17"/>
          <p:cNvCxnSpPr/>
          <p:nvPr/>
        </p:nvCxnSpPr>
        <p:spPr>
          <a:xfrm rot="-5400000">
            <a:off x="3429794" y="5095190"/>
            <a:ext cx="16764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7"/>
          <p:cNvCxnSpPr/>
          <p:nvPr/>
        </p:nvCxnSpPr>
        <p:spPr>
          <a:xfrm rot="-5400000">
            <a:off x="2210594" y="4561790"/>
            <a:ext cx="16764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7"/>
          <p:cNvCxnSpPr/>
          <p:nvPr/>
        </p:nvCxnSpPr>
        <p:spPr>
          <a:xfrm>
            <a:off x="3048000" y="3724384"/>
            <a:ext cx="12192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7"/>
          <p:cNvCxnSpPr/>
          <p:nvPr/>
        </p:nvCxnSpPr>
        <p:spPr>
          <a:xfrm>
            <a:off x="3048000" y="5400784"/>
            <a:ext cx="12192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17"/>
          <p:cNvCxnSpPr/>
          <p:nvPr/>
        </p:nvCxnSpPr>
        <p:spPr>
          <a:xfrm>
            <a:off x="3886200" y="3419584"/>
            <a:ext cx="12192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17"/>
          <p:cNvCxnSpPr/>
          <p:nvPr/>
        </p:nvCxnSpPr>
        <p:spPr>
          <a:xfrm flipH="1" rot="10800000">
            <a:off x="4267200" y="3952984"/>
            <a:ext cx="8382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17"/>
          <p:cNvCxnSpPr/>
          <p:nvPr/>
        </p:nvCxnSpPr>
        <p:spPr>
          <a:xfrm flipH="1" rot="10800000">
            <a:off x="3048000" y="3419584"/>
            <a:ext cx="8382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17"/>
          <p:cNvCxnSpPr/>
          <p:nvPr/>
        </p:nvCxnSpPr>
        <p:spPr>
          <a:xfrm rot="-5400000">
            <a:off x="4305697" y="5057487"/>
            <a:ext cx="1295400" cy="7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17"/>
          <p:cNvCxnSpPr/>
          <p:nvPr/>
        </p:nvCxnSpPr>
        <p:spPr>
          <a:xfrm flipH="1" rot="10800000">
            <a:off x="4267200" y="4410184"/>
            <a:ext cx="6858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17"/>
          <p:cNvCxnSpPr/>
          <p:nvPr/>
        </p:nvCxnSpPr>
        <p:spPr>
          <a:xfrm>
            <a:off x="3200400" y="4181584"/>
            <a:ext cx="10668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17"/>
          <p:cNvCxnSpPr/>
          <p:nvPr/>
        </p:nvCxnSpPr>
        <p:spPr>
          <a:xfrm rot="-5400000">
            <a:off x="2552700" y="4829284"/>
            <a:ext cx="12954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17"/>
          <p:cNvCxnSpPr/>
          <p:nvPr/>
        </p:nvCxnSpPr>
        <p:spPr>
          <a:xfrm>
            <a:off x="3886200" y="3952984"/>
            <a:ext cx="10668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17"/>
          <p:cNvCxnSpPr/>
          <p:nvPr/>
        </p:nvCxnSpPr>
        <p:spPr>
          <a:xfrm flipH="1" rot="10800000">
            <a:off x="3200400" y="3952984"/>
            <a:ext cx="6858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17"/>
          <p:cNvCxnSpPr/>
          <p:nvPr/>
        </p:nvCxnSpPr>
        <p:spPr>
          <a:xfrm>
            <a:off x="2895600" y="3419584"/>
            <a:ext cx="762000" cy="381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4" name="Google Shape;234;p17"/>
          <p:cNvCxnSpPr/>
          <p:nvPr/>
        </p:nvCxnSpPr>
        <p:spPr>
          <a:xfrm>
            <a:off x="1143000" y="3419584"/>
            <a:ext cx="1752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17"/>
          <p:cNvCxnSpPr/>
          <p:nvPr/>
        </p:nvCxnSpPr>
        <p:spPr>
          <a:xfrm>
            <a:off x="5562600" y="4029184"/>
            <a:ext cx="2590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17"/>
          <p:cNvSpPr/>
          <p:nvPr/>
        </p:nvSpPr>
        <p:spPr>
          <a:xfrm>
            <a:off x="2743200" y="5553184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5638800" y="5553184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 rot="2337764">
            <a:off x="4681592" y="5367392"/>
            <a:ext cx="914400" cy="914400"/>
          </a:xfrm>
          <a:prstGeom prst="arc">
            <a:avLst>
              <a:gd fmla="val 16630609" name="adj1"/>
              <a:gd fmla="val 19934279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 rot="-5400000">
            <a:off x="3200400" y="5400784"/>
            <a:ext cx="914400" cy="914400"/>
          </a:xfrm>
          <a:prstGeom prst="arc">
            <a:avLst>
              <a:gd fmla="val 15767147" name="adj1"/>
              <a:gd fmla="val 18828815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18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8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457200" y="533400"/>
            <a:ext cx="845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scale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18"/>
          <p:cNvCxnSpPr/>
          <p:nvPr/>
        </p:nvCxnSpPr>
        <p:spPr>
          <a:xfrm>
            <a:off x="2439194" y="5485606"/>
            <a:ext cx="3810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8"/>
          <p:cNvCxnSpPr/>
          <p:nvPr/>
        </p:nvCxnSpPr>
        <p:spPr>
          <a:xfrm flipH="1" rot="10800000">
            <a:off x="2439194" y="2666206"/>
            <a:ext cx="3810000" cy="2819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8"/>
          <p:cNvCxnSpPr/>
          <p:nvPr/>
        </p:nvCxnSpPr>
        <p:spPr>
          <a:xfrm flipH="1" rot="10800000">
            <a:off x="2439194" y="3961606"/>
            <a:ext cx="3810000" cy="1524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18"/>
          <p:cNvCxnSpPr/>
          <p:nvPr/>
        </p:nvCxnSpPr>
        <p:spPr>
          <a:xfrm rot="5400000">
            <a:off x="4839494" y="4075906"/>
            <a:ext cx="2819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18"/>
          <p:cNvCxnSpPr/>
          <p:nvPr/>
        </p:nvCxnSpPr>
        <p:spPr>
          <a:xfrm flipH="1" rot="5400000">
            <a:off x="2591594" y="4876006"/>
            <a:ext cx="304800" cy="304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18"/>
          <p:cNvSpPr txBox="1"/>
          <p:nvPr/>
        </p:nvSpPr>
        <p:spPr>
          <a:xfrm>
            <a:off x="2362994" y="4876006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18"/>
          <p:cNvCxnSpPr/>
          <p:nvPr/>
        </p:nvCxnSpPr>
        <p:spPr>
          <a:xfrm flipH="1" rot="5400000">
            <a:off x="2972594" y="4571206"/>
            <a:ext cx="304800" cy="304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18"/>
          <p:cNvSpPr txBox="1"/>
          <p:nvPr/>
        </p:nvSpPr>
        <p:spPr>
          <a:xfrm>
            <a:off x="2743994" y="4571206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18"/>
          <p:cNvCxnSpPr/>
          <p:nvPr/>
        </p:nvCxnSpPr>
        <p:spPr>
          <a:xfrm flipH="1" rot="5400000">
            <a:off x="3353594" y="4266406"/>
            <a:ext cx="304800" cy="304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18"/>
          <p:cNvSpPr txBox="1"/>
          <p:nvPr/>
        </p:nvSpPr>
        <p:spPr>
          <a:xfrm>
            <a:off x="3124994" y="4266406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18"/>
          <p:cNvCxnSpPr/>
          <p:nvPr/>
        </p:nvCxnSpPr>
        <p:spPr>
          <a:xfrm flipH="1" rot="5400000">
            <a:off x="3734594" y="3961606"/>
            <a:ext cx="304800" cy="304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18"/>
          <p:cNvSpPr txBox="1"/>
          <p:nvPr/>
        </p:nvSpPr>
        <p:spPr>
          <a:xfrm>
            <a:off x="3505994" y="3961606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18"/>
          <p:cNvCxnSpPr/>
          <p:nvPr/>
        </p:nvCxnSpPr>
        <p:spPr>
          <a:xfrm flipH="1" rot="5400000">
            <a:off x="4191794" y="3656806"/>
            <a:ext cx="304800" cy="304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18"/>
          <p:cNvSpPr txBox="1"/>
          <p:nvPr/>
        </p:nvSpPr>
        <p:spPr>
          <a:xfrm>
            <a:off x="3963194" y="3656806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18"/>
          <p:cNvCxnSpPr/>
          <p:nvPr/>
        </p:nvCxnSpPr>
        <p:spPr>
          <a:xfrm rot="5400000">
            <a:off x="4153694" y="4304506"/>
            <a:ext cx="685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18"/>
          <p:cNvCxnSpPr/>
          <p:nvPr/>
        </p:nvCxnSpPr>
        <p:spPr>
          <a:xfrm rot="5400000">
            <a:off x="3735388" y="4570412"/>
            <a:ext cx="609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18"/>
          <p:cNvCxnSpPr/>
          <p:nvPr/>
        </p:nvCxnSpPr>
        <p:spPr>
          <a:xfrm rot="5400000">
            <a:off x="3430588" y="4799012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18"/>
          <p:cNvCxnSpPr/>
          <p:nvPr/>
        </p:nvCxnSpPr>
        <p:spPr>
          <a:xfrm rot="5400000">
            <a:off x="3125788" y="5027612"/>
            <a:ext cx="30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18"/>
          <p:cNvCxnSpPr/>
          <p:nvPr/>
        </p:nvCxnSpPr>
        <p:spPr>
          <a:xfrm rot="5400000">
            <a:off x="2820988" y="5256212"/>
            <a:ext cx="152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18"/>
          <p:cNvSpPr txBox="1"/>
          <p:nvPr/>
        </p:nvSpPr>
        <p:spPr>
          <a:xfrm>
            <a:off x="2820194" y="5257006"/>
            <a:ext cx="3161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3201194" y="5104606"/>
            <a:ext cx="3161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3582194" y="4952206"/>
            <a:ext cx="3161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3963194" y="4799806"/>
            <a:ext cx="3161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4420394" y="4647406"/>
            <a:ext cx="3161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2210594" y="5485606"/>
            <a:ext cx="3209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401594" y="5485606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6325394" y="2437606"/>
            <a:ext cx="2968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6325394" y="3809206"/>
            <a:ext cx="2936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5487194" y="3809206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5106194" y="4647406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18"/>
          <p:cNvCxnSpPr/>
          <p:nvPr/>
        </p:nvCxnSpPr>
        <p:spPr>
          <a:xfrm flipH="1" rot="-5400000">
            <a:off x="4801394" y="2742406"/>
            <a:ext cx="1447800" cy="1143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9" name="Google Shape;279;p18"/>
          <p:cNvCxnSpPr/>
          <p:nvPr/>
        </p:nvCxnSpPr>
        <p:spPr>
          <a:xfrm flipH="1" rot="-5400000">
            <a:off x="4839494" y="2018506"/>
            <a:ext cx="1066800" cy="838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0" name="Google Shape;280;p18"/>
          <p:cNvCxnSpPr/>
          <p:nvPr/>
        </p:nvCxnSpPr>
        <p:spPr>
          <a:xfrm rot="10800000">
            <a:off x="2439194" y="2590006"/>
            <a:ext cx="2514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8"/>
          <p:cNvCxnSpPr/>
          <p:nvPr/>
        </p:nvCxnSpPr>
        <p:spPr>
          <a:xfrm rot="10800000">
            <a:off x="2439194" y="1904206"/>
            <a:ext cx="25146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18"/>
          <p:cNvSpPr/>
          <p:nvPr/>
        </p:nvSpPr>
        <p:spPr>
          <a:xfrm>
            <a:off x="2439194" y="2285206"/>
            <a:ext cx="163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 scale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2438400" y="1599406"/>
            <a:ext cx="1117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scale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1066800" y="2743200"/>
            <a:ext cx="4800600" cy="5105400"/>
          </a:xfrm>
          <a:prstGeom prst="arc">
            <a:avLst>
              <a:gd fmla="val 18772449" name="adj1"/>
              <a:gd fmla="val 260954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2362200" y="3733800"/>
            <a:ext cx="2895600" cy="3352800"/>
          </a:xfrm>
          <a:prstGeom prst="arc">
            <a:avLst>
              <a:gd fmla="val 19247626" name="adj1"/>
              <a:gd fmla="val 145167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19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19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85799"/>
            <a:ext cx="8839200" cy="541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/>
          <p:nvPr/>
        </p:nvSpPr>
        <p:spPr>
          <a:xfrm>
            <a:off x="324134" y="228600"/>
            <a:ext cx="8458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5080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ISOMETRIC GRID LINES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/>
          <p:nvPr/>
        </p:nvSpPr>
        <p:spPr>
          <a:xfrm>
            <a:off x="304800" y="685800"/>
            <a:ext cx="8839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1.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isometric projection of a rectangular prism having dimensions 25x10x45 mm. </a:t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3581400" y="228600"/>
            <a:ext cx="441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problems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20"/>
          <p:cNvCxnSpPr/>
          <p:nvPr/>
        </p:nvCxnSpPr>
        <p:spPr>
          <a:xfrm flipH="1" rot="10800000">
            <a:off x="6096000" y="4114800"/>
            <a:ext cx="20574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20"/>
          <p:cNvCxnSpPr/>
          <p:nvPr/>
        </p:nvCxnSpPr>
        <p:spPr>
          <a:xfrm>
            <a:off x="4114800" y="5029200"/>
            <a:ext cx="411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20"/>
          <p:cNvCxnSpPr/>
          <p:nvPr/>
        </p:nvCxnSpPr>
        <p:spPr>
          <a:xfrm rot="10800000">
            <a:off x="4114800" y="4038600"/>
            <a:ext cx="1981200" cy="990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20"/>
          <p:cNvSpPr/>
          <p:nvPr/>
        </p:nvSpPr>
        <p:spPr>
          <a:xfrm rot="2337764">
            <a:off x="6357992" y="4452993"/>
            <a:ext cx="914400" cy="914400"/>
          </a:xfrm>
          <a:prstGeom prst="arc">
            <a:avLst>
              <a:gd fmla="val 16630609" name="adj1"/>
              <a:gd fmla="val 19934279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0"/>
          <p:cNvSpPr/>
          <p:nvPr/>
        </p:nvSpPr>
        <p:spPr>
          <a:xfrm rot="-5400000">
            <a:off x="5029200" y="44958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4572000" y="46482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7467600" y="46482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20"/>
          <p:cNvCxnSpPr/>
          <p:nvPr/>
        </p:nvCxnSpPr>
        <p:spPr>
          <a:xfrm rot="-5400000">
            <a:off x="4914900" y="3848100"/>
            <a:ext cx="2362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20"/>
          <p:cNvCxnSpPr/>
          <p:nvPr/>
        </p:nvCxnSpPr>
        <p:spPr>
          <a:xfrm flipH="1" rot="10800000">
            <a:off x="6096000" y="4648200"/>
            <a:ext cx="8382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20"/>
          <p:cNvCxnSpPr/>
          <p:nvPr/>
        </p:nvCxnSpPr>
        <p:spPr>
          <a:xfrm rot="10800000">
            <a:off x="5791200" y="4876800"/>
            <a:ext cx="3048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20"/>
          <p:cNvCxnSpPr/>
          <p:nvPr/>
        </p:nvCxnSpPr>
        <p:spPr>
          <a:xfrm rot="-5400000">
            <a:off x="5372100" y="4305300"/>
            <a:ext cx="1447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20"/>
          <p:cNvCxnSpPr/>
          <p:nvPr/>
        </p:nvCxnSpPr>
        <p:spPr>
          <a:xfrm rot="-5400000">
            <a:off x="6211094" y="3923506"/>
            <a:ext cx="1447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20"/>
          <p:cNvCxnSpPr/>
          <p:nvPr/>
        </p:nvCxnSpPr>
        <p:spPr>
          <a:xfrm rot="-5400000">
            <a:off x="5068094" y="4152106"/>
            <a:ext cx="1447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20"/>
          <p:cNvCxnSpPr/>
          <p:nvPr/>
        </p:nvCxnSpPr>
        <p:spPr>
          <a:xfrm flipH="1" rot="10800000">
            <a:off x="6096000" y="3200400"/>
            <a:ext cx="8382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20"/>
          <p:cNvCxnSpPr/>
          <p:nvPr/>
        </p:nvCxnSpPr>
        <p:spPr>
          <a:xfrm flipH="1" rot="10800000">
            <a:off x="5791200" y="3048000"/>
            <a:ext cx="8382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20"/>
          <p:cNvCxnSpPr/>
          <p:nvPr/>
        </p:nvCxnSpPr>
        <p:spPr>
          <a:xfrm rot="10800000">
            <a:off x="5791200" y="3429000"/>
            <a:ext cx="3048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20"/>
          <p:cNvCxnSpPr/>
          <p:nvPr/>
        </p:nvCxnSpPr>
        <p:spPr>
          <a:xfrm rot="10800000">
            <a:off x="6629400" y="3048000"/>
            <a:ext cx="3048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20"/>
          <p:cNvSpPr txBox="1"/>
          <p:nvPr/>
        </p:nvSpPr>
        <p:spPr>
          <a:xfrm>
            <a:off x="6096000" y="3505200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6934200" y="3124200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6477000" y="2743200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5562600" y="3200400"/>
            <a:ext cx="2952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5943600" y="50292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6858000" y="4648200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5486400" y="4756304"/>
            <a:ext cx="2664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20"/>
          <p:cNvCxnSpPr/>
          <p:nvPr/>
        </p:nvCxnSpPr>
        <p:spPr>
          <a:xfrm>
            <a:off x="533400" y="3886200"/>
            <a:ext cx="2743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20"/>
          <p:cNvSpPr/>
          <p:nvPr/>
        </p:nvSpPr>
        <p:spPr>
          <a:xfrm>
            <a:off x="1600200" y="4495800"/>
            <a:ext cx="1219200" cy="381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600200" y="2438400"/>
            <a:ext cx="1219200" cy="144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20"/>
          <p:cNvCxnSpPr/>
          <p:nvPr/>
        </p:nvCxnSpPr>
        <p:spPr>
          <a:xfrm rot="10800000">
            <a:off x="1143000" y="44958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0"/>
          <p:cNvCxnSpPr/>
          <p:nvPr/>
        </p:nvCxnSpPr>
        <p:spPr>
          <a:xfrm rot="10800000">
            <a:off x="1143000" y="48768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0"/>
          <p:cNvCxnSpPr/>
          <p:nvPr/>
        </p:nvCxnSpPr>
        <p:spPr>
          <a:xfrm rot="10800000">
            <a:off x="1143000" y="24384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0"/>
          <p:cNvCxnSpPr/>
          <p:nvPr/>
        </p:nvCxnSpPr>
        <p:spPr>
          <a:xfrm rot="5400000">
            <a:off x="1371600" y="51054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0"/>
          <p:cNvCxnSpPr/>
          <p:nvPr/>
        </p:nvCxnSpPr>
        <p:spPr>
          <a:xfrm rot="5400000">
            <a:off x="2591594" y="5104606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20"/>
          <p:cNvCxnSpPr/>
          <p:nvPr/>
        </p:nvCxnSpPr>
        <p:spPr>
          <a:xfrm rot="5400000">
            <a:off x="495300" y="3162300"/>
            <a:ext cx="1447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5" name="Google Shape;335;p20"/>
          <p:cNvCxnSpPr/>
          <p:nvPr/>
        </p:nvCxnSpPr>
        <p:spPr>
          <a:xfrm>
            <a:off x="1600200" y="5257800"/>
            <a:ext cx="1219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6" name="Google Shape;336;p20"/>
          <p:cNvCxnSpPr/>
          <p:nvPr/>
        </p:nvCxnSpPr>
        <p:spPr>
          <a:xfrm rot="5400000">
            <a:off x="1028700" y="4686300"/>
            <a:ext cx="3810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7" name="Google Shape;337;p20"/>
          <p:cNvSpPr txBox="1"/>
          <p:nvPr/>
        </p:nvSpPr>
        <p:spPr>
          <a:xfrm>
            <a:off x="228600" y="36576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3276600" y="37338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685800" y="3581400"/>
            <a:ext cx="3802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685800" y="388620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2057400" y="5257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838200" y="4495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914400" y="3048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1143000" y="4876800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a(p)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2743200" y="4267200"/>
            <a:ext cx="72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c(r)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2743200" y="4800600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b(q)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 txBox="1"/>
          <p:nvPr/>
        </p:nvSpPr>
        <p:spPr>
          <a:xfrm>
            <a:off x="1219200" y="4191000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d(s)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 txBox="1"/>
          <p:nvPr/>
        </p:nvSpPr>
        <p:spPr>
          <a:xfrm>
            <a:off x="1143000" y="3886200"/>
            <a:ext cx="79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p’(s’)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1219200" y="2057400"/>
            <a:ext cx="8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a’(d’)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2590800" y="3886200"/>
            <a:ext cx="5463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q’(r’)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0"/>
          <p:cNvSpPr txBox="1"/>
          <p:nvPr/>
        </p:nvSpPr>
        <p:spPr>
          <a:xfrm>
            <a:off x="2590800" y="2057400"/>
            <a:ext cx="72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b’(c’)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20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20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p21"/>
          <p:cNvCxnSpPr/>
          <p:nvPr/>
        </p:nvCxnSpPr>
        <p:spPr>
          <a:xfrm rot="-5400000">
            <a:off x="6526553" y="4392953"/>
            <a:ext cx="205740" cy="45715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21"/>
          <p:cNvCxnSpPr/>
          <p:nvPr/>
        </p:nvCxnSpPr>
        <p:spPr>
          <a:xfrm rot="-5400000">
            <a:off x="6230145" y="3828255"/>
            <a:ext cx="1257430" cy="1719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21"/>
          <p:cNvCxnSpPr/>
          <p:nvPr/>
        </p:nvCxnSpPr>
        <p:spPr>
          <a:xfrm rot="-5400000">
            <a:off x="5785104" y="4056855"/>
            <a:ext cx="1257430" cy="1719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21"/>
          <p:cNvCxnSpPr/>
          <p:nvPr/>
        </p:nvCxnSpPr>
        <p:spPr>
          <a:xfrm rot="-5400000">
            <a:off x="4934745" y="3904455"/>
            <a:ext cx="1257430" cy="1719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21"/>
          <p:cNvCxnSpPr/>
          <p:nvPr/>
        </p:nvCxnSpPr>
        <p:spPr>
          <a:xfrm rot="-5400000">
            <a:off x="4858545" y="3675855"/>
            <a:ext cx="1257430" cy="1719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21"/>
          <p:cNvCxnSpPr/>
          <p:nvPr/>
        </p:nvCxnSpPr>
        <p:spPr>
          <a:xfrm flipH="1" rot="-5400000">
            <a:off x="5341617" y="4404359"/>
            <a:ext cx="358141" cy="83823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p21"/>
          <p:cNvSpPr txBox="1"/>
          <p:nvPr/>
        </p:nvSpPr>
        <p:spPr>
          <a:xfrm>
            <a:off x="5181600" y="4114800"/>
            <a:ext cx="300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21"/>
          <p:cNvCxnSpPr/>
          <p:nvPr/>
        </p:nvCxnSpPr>
        <p:spPr>
          <a:xfrm flipH="1" rot="-5400000">
            <a:off x="5932193" y="4255747"/>
            <a:ext cx="121919" cy="815386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21"/>
          <p:cNvCxnSpPr/>
          <p:nvPr/>
        </p:nvCxnSpPr>
        <p:spPr>
          <a:xfrm flipH="1" rot="10800000">
            <a:off x="5181600" y="39624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21"/>
          <p:cNvCxnSpPr/>
          <p:nvPr/>
        </p:nvCxnSpPr>
        <p:spPr>
          <a:xfrm flipH="1" rot="10800000">
            <a:off x="5455918" y="4061460"/>
            <a:ext cx="487682" cy="228601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21"/>
          <p:cNvCxnSpPr/>
          <p:nvPr/>
        </p:nvCxnSpPr>
        <p:spPr>
          <a:xfrm rot="10800000">
            <a:off x="4114800" y="3886200"/>
            <a:ext cx="1981200" cy="9906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21"/>
          <p:cNvCxnSpPr/>
          <p:nvPr/>
        </p:nvCxnSpPr>
        <p:spPr>
          <a:xfrm rot="10800000">
            <a:off x="5181600" y="44196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p21"/>
          <p:cNvSpPr/>
          <p:nvPr/>
        </p:nvSpPr>
        <p:spPr>
          <a:xfrm>
            <a:off x="1600200" y="3962400"/>
            <a:ext cx="1219200" cy="1143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1600200" y="3962400"/>
            <a:ext cx="1219200" cy="1143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304800" y="457200"/>
            <a:ext cx="861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2.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hexagonal prism of base sides 30mm and axis length 60mm is resting on HP on its base with a side of base parallel to VP. Draw the isometric projection of the prism. </a:t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21"/>
          <p:cNvCxnSpPr/>
          <p:nvPr/>
        </p:nvCxnSpPr>
        <p:spPr>
          <a:xfrm flipH="1" rot="10800000">
            <a:off x="6096000" y="3962400"/>
            <a:ext cx="2057400" cy="914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21"/>
          <p:cNvCxnSpPr/>
          <p:nvPr/>
        </p:nvCxnSpPr>
        <p:spPr>
          <a:xfrm>
            <a:off x="4114800" y="4876800"/>
            <a:ext cx="4114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21"/>
          <p:cNvSpPr/>
          <p:nvPr/>
        </p:nvSpPr>
        <p:spPr>
          <a:xfrm rot="2337764">
            <a:off x="6510392" y="4310008"/>
            <a:ext cx="914400" cy="914400"/>
          </a:xfrm>
          <a:prstGeom prst="arc">
            <a:avLst>
              <a:gd fmla="val 15808619" name="adj1"/>
              <a:gd fmla="val 19934279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1"/>
          <p:cNvSpPr/>
          <p:nvPr/>
        </p:nvSpPr>
        <p:spPr>
          <a:xfrm rot="-5400000">
            <a:off x="5029200" y="4343400"/>
            <a:ext cx="914400" cy="914400"/>
          </a:xfrm>
          <a:prstGeom prst="arc">
            <a:avLst>
              <a:gd fmla="val 15767147" name="adj1"/>
              <a:gd fmla="val 1926527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4572000" y="44958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7467600" y="4495800"/>
            <a:ext cx="428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21"/>
          <p:cNvCxnSpPr/>
          <p:nvPr/>
        </p:nvCxnSpPr>
        <p:spPr>
          <a:xfrm rot="-5400000">
            <a:off x="5447506" y="4229100"/>
            <a:ext cx="1296194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21"/>
          <p:cNvCxnSpPr/>
          <p:nvPr/>
        </p:nvCxnSpPr>
        <p:spPr>
          <a:xfrm>
            <a:off x="533400" y="3429000"/>
            <a:ext cx="2743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21"/>
          <p:cNvSpPr/>
          <p:nvPr/>
        </p:nvSpPr>
        <p:spPr>
          <a:xfrm>
            <a:off x="1600200" y="1981200"/>
            <a:ext cx="1219200" cy="144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21"/>
          <p:cNvCxnSpPr/>
          <p:nvPr/>
        </p:nvCxnSpPr>
        <p:spPr>
          <a:xfrm rot="10800000">
            <a:off x="1143000" y="19812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p21"/>
          <p:cNvCxnSpPr/>
          <p:nvPr/>
        </p:nvCxnSpPr>
        <p:spPr>
          <a:xfrm rot="5400000">
            <a:off x="1645920" y="5333206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21"/>
          <p:cNvCxnSpPr/>
          <p:nvPr/>
        </p:nvCxnSpPr>
        <p:spPr>
          <a:xfrm rot="5400000">
            <a:off x="2286000" y="5333206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21"/>
          <p:cNvCxnSpPr/>
          <p:nvPr/>
        </p:nvCxnSpPr>
        <p:spPr>
          <a:xfrm rot="5400000">
            <a:off x="495300" y="2705100"/>
            <a:ext cx="14478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7" name="Google Shape;387;p21"/>
          <p:cNvCxnSpPr/>
          <p:nvPr/>
        </p:nvCxnSpPr>
        <p:spPr>
          <a:xfrm>
            <a:off x="1866900" y="5486400"/>
            <a:ext cx="6477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88" name="Google Shape;388;p21"/>
          <p:cNvSpPr txBox="1"/>
          <p:nvPr/>
        </p:nvSpPr>
        <p:spPr>
          <a:xfrm>
            <a:off x="228600" y="32004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3276600" y="32766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685800" y="3124200"/>
            <a:ext cx="3802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685800" y="342900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1981200" y="5486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914400" y="2590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1066800" y="4419600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a(p)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2667000" y="5181600"/>
            <a:ext cx="61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c(r)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1371600" y="5181600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b(q)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2895600" y="4343400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d(s)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21"/>
          <p:cNvCxnSpPr/>
          <p:nvPr/>
        </p:nvCxnSpPr>
        <p:spPr>
          <a:xfrm rot="-5400000">
            <a:off x="1600200" y="3695303"/>
            <a:ext cx="533400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21"/>
          <p:cNvCxnSpPr>
            <a:stCxn id="372" idx="3"/>
          </p:cNvCxnSpPr>
          <p:nvPr/>
        </p:nvCxnSpPr>
        <p:spPr>
          <a:xfrm rot="10800000">
            <a:off x="1598700" y="3352800"/>
            <a:ext cx="1500" cy="11811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21"/>
          <p:cNvCxnSpPr/>
          <p:nvPr/>
        </p:nvCxnSpPr>
        <p:spPr>
          <a:xfrm rot="10800000">
            <a:off x="2819400" y="3352800"/>
            <a:ext cx="1588" cy="1143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21"/>
          <p:cNvCxnSpPr/>
          <p:nvPr/>
        </p:nvCxnSpPr>
        <p:spPr>
          <a:xfrm rot="-5400000">
            <a:off x="2286000" y="3695303"/>
            <a:ext cx="533400" cy="794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21"/>
          <p:cNvCxnSpPr/>
          <p:nvPr/>
        </p:nvCxnSpPr>
        <p:spPr>
          <a:xfrm rot="-5400000">
            <a:off x="1143000" y="2705100"/>
            <a:ext cx="1447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21"/>
          <p:cNvCxnSpPr/>
          <p:nvPr/>
        </p:nvCxnSpPr>
        <p:spPr>
          <a:xfrm rot="-5400000">
            <a:off x="1837944" y="2704306"/>
            <a:ext cx="1447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21"/>
          <p:cNvSpPr txBox="1"/>
          <p:nvPr/>
        </p:nvSpPr>
        <p:spPr>
          <a:xfrm>
            <a:off x="2362200" y="3657600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e(t)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1676400" y="3657600"/>
            <a:ext cx="64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f(u)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" name="Google Shape;406;p21"/>
          <p:cNvCxnSpPr/>
          <p:nvPr/>
        </p:nvCxnSpPr>
        <p:spPr>
          <a:xfrm rot="-5400000">
            <a:off x="5448300" y="4229100"/>
            <a:ext cx="1295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21"/>
          <p:cNvCxnSpPr/>
          <p:nvPr/>
        </p:nvCxnSpPr>
        <p:spPr>
          <a:xfrm rot="-5400000">
            <a:off x="6439694" y="3771106"/>
            <a:ext cx="1295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21"/>
          <p:cNvCxnSpPr/>
          <p:nvPr/>
        </p:nvCxnSpPr>
        <p:spPr>
          <a:xfrm rot="-5400000">
            <a:off x="4534694" y="3771106"/>
            <a:ext cx="1295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21"/>
          <p:cNvCxnSpPr/>
          <p:nvPr/>
        </p:nvCxnSpPr>
        <p:spPr>
          <a:xfrm flipH="1" rot="10800000">
            <a:off x="6096000" y="4419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21"/>
          <p:cNvCxnSpPr/>
          <p:nvPr/>
        </p:nvCxnSpPr>
        <p:spPr>
          <a:xfrm rot="10800000">
            <a:off x="5181600" y="3124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21"/>
          <p:cNvCxnSpPr/>
          <p:nvPr/>
        </p:nvCxnSpPr>
        <p:spPr>
          <a:xfrm rot="10800000">
            <a:off x="6172200" y="26670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21"/>
          <p:cNvCxnSpPr/>
          <p:nvPr/>
        </p:nvCxnSpPr>
        <p:spPr>
          <a:xfrm flipH="1" rot="10800000">
            <a:off x="6096000" y="31242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21"/>
          <p:cNvCxnSpPr/>
          <p:nvPr/>
        </p:nvCxnSpPr>
        <p:spPr>
          <a:xfrm flipH="1" rot="10800000">
            <a:off x="5181600" y="26670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21"/>
          <p:cNvCxnSpPr/>
          <p:nvPr/>
        </p:nvCxnSpPr>
        <p:spPr>
          <a:xfrm rot="10800000">
            <a:off x="6172200" y="3962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21"/>
          <p:cNvCxnSpPr/>
          <p:nvPr/>
        </p:nvCxnSpPr>
        <p:spPr>
          <a:xfrm rot="-5400000">
            <a:off x="5525294" y="3313906"/>
            <a:ext cx="1295400" cy="1588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p21"/>
          <p:cNvSpPr/>
          <p:nvPr/>
        </p:nvSpPr>
        <p:spPr>
          <a:xfrm flipH="1">
            <a:off x="6858000" y="44958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1"/>
          <p:cNvSpPr/>
          <p:nvPr/>
        </p:nvSpPr>
        <p:spPr>
          <a:xfrm>
            <a:off x="6553200" y="41148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1"/>
          <p:cNvSpPr/>
          <p:nvPr/>
        </p:nvSpPr>
        <p:spPr>
          <a:xfrm flipH="1">
            <a:off x="6400800" y="47244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1"/>
          <p:cNvSpPr/>
          <p:nvPr/>
        </p:nvSpPr>
        <p:spPr>
          <a:xfrm flipH="1">
            <a:off x="5455918" y="42672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1"/>
          <p:cNvSpPr/>
          <p:nvPr/>
        </p:nvSpPr>
        <p:spPr>
          <a:xfrm flipH="1" rot="10800000">
            <a:off x="5943600" y="40386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5562600" y="4602481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21"/>
          <p:cNvCxnSpPr>
            <a:stCxn id="421" idx="1"/>
            <a:endCxn id="418" idx="0"/>
          </p:cNvCxnSpPr>
          <p:nvPr/>
        </p:nvCxnSpPr>
        <p:spPr>
          <a:xfrm>
            <a:off x="5569295" y="4609176"/>
            <a:ext cx="854400" cy="1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21"/>
          <p:cNvCxnSpPr>
            <a:stCxn id="419" idx="0"/>
            <a:endCxn id="421" idx="1"/>
          </p:cNvCxnSpPr>
          <p:nvPr/>
        </p:nvCxnSpPr>
        <p:spPr>
          <a:xfrm>
            <a:off x="5478778" y="4267200"/>
            <a:ext cx="90600" cy="34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21"/>
          <p:cNvCxnSpPr>
            <a:stCxn id="420" idx="2"/>
            <a:endCxn id="417" idx="3"/>
          </p:cNvCxnSpPr>
          <p:nvPr/>
        </p:nvCxnSpPr>
        <p:spPr>
          <a:xfrm>
            <a:off x="5943600" y="4061460"/>
            <a:ext cx="616200" cy="92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21"/>
          <p:cNvCxnSpPr>
            <a:stCxn id="417" idx="1"/>
            <a:endCxn id="416" idx="7"/>
          </p:cNvCxnSpPr>
          <p:nvPr/>
        </p:nvCxnSpPr>
        <p:spPr>
          <a:xfrm>
            <a:off x="6559895" y="4121495"/>
            <a:ext cx="304800" cy="3810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21"/>
          <p:cNvCxnSpPr>
            <a:stCxn id="418" idx="7"/>
            <a:endCxn id="416" idx="6"/>
          </p:cNvCxnSpPr>
          <p:nvPr/>
        </p:nvCxnSpPr>
        <p:spPr>
          <a:xfrm flipH="1" rot="10800000">
            <a:off x="6407496" y="4518695"/>
            <a:ext cx="450600" cy="2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21"/>
          <p:cNvCxnSpPr>
            <a:stCxn id="419" idx="0"/>
          </p:cNvCxnSpPr>
          <p:nvPr/>
        </p:nvCxnSpPr>
        <p:spPr>
          <a:xfrm flipH="1" rot="10800000">
            <a:off x="5478778" y="2971800"/>
            <a:ext cx="7500" cy="12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21"/>
          <p:cNvCxnSpPr>
            <a:stCxn id="421" idx="1"/>
          </p:cNvCxnSpPr>
          <p:nvPr/>
        </p:nvCxnSpPr>
        <p:spPr>
          <a:xfrm rot="10800000">
            <a:off x="5562695" y="3276576"/>
            <a:ext cx="6600" cy="133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21"/>
          <p:cNvCxnSpPr/>
          <p:nvPr/>
        </p:nvCxnSpPr>
        <p:spPr>
          <a:xfrm rot="-5400000">
            <a:off x="5775960" y="4072888"/>
            <a:ext cx="1295400" cy="762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21"/>
          <p:cNvCxnSpPr/>
          <p:nvPr/>
        </p:nvCxnSpPr>
        <p:spPr>
          <a:xfrm rot="-5400000">
            <a:off x="6214112" y="3844288"/>
            <a:ext cx="1295400" cy="762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21"/>
          <p:cNvCxnSpPr/>
          <p:nvPr/>
        </p:nvCxnSpPr>
        <p:spPr>
          <a:xfrm rot="-5400000">
            <a:off x="5958840" y="3524249"/>
            <a:ext cx="1257430" cy="1719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21"/>
          <p:cNvCxnSpPr/>
          <p:nvPr/>
        </p:nvCxnSpPr>
        <p:spPr>
          <a:xfrm rot="-5400000">
            <a:off x="5295901" y="3390899"/>
            <a:ext cx="1295400" cy="2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21"/>
          <p:cNvCxnSpPr/>
          <p:nvPr/>
        </p:nvCxnSpPr>
        <p:spPr>
          <a:xfrm flipH="1" rot="-5400000">
            <a:off x="5938867" y="2951828"/>
            <a:ext cx="115224" cy="85436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21"/>
          <p:cNvCxnSpPr/>
          <p:nvPr/>
        </p:nvCxnSpPr>
        <p:spPr>
          <a:xfrm flipH="1" rot="-5400000">
            <a:off x="5353050" y="3105151"/>
            <a:ext cx="341976" cy="9051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21"/>
          <p:cNvCxnSpPr/>
          <p:nvPr/>
        </p:nvCxnSpPr>
        <p:spPr>
          <a:xfrm>
            <a:off x="5943601" y="2773680"/>
            <a:ext cx="616295" cy="9236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21"/>
          <p:cNvCxnSpPr/>
          <p:nvPr/>
        </p:nvCxnSpPr>
        <p:spPr>
          <a:xfrm flipH="1" rot="-5400000">
            <a:off x="6521797" y="2871817"/>
            <a:ext cx="3810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21"/>
          <p:cNvCxnSpPr/>
          <p:nvPr/>
        </p:nvCxnSpPr>
        <p:spPr>
          <a:xfrm rot="-5400000">
            <a:off x="6526532" y="3111848"/>
            <a:ext cx="212435" cy="45050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21"/>
          <p:cNvCxnSpPr/>
          <p:nvPr/>
        </p:nvCxnSpPr>
        <p:spPr>
          <a:xfrm flipH="1" rot="10800000">
            <a:off x="5455920" y="2773682"/>
            <a:ext cx="487682" cy="22860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21"/>
          <p:cNvSpPr txBox="1"/>
          <p:nvPr/>
        </p:nvSpPr>
        <p:spPr>
          <a:xfrm>
            <a:off x="5334000" y="45720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6248400" y="4724400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1"/>
          <p:cNvSpPr txBox="1"/>
          <p:nvPr/>
        </p:nvSpPr>
        <p:spPr>
          <a:xfrm>
            <a:off x="6781800" y="4495800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 txBox="1"/>
          <p:nvPr/>
        </p:nvSpPr>
        <p:spPr>
          <a:xfrm>
            <a:off x="5562600" y="3276600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00800" y="33528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1"/>
          <p:cNvSpPr txBox="1"/>
          <p:nvPr/>
        </p:nvSpPr>
        <p:spPr>
          <a:xfrm>
            <a:off x="6858000" y="30480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 txBox="1"/>
          <p:nvPr/>
        </p:nvSpPr>
        <p:spPr>
          <a:xfrm>
            <a:off x="6477000" y="2590800"/>
            <a:ext cx="2952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5715000" y="251460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1"/>
          <p:cNvSpPr txBox="1"/>
          <p:nvPr/>
        </p:nvSpPr>
        <p:spPr>
          <a:xfrm>
            <a:off x="5257800" y="2743200"/>
            <a:ext cx="2664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21"/>
          <p:cNvCxnSpPr/>
          <p:nvPr/>
        </p:nvCxnSpPr>
        <p:spPr>
          <a:xfrm rot="10800000">
            <a:off x="457200" y="6096000"/>
            <a:ext cx="8305800" cy="1589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p21"/>
          <p:cNvSpPr/>
          <p:nvPr/>
        </p:nvSpPr>
        <p:spPr>
          <a:xfrm>
            <a:off x="391627" y="6233008"/>
            <a:ext cx="341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ISOMETRIC  PROJECTIONS</a:t>
            </a:r>
            <a:endParaRPr b="0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5347665" y="6287911"/>
            <a:ext cx="2334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PRUTHVI  LOY  SERRAO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