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1" r:id="rId3"/>
    <p:sldId id="286" r:id="rId4"/>
    <p:sldId id="288" r:id="rId5"/>
    <p:sldId id="289" r:id="rId6"/>
    <p:sldId id="290" r:id="rId7"/>
    <p:sldId id="291" r:id="rId9"/>
    <p:sldId id="29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microsoft.com/office/2007/relationships/media" Target="file:///C:\Users\Admin\Downloads\WhatsApp%20Video%202021-06-23%20at%202.08.49%20PM.mp4" TargetMode="External"/><Relationship Id="rId1" Type="http://schemas.openxmlformats.org/officeDocument/2006/relationships/video" Target="file:///C:\Users\Admin\Downloads\WhatsApp%20Video%202021-06-23%20at%202.08.49%20PM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391275" cy="3305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0"/>
            <a:ext cx="580136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175"/>
            <a:ext cx="6438900" cy="3552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304540"/>
            <a:ext cx="634682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410325" cy="3305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635"/>
            <a:ext cx="5781040" cy="330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810"/>
            <a:ext cx="6400800" cy="3552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60" y="3305810"/>
            <a:ext cx="6419850" cy="3551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630" y="1762125"/>
            <a:ext cx="64293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9790"/>
            <a:ext cx="356235" cy="76200"/>
          </a:xfrm>
        </p:spPr>
        <p:txBody>
          <a:bodyPr>
            <a:normAutofit/>
          </a:bodyPr>
          <a:p>
            <a:endParaRPr lang="en-US" sz="800"/>
          </a:p>
        </p:txBody>
      </p:sp>
      <p:pic>
        <p:nvPicPr>
          <p:cNvPr id="4" name="WhatsApp Video 2021-06-23 at 2.08.49 PM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275590"/>
            <a:ext cx="27432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4</cp:revision>
  <dcterms:created xsi:type="dcterms:W3CDTF">2021-06-22T10:34:00Z</dcterms:created>
  <dcterms:modified xsi:type="dcterms:W3CDTF">2021-06-23T08:54:21Z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