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CDA7-D8F6-E0EF-765C-5BF61939E1E1}" v="34" dt="2021-04-11T04:16:16.332"/>
    <p1510:client id="{C4E6BC9F-B021-0000-94DA-B3B7946C81F1}" v="201" dt="2021-04-10T15:03:22.185"/>
    <p1510:client id="{D7F6BB99-9E1B-4160-49B6-8BCCA04874CA}" v="675" dt="2021-04-10T10:55:52.954"/>
    <p1510:client id="{DE11BD9F-10A2-0000-94DA-BA44F7EDB3E2}" v="27" dt="2021-04-11T03:23:1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cap="none">
                <a:solidFill>
                  <a:schemeClr val="tx1">
                    <a:lumMod val="95000"/>
                  </a:schemeClr>
                </a:solidFill>
              </a:rPr>
              <a:t>CHALLENGE: HEALTHTECH</a:t>
            </a:r>
            <a:br>
              <a:rPr lang="en-US" sz="3200" cap="none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200" cap="none">
                <a:solidFill>
                  <a:schemeClr val="tx1">
                    <a:lumMod val="95000"/>
                  </a:schemeClr>
                </a:solidFill>
              </a:rPr>
              <a:t>Personal Medical Assistant</a:t>
            </a: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E2EBCA-3334-4F10-A35E-E0953BCB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677" y="2541600"/>
            <a:ext cx="5227285" cy="3216273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 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Team name: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Code.Rz</a:t>
            </a:r>
            <a:endParaRPr lang="en-US" dirty="0" err="1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 Team members: Thirumalai Shaktivel C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                                           Vaishak P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                                           Shivaprakash T     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                                           Gagan B R</a:t>
            </a:r>
          </a:p>
          <a:p>
            <a:pPr algn="l"/>
            <a:endParaRPr lang="en-US" sz="200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79306-95E1-4F8D-B77D-CAC68665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3200" cap="all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PERSONAL MEDICAL ASSISTANT</a:t>
            </a:r>
            <a:endParaRPr lang="en-US" sz="3200">
              <a:solidFill>
                <a:schemeClr val="tx1">
                  <a:lumMod val="95000"/>
                </a:schemeClr>
              </a:solidFill>
              <a:ea typeface="+mj-lt"/>
              <a:cs typeface="+mj-lt"/>
            </a:endParaRP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CEE-AABE-4EA0-BB9D-F1A243EA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80368"/>
            <a:ext cx="5618263" cy="677419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DURING THESE TIMES OF THE PANDEMIC, MAINTAINING ONE'S GOOD HEALTH IS VERY IMPORTANT.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AND WHAT IF ONE FALL'S ILL?  STEPPING OUTSIDE TO VISIT A HOSPITAL IS ALSO RISKY IN TODAY'S SITUATION.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WE CAN MAKE USE OF TECHNOLOGY FOR THIS PROBLEM.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OUR MEDICAL ASSISTANT (BAYMAX) IS AN APPLICATION WHICH HELPS MONITOR THE USER'S HEALTH CONDITION.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8146-D261-4F11-B509-23A80BA5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endParaRPr lang="en-US" sz="3200"/>
          </a:p>
          <a:p>
            <a:r>
              <a:rPr lang="en-US" sz="320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OVERVIEW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2A84-E2E0-4BE1-AECA-F6311476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387071"/>
            <a:ext cx="4991962" cy="5381903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CREATES A MEDICAL PROFILE OF THE USER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ACTS AS A DATABASE OF USERS PAST MEDICAL CONDITION, MEDICATION RECEIVED, SYMPTOMS, ALLERGIES,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etc</a:t>
            </a:r>
            <a:endParaRPr lang="en-US" dirty="0" err="1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COMMUNICATION CAPABILITIES WITH THE ASSOCIATED DOCTOR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ALARMS AND REMINDERS FOR THE DIET AND MEDICATIONS INTAKE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CAN TAKE INPUTS OF ANY NEW SYMPTOMS EXPERIENCED BY THE USER AND PROVIDE POSSIBLE SOLUTIONS AND TELL IF MEDICAL ASSISTANCE IS REQUIRED (CONSULT A DOCTOR)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INFO ABOUT MEDICINE USER HAS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268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5815C-6FB5-48EE-B5B4-540765CC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/>
              <a:t>MEDICAL PROFILE EXAMPLE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C7EA782-F9CF-441C-8DED-58758CEA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056" y="2030121"/>
            <a:ext cx="10841911" cy="4740936"/>
          </a:xfrm>
        </p:spPr>
      </p:pic>
    </p:spTree>
    <p:extLst>
      <p:ext uri="{BB962C8B-B14F-4D97-AF65-F5344CB8AC3E}">
        <p14:creationId xmlns:p14="http://schemas.microsoft.com/office/powerpoint/2010/main" val="16083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6AC1EB-B829-4364-8499-E0E869EA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7A37A2-C7FA-4D89-AF85-40781732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A3F8A-33DF-4069-BA82-372A47FE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3095626" cy="1476000"/>
          </a:xfrm>
        </p:spPr>
        <p:txBody>
          <a:bodyPr>
            <a:normAutofit/>
          </a:bodyPr>
          <a:lstStyle/>
          <a:p>
            <a:endParaRPr lang="en-US" sz="3200"/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IMPORTANCE OF THIS PROJECT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32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6BFD456-C3C6-4F47-8BFA-47064220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r="235" b="-6"/>
          <a:stretch/>
        </p:blipFill>
        <p:spPr>
          <a:xfrm>
            <a:off x="648000" y="2636621"/>
            <a:ext cx="3250128" cy="3292737"/>
          </a:xfrm>
          <a:custGeom>
            <a:avLst/>
            <a:gdLst/>
            <a:ahLst/>
            <a:cxnLst/>
            <a:rect l="l" t="t" r="r" b="b"/>
            <a:pathLst>
              <a:path w="3250128" h="3292737">
                <a:moveTo>
                  <a:pt x="1512795" y="8"/>
                </a:moveTo>
                <a:cubicBezTo>
                  <a:pt x="1537825" y="105"/>
                  <a:pt x="1559931" y="1205"/>
                  <a:pt x="1578253" y="3179"/>
                </a:cubicBezTo>
                <a:lnTo>
                  <a:pt x="2018318" y="50876"/>
                </a:lnTo>
                <a:cubicBezTo>
                  <a:pt x="2266951" y="79824"/>
                  <a:pt x="2496734" y="194298"/>
                  <a:pt x="2630313" y="308772"/>
                </a:cubicBezTo>
                <a:cubicBezTo>
                  <a:pt x="2802569" y="395285"/>
                  <a:pt x="2936474" y="586404"/>
                  <a:pt x="3080128" y="834760"/>
                </a:cubicBezTo>
                <a:cubicBezTo>
                  <a:pt x="3214033" y="1083445"/>
                  <a:pt x="3319011" y="1647591"/>
                  <a:pt x="3194532" y="2154500"/>
                </a:cubicBezTo>
                <a:cubicBezTo>
                  <a:pt x="3166256" y="2250224"/>
                  <a:pt x="2926723" y="2622922"/>
                  <a:pt x="2793144" y="2785423"/>
                </a:cubicBezTo>
                <a:cubicBezTo>
                  <a:pt x="2649814" y="2947923"/>
                  <a:pt x="2458058" y="3091345"/>
                  <a:pt x="2152223" y="3235095"/>
                </a:cubicBezTo>
                <a:cubicBezTo>
                  <a:pt x="1654956" y="3378517"/>
                  <a:pt x="1195715" y="3225227"/>
                  <a:pt x="832028" y="3091345"/>
                </a:cubicBezTo>
                <a:cubicBezTo>
                  <a:pt x="468666" y="2919305"/>
                  <a:pt x="286985" y="2718646"/>
                  <a:pt x="182006" y="2412725"/>
                </a:cubicBezTo>
                <a:cubicBezTo>
                  <a:pt x="124479" y="2221606"/>
                  <a:pt x="0" y="1934434"/>
                  <a:pt x="0" y="1791341"/>
                </a:cubicBezTo>
                <a:cubicBezTo>
                  <a:pt x="0" y="1408775"/>
                  <a:pt x="76703" y="1092984"/>
                  <a:pt x="353937" y="682128"/>
                </a:cubicBezTo>
                <a:cubicBezTo>
                  <a:pt x="440065" y="538706"/>
                  <a:pt x="660422" y="352522"/>
                  <a:pt x="851854" y="189692"/>
                </a:cubicBezTo>
                <a:cubicBezTo>
                  <a:pt x="1019072" y="47792"/>
                  <a:pt x="1337583" y="-671"/>
                  <a:pt x="1512795" y="8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512B-F6E6-4582-9528-6458F476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82" y="435631"/>
            <a:ext cx="6900137" cy="519747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OUR PROJECT AIMS IN HELPING THE USER, WHO DON'T HAVE THE IT SKILLS REQUIRED TO MONITOR THEIR DAILY HEALTH SYSTEMATICALLY.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THE APPLICATION WILL BE EASY TO USE WITH MINIMUM EFFORT NEEDED FROM THE USER'S SIDE.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THIS IS NOT ONLY  USEFUL FOR A PATIENT WHO IS IN NEED OF THE MEDICAL CARE BUT ALSO THE DOCTOR WHO IS ADMINISTRATING IT TO THEM.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3530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BlobVTI</vt:lpstr>
      <vt:lpstr>CHALLENGE: HEALTHTECH Personal Medical Assistant</vt:lpstr>
      <vt:lpstr>PERSONAL MEDICAL ASSISTANT </vt:lpstr>
      <vt:lpstr> OVERVIEW </vt:lpstr>
      <vt:lpstr>MEDICAL PROFILE EXAMPLE</vt:lpstr>
      <vt:lpstr> IMPORTANCE OF THIS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62</cp:revision>
  <dcterms:created xsi:type="dcterms:W3CDTF">2021-04-09T14:54:06Z</dcterms:created>
  <dcterms:modified xsi:type="dcterms:W3CDTF">2021-04-15T08:47:15Z</dcterms:modified>
</cp:coreProperties>
</file>