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5" r:id="rId4"/>
    <p:sldId id="266" r:id="rId5"/>
    <p:sldId id="259" r:id="rId6"/>
    <p:sldId id="260" r:id="rId7"/>
    <p:sldId id="25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FE04-6BAE-40C3-98F5-D6F217335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A53CF-DAA7-4873-9805-5BA4AA31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7D83-EA76-4EBE-8A43-C28A2CC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8DD8-1D2B-4288-A17F-B8367AF2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E74F-E0C6-4C65-A4AA-DFC39754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4460-48DE-4E34-9213-3E07314A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451B-E607-44BF-B716-6959D944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59BF-53F6-4DA0-A7C7-2C77863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7FC1-BBDF-418D-8499-9B660715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1CDD-5465-44B4-BBC5-9A71F5C3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82F21-512D-4161-B269-A51C1F416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E453D-79A6-4431-A465-C44C9EDD9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97E2-AF1C-493D-B1C7-D60D78A9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07BE-2F31-4DE6-97DA-0B26436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DE89-5E79-4424-B8E5-FCF8641B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3D34-7085-4AA0-A214-A5526106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1D16-8449-4DE9-9CAD-7F0428C9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37D7-7F10-47B9-9B40-EFA80D3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2881-9EA8-44ED-A759-5BC104EB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6594-B4A4-4C3A-858B-3A6A3C3B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B692-6EAA-4789-8ED7-0428AC21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4628-3F02-4BBB-B74E-712C83DB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3D20-9C0D-4223-AF0B-7A95508C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9E62-A86E-4FCF-BE92-5703F46B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E6BB-8B55-47B8-A4FE-EE508911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8364-8F96-4A19-A35C-C63AB600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75C4F-FF1E-429F-9C72-2BC35D7F9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AEAB-4CC2-4169-9D11-29102E35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345E2-586B-4868-9DB4-41EED5BC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B8EC-4227-43CB-AAEB-63A58892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99F22-410F-4764-8EE9-0DC4A758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4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97A1-8DF8-42AE-94DF-58A94CBA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AAE2-BA2A-421D-9E0C-B507CCE8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B1E-D24A-4BCF-B6D4-8CFF1F6E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FFF9B-4DFE-4488-98C9-DD674C36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27327-0632-4367-9CD5-5DE37FF59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28A62-90BE-462A-BF2F-BCF23AF1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9565B-9A16-4CE3-A464-E87FBB8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059-4B22-4D51-98EB-D7AB5D02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560A-3BDE-4D6D-954D-4C35B079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69CC7-2FE3-4810-8F85-21DCE80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D8067-3C69-4E71-A976-9DC43055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BEE4-265F-43A2-B00D-29D34DDC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3FBB7-0962-45CA-AACE-117FA25F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3B948-6B47-4CD4-806A-64196607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75772-AABE-4101-886E-A79D84D3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9A1F-FF33-4D58-AD1A-0DA121D6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4C86-D2BE-40F0-9252-BC32F027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8B280-4057-4BA7-AE0E-589E6DC7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918D-0BF1-4323-ACCB-6B134A95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0D0F7-8189-4AD5-95BF-6CFCF1D3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31C2-A860-4377-8587-9F77A65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BED7-3CE1-47B0-8B94-5CC4B7A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F0BDB-498A-48D8-9A60-AD495B74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B1DA8-4232-420F-A99E-5A209014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5882-B2C7-4CBB-B1F7-82C3CDCD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15697-3EAD-46D1-89B4-49E499A3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AFDA-6174-4B41-AF27-BBA10B1E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B1DA0-9B5F-4293-B24D-AD862E4B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A61A4-D9BF-4A73-8DD8-E8E6990C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6071-9A6F-45EF-B710-A2132943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7D6C-4A06-4F29-8791-C4BE2B28BED1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D8B7-7F4D-40B9-8C2F-3C04268D1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0BAAF-7C20-488B-86C8-61F08200B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04B5-C8A2-4686-B52B-5BA495948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ECC-68DC-466F-A319-047C3A50F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Eyelids - Catalog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29D186-AB84-4BA0-9693-6671093AE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6 – Albert Patron, Ananya Dutta, Koushik Kotamraju, Pranav Mandadi, Vaishak Vellore</a:t>
            </a:r>
          </a:p>
        </p:txBody>
      </p:sp>
    </p:spTree>
    <p:extLst>
      <p:ext uri="{BB962C8B-B14F-4D97-AF65-F5344CB8AC3E}">
        <p14:creationId xmlns:p14="http://schemas.microsoft.com/office/powerpoint/2010/main" val="350328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DB04FD9-4C08-44D9-AD3B-A1FD38B6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2" y="3429000"/>
            <a:ext cx="2574418" cy="3369148"/>
          </a:xfrm>
          <a:prstGeom prst="rect">
            <a:avLst/>
          </a:prstGeom>
        </p:spPr>
      </p:pic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4E4700B-C7CF-4B77-8720-BCF819F80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84" y="3508971"/>
            <a:ext cx="2465298" cy="2763520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5DD95BA-340D-42F9-9166-C4D22FBC2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215" y="0"/>
            <a:ext cx="2465299" cy="2752918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894BF8-7D9D-4EFF-8362-E34EA9F6A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20" y="-13772"/>
            <a:ext cx="2624649" cy="2763519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51FC1B3B-2281-4C3D-B434-915226515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20"/>
            <a:ext cx="4902200" cy="33691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45E300-0A91-4C01-8241-8130EA719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96" y="3815477"/>
            <a:ext cx="2381250" cy="1781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A953B0-6383-41CE-BF91-6A248F76A517}"/>
              </a:ext>
            </a:extLst>
          </p:cNvPr>
          <p:cNvSpPr txBox="1"/>
          <p:nvPr/>
        </p:nvSpPr>
        <p:spPr>
          <a:xfrm>
            <a:off x="5496307" y="452139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688A7-7DFD-484C-88AC-C587D86E40A0}"/>
              </a:ext>
            </a:extLst>
          </p:cNvPr>
          <p:cNvSpPr txBox="1"/>
          <p:nvPr/>
        </p:nvSpPr>
        <p:spPr>
          <a:xfrm>
            <a:off x="6932391" y="10187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2CF62-A7CC-4B0C-A803-0192E284D4FF}"/>
              </a:ext>
            </a:extLst>
          </p:cNvPr>
          <p:cNvSpPr txBox="1"/>
          <p:nvPr/>
        </p:nvSpPr>
        <p:spPr>
          <a:xfrm>
            <a:off x="7869241" y="452139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pic>
        <p:nvPicPr>
          <p:cNvPr id="22" name="Picture 21" descr="A picture containing metalware, wall, indoor&#10;&#10;Description generated with very high confidence">
            <a:extLst>
              <a:ext uri="{FF2B5EF4-FFF2-40B4-BE49-F238E27FC236}">
                <a16:creationId xmlns:a16="http://schemas.microsoft.com/office/drawing/2014/main" id="{F34A1DEA-966B-47F0-94D3-D6B8EE056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934" y="804464"/>
            <a:ext cx="1005840" cy="16687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4B0006-2265-4D52-A2EE-F271C21173FA}"/>
              </a:ext>
            </a:extLst>
          </p:cNvPr>
          <p:cNvSpPr txBox="1"/>
          <p:nvPr/>
        </p:nvSpPr>
        <p:spPr>
          <a:xfrm>
            <a:off x="11436774" y="126952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X5</a:t>
            </a:r>
          </a:p>
        </p:txBody>
      </p:sp>
    </p:spTree>
    <p:extLst>
      <p:ext uri="{BB962C8B-B14F-4D97-AF65-F5344CB8AC3E}">
        <p14:creationId xmlns:p14="http://schemas.microsoft.com/office/powerpoint/2010/main" val="290674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363CB08-F19D-4B78-A38B-355BB306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" y="392430"/>
            <a:ext cx="4640580" cy="6073140"/>
          </a:xfrm>
          <a:prstGeom prst="rect">
            <a:avLst/>
          </a:prstGeom>
        </p:spPr>
      </p:pic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FB747904-F060-4CF0-A946-7D711B1FD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40" y="803910"/>
            <a:ext cx="4556760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BCE96CE-08F9-4358-81D2-4F4F3FC40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42" y="0"/>
            <a:ext cx="9227916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45D8D7-030F-45BC-9B71-A7D2B36DB9C3}"/>
              </a:ext>
            </a:extLst>
          </p:cNvPr>
          <p:cNvCxnSpPr/>
          <p:nvPr/>
        </p:nvCxnSpPr>
        <p:spPr>
          <a:xfrm flipV="1">
            <a:off x="4460240" y="1737360"/>
            <a:ext cx="0" cy="314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1B0BEC-FF42-4B04-88FE-282C612BCAC4}"/>
              </a:ext>
            </a:extLst>
          </p:cNvPr>
          <p:cNvCxnSpPr/>
          <p:nvPr/>
        </p:nvCxnSpPr>
        <p:spPr>
          <a:xfrm>
            <a:off x="3291840" y="1727200"/>
            <a:ext cx="0" cy="731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F72410-6A2B-401E-ABDF-AB2767DAB775}"/>
              </a:ext>
            </a:extLst>
          </p:cNvPr>
          <p:cNvCxnSpPr/>
          <p:nvPr/>
        </p:nvCxnSpPr>
        <p:spPr>
          <a:xfrm>
            <a:off x="3048000" y="3535680"/>
            <a:ext cx="0" cy="4876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4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D6DBFC9-0462-48D2-80F2-3A32217A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9" y="0"/>
            <a:ext cx="9574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1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generated with high confidence">
            <a:extLst>
              <a:ext uri="{FF2B5EF4-FFF2-40B4-BE49-F238E27FC236}">
                <a16:creationId xmlns:a16="http://schemas.microsoft.com/office/drawing/2014/main" id="{19B1F0EC-2476-4F9D-B3CB-5C81EC0B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12120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robot">
            <a:extLst>
              <a:ext uri="{FF2B5EF4-FFF2-40B4-BE49-F238E27FC236}">
                <a16:creationId xmlns:a16="http://schemas.microsoft.com/office/drawing/2014/main" id="{BFEF0D54-7C62-4878-BAD7-E224444CD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1C313C5F-27D4-4988-9FE8-1D1336AF1CEF}"/>
              </a:ext>
            </a:extLst>
          </p:cNvPr>
          <p:cNvCxnSpPr>
            <a:cxnSpLocks/>
          </p:cNvCxnSpPr>
          <p:nvPr/>
        </p:nvCxnSpPr>
        <p:spPr>
          <a:xfrm>
            <a:off x="1574800" y="2468880"/>
            <a:ext cx="670560" cy="386080"/>
          </a:xfrm>
          <a:prstGeom prst="curvedConnector3">
            <a:avLst>
              <a:gd name="adj1" fmla="val -59091"/>
            </a:avLst>
          </a:prstGeom>
          <a:ln w="73025" cmpd="sng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A618FE0-ECB7-4F85-ABDA-C6FF59A289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240" y="1808480"/>
            <a:ext cx="751840" cy="568960"/>
          </a:xfrm>
          <a:prstGeom prst="curvedConnector3">
            <a:avLst>
              <a:gd name="adj1" fmla="val -113514"/>
            </a:avLst>
          </a:prstGeom>
          <a:ln w="73025" cmpd="sng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67435E8-868D-4CFF-BF00-9CCF04D062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240" y="3769360"/>
            <a:ext cx="751840" cy="568960"/>
          </a:xfrm>
          <a:prstGeom prst="curvedConnector3">
            <a:avLst>
              <a:gd name="adj1" fmla="val -113514"/>
            </a:avLst>
          </a:prstGeom>
          <a:ln w="73025" cmpd="sng">
            <a:solidFill>
              <a:schemeClr val="tx1"/>
            </a:solidFill>
            <a:prstDash val="solid"/>
            <a:headEnd type="stealth"/>
            <a:tailEnd type="stealth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272F6B7-3ECC-417E-922E-09FB764F80E6}"/>
              </a:ext>
            </a:extLst>
          </p:cNvPr>
          <p:cNvCxnSpPr/>
          <p:nvPr/>
        </p:nvCxnSpPr>
        <p:spPr>
          <a:xfrm flipV="1">
            <a:off x="7254240" y="3068320"/>
            <a:ext cx="1239520" cy="609599"/>
          </a:xfrm>
          <a:prstGeom prst="straightConnector1">
            <a:avLst/>
          </a:prstGeom>
          <a:ln w="73025" cmpd="sng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EE65554-EC68-4A24-ABA3-8629518CB7D7}"/>
              </a:ext>
            </a:extLst>
          </p:cNvPr>
          <p:cNvCxnSpPr/>
          <p:nvPr/>
        </p:nvCxnSpPr>
        <p:spPr>
          <a:xfrm flipV="1">
            <a:off x="314960" y="355600"/>
            <a:ext cx="1595120" cy="802640"/>
          </a:xfrm>
          <a:prstGeom prst="straightConnector1">
            <a:avLst/>
          </a:prstGeom>
          <a:ln w="73025" cmpd="sng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011609-AB50-4347-A763-9999DE80EA14}"/>
              </a:ext>
            </a:extLst>
          </p:cNvPr>
          <p:cNvCxnSpPr/>
          <p:nvPr/>
        </p:nvCxnSpPr>
        <p:spPr>
          <a:xfrm>
            <a:off x="314960" y="5770880"/>
            <a:ext cx="797560" cy="0"/>
          </a:xfrm>
          <a:prstGeom prst="straightConnector1">
            <a:avLst/>
          </a:prstGeom>
          <a:ln w="73025" cmpd="sng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8052D5D-EC27-4251-A7A1-2C49A0D82AE9}"/>
              </a:ext>
            </a:extLst>
          </p:cNvPr>
          <p:cNvSpPr txBox="1"/>
          <p:nvPr/>
        </p:nvSpPr>
        <p:spPr>
          <a:xfrm>
            <a:off x="1112520" y="5586214"/>
            <a:ext cx="12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</a:p>
        </p:txBody>
      </p:sp>
    </p:spTree>
    <p:extLst>
      <p:ext uri="{BB962C8B-B14F-4D97-AF65-F5344CB8AC3E}">
        <p14:creationId xmlns:p14="http://schemas.microsoft.com/office/powerpoint/2010/main" val="40276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92B0C624-57D4-4614-824B-C12F4393E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20" y="0"/>
            <a:ext cx="707356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02D41-5DF6-4D7B-B836-EBDD8E9AB094}"/>
              </a:ext>
            </a:extLst>
          </p:cNvPr>
          <p:cNvCxnSpPr/>
          <p:nvPr/>
        </p:nvCxnSpPr>
        <p:spPr>
          <a:xfrm>
            <a:off x="4582160" y="975360"/>
            <a:ext cx="172720" cy="8432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A3BEA0-6B77-4AF1-96CB-507E99413949}"/>
              </a:ext>
            </a:extLst>
          </p:cNvPr>
          <p:cNvCxnSpPr/>
          <p:nvPr/>
        </p:nvCxnSpPr>
        <p:spPr>
          <a:xfrm>
            <a:off x="7233922" y="975360"/>
            <a:ext cx="172720" cy="8432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0F7A5-5EF5-43D6-96D8-3FD73F4A8C18}"/>
              </a:ext>
            </a:extLst>
          </p:cNvPr>
          <p:cNvCxnSpPr/>
          <p:nvPr/>
        </p:nvCxnSpPr>
        <p:spPr>
          <a:xfrm flipV="1">
            <a:off x="4754880" y="5273040"/>
            <a:ext cx="0" cy="1198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1C73-E63B-4EFF-B5BE-F8233CE8D938}"/>
              </a:ext>
            </a:extLst>
          </p:cNvPr>
          <p:cNvCxnSpPr/>
          <p:nvPr/>
        </p:nvCxnSpPr>
        <p:spPr>
          <a:xfrm flipV="1">
            <a:off x="7569200" y="5273040"/>
            <a:ext cx="0" cy="1198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7F5541-7ED7-49E2-ACC4-D3768D8E38D7}"/>
              </a:ext>
            </a:extLst>
          </p:cNvPr>
          <p:cNvCxnSpPr/>
          <p:nvPr/>
        </p:nvCxnSpPr>
        <p:spPr>
          <a:xfrm flipH="1">
            <a:off x="4988560" y="3637280"/>
            <a:ext cx="61976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F3C02-3849-44BF-957F-74EF4E4948B8}"/>
              </a:ext>
            </a:extLst>
          </p:cNvPr>
          <p:cNvCxnSpPr>
            <a:cxnSpLocks/>
          </p:cNvCxnSpPr>
          <p:nvPr/>
        </p:nvCxnSpPr>
        <p:spPr>
          <a:xfrm>
            <a:off x="5994400" y="3637280"/>
            <a:ext cx="6604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2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9ABFB4C5-9C28-4E49-B725-7CF100DA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7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1639</TotalTime>
  <Words>25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Office Theme</vt:lpstr>
      <vt:lpstr>Eyelids - Catalog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Koushik Kotamraju (Student)</dc:creator>
  <cp:lastModifiedBy>Koushik Kotamraju (Student)</cp:lastModifiedBy>
  <cp:revision>13</cp:revision>
  <dcterms:created xsi:type="dcterms:W3CDTF">2017-12-03T03:50:32Z</dcterms:created>
  <dcterms:modified xsi:type="dcterms:W3CDTF">2017-12-04T07:09:35Z</dcterms:modified>
</cp:coreProperties>
</file>