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22.jpeg"/><Relationship Id="rId3" Type="http://schemas.openxmlformats.org/officeDocument/2006/relationships/image" Target="../media/image1.jpeg"/><Relationship Id="rId7" Type="http://schemas.openxmlformats.org/officeDocument/2006/relationships/image" Target="../media/image19.jpeg"/><Relationship Id="rId12" Type="http://schemas.openxmlformats.org/officeDocument/2006/relationships/image" Target="../media/image21.jpeg"/><Relationship Id="rId2" Type="http://schemas.openxmlformats.org/officeDocument/2006/relationships/image" Target="../media/image16.jpe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8.jpeg"/><Relationship Id="rId5" Type="http://schemas.openxmlformats.org/officeDocument/2006/relationships/image" Target="../media/image18.jpeg"/><Relationship Id="rId15" Type="http://schemas.openxmlformats.org/officeDocument/2006/relationships/image" Target="../media/image24.jpe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0.jpeg"/><Relationship Id="rId1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724400"/>
            <a:ext cx="5486400" cy="9144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‘’Education is the most powerful weapon</a:t>
            </a:r>
            <a:br>
              <a:rPr lang="en-IN" sz="2000" b="1" dirty="0" smtClean="0"/>
            </a:br>
            <a:r>
              <a:rPr lang="en-IN" sz="2000" b="1" dirty="0" smtClean="0"/>
              <a:t>which you can use to change the </a:t>
            </a:r>
            <a:r>
              <a:rPr lang="en-IN" sz="2000" b="1" dirty="0" smtClean="0"/>
              <a:t>world</a:t>
            </a:r>
            <a:r>
              <a:rPr lang="en-IN" sz="2000" b="1" dirty="0" smtClean="0"/>
              <a:t>.’’</a:t>
            </a:r>
            <a:endParaRPr lang="en-IN" sz="2000" b="1" dirty="0"/>
          </a:p>
        </p:txBody>
      </p:sp>
      <p:pic>
        <p:nvPicPr>
          <p:cNvPr id="1026" name="Picture 2" descr="C:\Users\USER\Desktop\Picture1.jpg"/>
          <p:cNvPicPr>
            <a:picLocks noChangeAspect="1" noChangeArrowheads="1"/>
          </p:cNvPicPr>
          <p:nvPr/>
        </p:nvPicPr>
        <p:blipFill>
          <a:blip r:embed="rId2"/>
          <a:srcRect l="6250" t="6468" r="6250" b="6209"/>
          <a:stretch>
            <a:fillRect/>
          </a:stretch>
        </p:blipFill>
        <p:spPr bwMode="auto">
          <a:xfrm>
            <a:off x="3657600" y="5461907"/>
            <a:ext cx="1447800" cy="1396093"/>
          </a:xfrm>
          <a:prstGeom prst="rect">
            <a:avLst/>
          </a:prstGeom>
          <a:noFill/>
        </p:spPr>
      </p:pic>
      <p:pic>
        <p:nvPicPr>
          <p:cNvPr id="1028" name="Picture 4" descr="Wallsticks Big - Family - Photo Tree - Creative Decorative- Wallsticker - Ws092-a"/>
          <p:cNvPicPr>
            <a:picLocks noChangeAspect="1" noChangeArrowheads="1"/>
          </p:cNvPicPr>
          <p:nvPr/>
        </p:nvPicPr>
        <p:blipFill>
          <a:blip r:embed="rId3"/>
          <a:srcRect l="12000" r="13334" b="24000"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</p:spPr>
      </p:pic>
      <p:sp>
        <p:nvSpPr>
          <p:cNvPr id="1030" name="AutoShape 6" descr="Cartoon character images free download free psd download (155 Free psd) for  commercial use. format: p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Cartoon character images free download free psd download (155 Free psd) for  commercial use. format: p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Cartoon character images free download free psd download (155 Free psd) for  commercial use. format: p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5" name="Picture 11" descr="C:\Users\USER\Desktop\fffff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429000"/>
            <a:ext cx="838200" cy="1377154"/>
          </a:xfrm>
          <a:prstGeom prst="rect">
            <a:avLst/>
          </a:prstGeom>
          <a:noFill/>
        </p:spPr>
      </p:pic>
      <p:sp>
        <p:nvSpPr>
          <p:cNvPr id="1037" name="AutoShape 13" descr="Male cartoon character giving a thumbs up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AutoShape 15" descr="file:///C:/Users/USER/Desktop/ggggg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AutoShape 17" descr="file:///C:/Users/USER/Desktop/ggggg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3" name="AutoShape 19" descr="file:///C:/Users/USER/Desktop/ggggg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5" name="AutoShape 21" descr="Cartoon Characters PNG | HD Cartoon Characters PNG Image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6" name="Picture 22" descr="C:\Users\USER\Desktop\gdfffffffffffff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429000"/>
            <a:ext cx="712398" cy="1372985"/>
          </a:xfrm>
          <a:prstGeom prst="rect">
            <a:avLst/>
          </a:prstGeom>
          <a:noFill/>
        </p:spPr>
      </p:pic>
      <p:pic>
        <p:nvPicPr>
          <p:cNvPr id="16" name="Picture 15" descr="C:\Users\USER\Desktop\Photos for Dairy\1\IMG-20210121-WA003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60960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C:\Users\USER\Desktop\Photos for Dairy\4\IMG-20210308-WA0031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676400"/>
            <a:ext cx="91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C:\Users\USER\Desktop\Photos for Dairy\4\IMG-20210306-WA0018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57200"/>
            <a:ext cx="787717" cy="88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USER\Desktop\Photos for Dairy\4\IMG-20210305-WA0038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1" y="609600"/>
            <a:ext cx="12191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C:\Users\USER\Desktop\Photos for Dairy\4\IMG-20210305-WA0032.jp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6600" y="1676400"/>
            <a:ext cx="1114425" cy="7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C:\Users\USER\Desktop\Photos for Dairy\7\IMG-20210308-WA0055.jp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190500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C:\Users\USER\Desktop\Photos for Dairy\7\IMG-20210308-WA0035.jpg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2590800"/>
            <a:ext cx="1628140" cy="8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C:\Users\USER\Desktop\Photos for Dairy\7\IMG-20210303-WA0050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67200" y="2590800"/>
            <a:ext cx="1643063" cy="85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C:\Users\USER\Desktop\Photos for Dairy\7\IMG-20210303-WA0062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flipV="1">
            <a:off x="4724400" y="16002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D:\Photos 19-20\INDEPENDENCE DAY 15 Aug 19\IMG_1026.JPG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5052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D:\Photos 19-20\Cleaniness Week 6-13 Dec 19\IMG_7508.JPG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96000" y="3352800"/>
            <a:ext cx="3048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tfyhgyjfuhilhg.jpg"/>
          <p:cNvPicPr>
            <a:picLocks noChangeAspect="1" noChangeArrowheads="1"/>
          </p:cNvPicPr>
          <p:nvPr/>
        </p:nvPicPr>
        <p:blipFill>
          <a:blip r:embed="rId2" cstate="print"/>
          <a:srcRect b="12389"/>
          <a:stretch>
            <a:fillRect/>
          </a:stretch>
        </p:blipFill>
        <p:spPr bwMode="auto">
          <a:xfrm rot="20942593">
            <a:off x="1730835" y="5028805"/>
            <a:ext cx="860521" cy="655320"/>
          </a:xfrm>
          <a:prstGeom prst="rect">
            <a:avLst/>
          </a:prstGeom>
          <a:noFill/>
        </p:spPr>
      </p:pic>
      <p:pic>
        <p:nvPicPr>
          <p:cNvPr id="14338" name="Picture 2" descr="C:\Users\USER\Desktop\Picture1.jpg"/>
          <p:cNvPicPr>
            <a:picLocks noChangeAspect="1" noChangeArrowheads="1"/>
          </p:cNvPicPr>
          <p:nvPr/>
        </p:nvPicPr>
        <p:blipFill>
          <a:blip r:embed="rId3"/>
          <a:srcRect l="5650" t="4119" r="5650" b="5848"/>
          <a:stretch>
            <a:fillRect/>
          </a:stretch>
        </p:blipFill>
        <p:spPr bwMode="auto">
          <a:xfrm>
            <a:off x="3429000" y="1066800"/>
            <a:ext cx="1371600" cy="1143000"/>
          </a:xfrm>
          <a:prstGeom prst="rect">
            <a:avLst/>
          </a:prstGeom>
          <a:noFill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590800" y="5105400"/>
            <a:ext cx="3352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dirty="0" smtClean="0">
                <a:solidFill>
                  <a:schemeClr val="accent2"/>
                </a:solidFill>
              </a:rPr>
              <a:t>NAME -----------------------------------</a:t>
            </a:r>
            <a:br>
              <a:rPr lang="en-IN" sz="2000" dirty="0" smtClean="0">
                <a:solidFill>
                  <a:schemeClr val="accent2"/>
                </a:solidFill>
              </a:rPr>
            </a:br>
            <a:r>
              <a:rPr lang="en-IN" sz="2000" dirty="0" smtClean="0">
                <a:solidFill>
                  <a:schemeClr val="accent2"/>
                </a:solidFill>
              </a:rPr>
              <a:t>CLASS-----------SECTION-------------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body" idx="1"/>
          </p:nvPr>
        </p:nvSpPr>
        <p:spPr>
          <a:xfrm>
            <a:off x="2819400" y="2133600"/>
            <a:ext cx="2666999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School diar</a:t>
            </a:r>
            <a:r>
              <a:rPr lang="en-IN" b="1" i="1" dirty="0" smtClean="0">
                <a:solidFill>
                  <a:srgbClr val="FF0000"/>
                </a:solidFill>
              </a:rPr>
              <a:t>y 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2021-2022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819400"/>
            <a:ext cx="534371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D:\Photos 19-20\05 DEC 19 HEALTH CAMP\IMG_7036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70212">
            <a:off x="110094" y="159125"/>
            <a:ext cx="1303812" cy="908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C:\Users\USER\Desktop\Photos for Dairy\1\IMG-20210121-WA003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763044">
            <a:off x="309405" y="1295960"/>
            <a:ext cx="137160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C:\Users\USER\Desktop\Photos for Dairy\7\IMG-20210308-WA0035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40342">
            <a:off x="93737" y="2396291"/>
            <a:ext cx="1628140" cy="962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 descr="C:\Users\USER\Desktop\Photos for Dairy\7\IMG-20210303-WA0050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788629">
            <a:off x="90563" y="3760063"/>
            <a:ext cx="1643063" cy="969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D:\Photos 19-20\Cleaniness Week 6-13 Dec 19\IMG_7508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931302">
            <a:off x="100207" y="5182596"/>
            <a:ext cx="1704588" cy="1203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 descr="C:\Users\USER\Desktop\Photos for Dairy\7\IMG-20210308-WA0055.jp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62200" y="5867400"/>
            <a:ext cx="12192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 descr="C:\Users\USER\Desktop\Photos for Dairy\4\IMG-20210305-WA0038.jp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5800" y="5867400"/>
            <a:ext cx="12954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 descr="D:\Photos 19-20\INDEPENDENCE DAY 15 Aug 19\IMG_1026.JPG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752023">
            <a:off x="7218856" y="185761"/>
            <a:ext cx="1830168" cy="1076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 descr="D:\Photos 19-20\Cleaniness Week 6-13 Dec 19\IMG_7508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727427">
            <a:off x="7465239" y="1680941"/>
            <a:ext cx="1596098" cy="95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C:\Users\USER\Desktop\Photos for Dairy\1\IMG-20210121-WA0031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875965">
            <a:off x="7385155" y="3018121"/>
            <a:ext cx="1647622" cy="10636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 descr="D:\Photos 19-20\05 DEC 19 HEALTH CAMP\IMG_7036.JPG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006656">
            <a:off x="7331705" y="4489506"/>
            <a:ext cx="1676978" cy="926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 descr="C:\Users\USER\Desktop\Photos for Dairy\7\IMG-20210303-WA0050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917993">
            <a:off x="7402155" y="5689003"/>
            <a:ext cx="1643063" cy="969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Subtitle 31"/>
          <p:cNvSpPr txBox="1">
            <a:spLocks/>
          </p:cNvSpPr>
          <p:nvPr/>
        </p:nvSpPr>
        <p:spPr>
          <a:xfrm>
            <a:off x="2209800" y="304800"/>
            <a:ext cx="4114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COAST</a:t>
            </a:r>
            <a:r>
              <a:rPr kumimoji="0" lang="en-IN" sz="2400" b="1" i="1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GUARD KINDERGARTEN</a:t>
            </a:r>
            <a:endParaRPr kumimoji="0" lang="en-IN" sz="2400" b="1" i="1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AutoShape 4" descr="Preschool Graduation Cartoon, HD Png Download , Transparent Png Image -  PNGi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asketball ball cartoon funny character got degree isolated Clipart |  k64912574 | Foto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C:\Users\USER\Desktop\images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867400" y="4876800"/>
            <a:ext cx="838200" cy="864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‘’Education is the most powerful weapon which you can use to change the world.’’</vt:lpstr>
      <vt:lpstr>NAME ----------------------------------- CLASS-----------SECTION-------------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‘’Education is the most powerful weapon which you can use to change the word.’’</dc:title>
  <dc:creator>USER</dc:creator>
  <cp:lastModifiedBy>USER</cp:lastModifiedBy>
  <cp:revision>21</cp:revision>
  <dcterms:created xsi:type="dcterms:W3CDTF">2006-08-16T00:00:00Z</dcterms:created>
  <dcterms:modified xsi:type="dcterms:W3CDTF">2021-03-24T07:13:39Z</dcterms:modified>
</cp:coreProperties>
</file>