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Regression Models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regression models to predict car price based on various features given.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Libraries/Dataset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the required libraries and the dataset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Visualisation and augmentation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at least two EDA graphs (use matplotlib/seaborn/any other library)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Prepare data to be able to build the model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Bring the train and test data in the required format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missing values check 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scaling of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shapes of train and test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Decision Tree Regression Model Building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decision tree regression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Random Forest Regression Model Building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random forest regression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Evaluation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final train and validation RMSE and MSE for both models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for other evaluation metrics like MAE, R2, etc. and explain which one should be used to evaluate this model (consider the business case)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Compare the performance of decision tree regression and random forest regression models for given dataset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