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a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9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08b1059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08b1059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5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Classifier Model Taks</a:t>
            </a:r>
            <a:endParaRPr sz="415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to achieve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3370" lvl="0" marL="6985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Import Libraries/Data set 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3370" lvl="0" marL="6985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Import the required libraries and the dataset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3370" lvl="0" marL="6985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Data Visualisation and Augmentation 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3369" lvl="1" marL="13970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lphaU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Plot at least two EDA graphs (use matplotlib/seaborn/any other library)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3369" lvl="1" marL="13970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lphaU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Prepare data to be able to build a classification model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3369" lvl="1" marL="13970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lphaU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Bring the train and test data in the required format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3369" lvl="1" marL="13970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lphaU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Perform missing values check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3369" lvl="1" marL="13970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lphaU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Perform scaling of data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3369" lvl="1" marL="13970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lphaU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Print the shapes of train and test data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3370" lvl="0" marL="6985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Naïve Bayes Model Building 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3369" lvl="1" marL="13970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lphaU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Build a Naïve bayes classification model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3369" lvl="1" marL="13970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lphaU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Train the model on the train data set 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3369" lvl="1" marL="13970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lphaU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Print the model summary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3370" lvl="0" marL="6985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SVM Model Building 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3369" lvl="1" marL="13970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lphaU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Build an SVM classification model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3369" lvl="1" marL="13970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lphaU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Train the model on the train data set 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3369" lvl="1" marL="13970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lphaU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Print the model summary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3370" lvl="0" marL="6985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Model Evaluation 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3369" lvl="0" marL="13716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lphaU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Check the Naïve bayes model’s performance by printing accuracy, confusion matrix, F1 score and AUC-ROC curve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3369" lvl="0" marL="13716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lphaU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Check the SVM model’s performance by printing accuracy, confusion matrix, F1 score and AUC-ROC curve 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3370" lvl="0" marL="698500" rtl="0" algn="l">
              <a:spcBef>
                <a:spcPts val="0"/>
              </a:spcBef>
              <a:spcAft>
                <a:spcPts val="0"/>
              </a:spcAft>
              <a:buClr>
                <a:srgbClr val="005495"/>
              </a:buClr>
              <a:buSzPct val="100000"/>
              <a:buFont typeface="Lato"/>
              <a:buAutoNum type="arabicPeriod"/>
            </a:pPr>
            <a:r>
              <a:rPr lang="en" sz="1200">
                <a:solidFill>
                  <a:srgbClr val="00549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Compare the performances of SVM and Naïve bayes models for the titanic dataset </a:t>
            </a:r>
            <a:endParaRPr sz="1200">
              <a:solidFill>
                <a:srgbClr val="00549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