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FAB1C8-E267-4DFF-951F-3B79F58BBE7C}">
  <a:tblStyle styleId="{C1FAB1C8-E267-4DFF-951F-3B79F58BBE7C}"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33AB3ABA-3F98-48F6-B396-C4D13DE03DB8}"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050" lIns="96100" spcFirstLastPara="1" rIns="96100" wrap="square" tIns="480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050" lIns="96100" spcFirstLastPara="1" rIns="96100" wrap="square" tIns="4805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050" lIns="96100" spcFirstLastPara="1" rIns="96100" wrap="square" tIns="480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IN"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52" name="Google Shape;52;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118" name="Google Shape;118;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125" name="Google Shape;125;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59" name="Google Shape;59;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65" name="Google Shape;65;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72" name="Google Shape;72;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79" name="Google Shape;79;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86" name="Google Shape;86;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93" name="Google Shape;93;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100" name="Google Shape;100;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360"/>
              </a:spcBef>
              <a:spcAft>
                <a:spcPts val="0"/>
              </a:spcAft>
              <a:buSzPts val="1400"/>
              <a:buNone/>
            </a:pPr>
            <a:r>
              <a:t/>
            </a:r>
            <a:endParaRPr/>
          </a:p>
        </p:txBody>
      </p:sp>
      <p:sp>
        <p:nvSpPr>
          <p:cNvPr id="108" name="Google Shape;108;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2" name="Shape 12"/>
        <p:cNvGrpSpPr/>
        <p:nvPr/>
      </p:nvGrpSpPr>
      <p:grpSpPr>
        <a:xfrm>
          <a:off x="0" y="0"/>
          <a:ext cx="0" cy="0"/>
          <a:chOff x="0" y="0"/>
          <a:chExt cx="0" cy="0"/>
        </a:xfrm>
      </p:grpSpPr>
      <p:pic>
        <p:nvPicPr>
          <p:cNvPr descr="A picture containing grass, outdoor&#10;&#10;Description automatically generated" id="13" name="Google Shape;13;p2"/>
          <p:cNvPicPr preferRelativeResize="0"/>
          <p:nvPr/>
        </p:nvPicPr>
        <p:blipFill rotWithShape="1">
          <a:blip r:embed="rId2">
            <a:alphaModFix/>
          </a:blip>
          <a:srcRect b="0" l="0" r="0" t="0"/>
          <a:stretch/>
        </p:blipFill>
        <p:spPr>
          <a:xfrm>
            <a:off x="-5584" y="0"/>
            <a:ext cx="12197584" cy="6858000"/>
          </a:xfrm>
          <a:prstGeom prst="rect">
            <a:avLst/>
          </a:prstGeom>
          <a:noFill/>
          <a:ln>
            <a:noFill/>
          </a:ln>
        </p:spPr>
      </p:pic>
      <p:sp>
        <p:nvSpPr>
          <p:cNvPr id="14" name="Google Shape;14;p2"/>
          <p:cNvSpPr/>
          <p:nvPr/>
        </p:nvSpPr>
        <p:spPr>
          <a:xfrm>
            <a:off x="0" y="4715691"/>
            <a:ext cx="12192000" cy="2142309"/>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15" name="Google Shape;15;p2"/>
          <p:cNvSpPr txBox="1"/>
          <p:nvPr>
            <p:ph idx="1" type="subTitle"/>
          </p:nvPr>
        </p:nvSpPr>
        <p:spPr>
          <a:xfrm>
            <a:off x="2037805" y="4848352"/>
            <a:ext cx="9694817" cy="111818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accent6"/>
              </a:buClr>
              <a:buSzPts val="3200"/>
              <a:buFont typeface="Arial"/>
              <a:buNone/>
              <a:defRPr b="1" sz="3200">
                <a:solidFill>
                  <a:schemeClr val="accent6"/>
                </a:solidFill>
              </a:defRPr>
            </a:lvl1pPr>
            <a:lvl2pPr lvl="1" algn="ctr">
              <a:lnSpc>
                <a:spcPct val="100000"/>
              </a:lnSpc>
              <a:spcBef>
                <a:spcPts val="640"/>
              </a:spcBef>
              <a:spcAft>
                <a:spcPts val="0"/>
              </a:spcAft>
              <a:buClr>
                <a:srgbClr val="000046"/>
              </a:buClr>
              <a:buSzPts val="3200"/>
              <a:buFont typeface="Arial"/>
              <a:buNone/>
              <a:defRPr/>
            </a:lvl2pPr>
            <a:lvl3pPr lvl="2" algn="ctr">
              <a:lnSpc>
                <a:spcPct val="100000"/>
              </a:lnSpc>
              <a:spcBef>
                <a:spcPts val="560"/>
              </a:spcBef>
              <a:spcAft>
                <a:spcPts val="0"/>
              </a:spcAft>
              <a:buClr>
                <a:srgbClr val="000046"/>
              </a:buClr>
              <a:buSzPts val="2800"/>
              <a:buFont typeface="Arial"/>
              <a:buNone/>
              <a:defRPr/>
            </a:lvl3pPr>
            <a:lvl4pPr lvl="3" algn="ctr">
              <a:lnSpc>
                <a:spcPct val="100000"/>
              </a:lnSpc>
              <a:spcBef>
                <a:spcPts val="560"/>
              </a:spcBef>
              <a:spcAft>
                <a:spcPts val="0"/>
              </a:spcAft>
              <a:buClr>
                <a:srgbClr val="000046"/>
              </a:buClr>
              <a:buSzPts val="2800"/>
              <a:buFont typeface="Arial"/>
              <a:buNone/>
              <a:defRPr/>
            </a:lvl4pPr>
            <a:lvl5pPr lvl="4" algn="ctr">
              <a:lnSpc>
                <a:spcPct val="100000"/>
              </a:lnSpc>
              <a:spcBef>
                <a:spcPts val="560"/>
              </a:spcBef>
              <a:spcAft>
                <a:spcPts val="0"/>
              </a:spcAft>
              <a:buClr>
                <a:srgbClr val="000046"/>
              </a:buClr>
              <a:buSzPts val="2800"/>
              <a:buFont typeface="Arial"/>
              <a:buNone/>
              <a:defRPr/>
            </a:lvl5pPr>
            <a:lvl6pPr lvl="5" algn="ctr">
              <a:lnSpc>
                <a:spcPct val="100000"/>
              </a:lnSpc>
              <a:spcBef>
                <a:spcPts val="560"/>
              </a:spcBef>
              <a:spcAft>
                <a:spcPts val="0"/>
              </a:spcAft>
              <a:buClr>
                <a:srgbClr val="000046"/>
              </a:buClr>
              <a:buSzPts val="2800"/>
              <a:buFont typeface="Arial"/>
              <a:buNone/>
              <a:defRPr/>
            </a:lvl6pPr>
            <a:lvl7pPr lvl="6" algn="ctr">
              <a:lnSpc>
                <a:spcPct val="100000"/>
              </a:lnSpc>
              <a:spcBef>
                <a:spcPts val="560"/>
              </a:spcBef>
              <a:spcAft>
                <a:spcPts val="0"/>
              </a:spcAft>
              <a:buClr>
                <a:srgbClr val="000046"/>
              </a:buClr>
              <a:buSzPts val="2800"/>
              <a:buFont typeface="Arial"/>
              <a:buNone/>
              <a:defRPr/>
            </a:lvl7pPr>
            <a:lvl8pPr lvl="7" algn="ctr">
              <a:lnSpc>
                <a:spcPct val="100000"/>
              </a:lnSpc>
              <a:spcBef>
                <a:spcPts val="560"/>
              </a:spcBef>
              <a:spcAft>
                <a:spcPts val="0"/>
              </a:spcAft>
              <a:buClr>
                <a:srgbClr val="000046"/>
              </a:buClr>
              <a:buSzPts val="2800"/>
              <a:buFont typeface="Arial"/>
              <a:buNone/>
              <a:defRPr/>
            </a:lvl8pPr>
            <a:lvl9pPr lvl="8" algn="ctr">
              <a:lnSpc>
                <a:spcPct val="100000"/>
              </a:lnSpc>
              <a:spcBef>
                <a:spcPts val="560"/>
              </a:spcBef>
              <a:spcAft>
                <a:spcPts val="0"/>
              </a:spcAft>
              <a:buClr>
                <a:srgbClr val="000046"/>
              </a:buClr>
              <a:buSzPts val="2800"/>
              <a:buFont typeface="Arial"/>
              <a:buNone/>
              <a:defRPr/>
            </a:lvl9pPr>
          </a:lstStyle>
          <a:p/>
        </p:txBody>
      </p:sp>
      <p:sp>
        <p:nvSpPr>
          <p:cNvPr id="16" name="Google Shape;16;p2"/>
          <p:cNvSpPr txBox="1"/>
          <p:nvPr>
            <p:ph idx="2" type="body"/>
          </p:nvPr>
        </p:nvSpPr>
        <p:spPr>
          <a:xfrm>
            <a:off x="2037393" y="6034667"/>
            <a:ext cx="9694816" cy="59531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40"/>
              </a:spcBef>
              <a:spcAft>
                <a:spcPts val="0"/>
              </a:spcAft>
              <a:buClr>
                <a:schemeClr val="accent6"/>
              </a:buClr>
              <a:buSzPts val="3200"/>
              <a:buFont typeface="Arial"/>
              <a:buNone/>
              <a:defRPr b="0" sz="3200">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17" name="Google Shape;17;p2"/>
          <p:cNvPicPr preferRelativeResize="0"/>
          <p:nvPr/>
        </p:nvPicPr>
        <p:blipFill rotWithShape="1">
          <a:blip r:embed="rId3">
            <a:alphaModFix/>
          </a:blip>
          <a:srcRect b="0" l="0" r="0" t="0"/>
          <a:stretch/>
        </p:blipFill>
        <p:spPr>
          <a:xfrm>
            <a:off x="241990" y="4995126"/>
            <a:ext cx="1553002" cy="15834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20" name="Google Shape;20;p3"/>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22" name="Google Shape;22;p3"/>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3" name="Shape 23"/>
        <p:cNvGrpSpPr/>
        <p:nvPr/>
      </p:nvGrpSpPr>
      <p:grpSpPr>
        <a:xfrm>
          <a:off x="0" y="0"/>
          <a:ext cx="0" cy="0"/>
          <a:chOff x="0" y="0"/>
          <a:chExt cx="0" cy="0"/>
        </a:xfrm>
      </p:grpSpPr>
      <p:sp>
        <p:nvSpPr>
          <p:cNvPr id="24" name="Google Shape;24;p4"/>
          <p:cNvSpPr/>
          <p:nvPr/>
        </p:nvSpPr>
        <p:spPr>
          <a:xfrm>
            <a:off x="0" y="-1"/>
            <a:ext cx="12192000" cy="1635617"/>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25" name="Google Shape;25;p4"/>
          <p:cNvSpPr txBox="1"/>
          <p:nvPr>
            <p:ph type="title"/>
          </p:nvPr>
        </p:nvSpPr>
        <p:spPr>
          <a:xfrm>
            <a:off x="304800" y="76200"/>
            <a:ext cx="11630024" cy="140487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304800" y="1906073"/>
            <a:ext cx="10951854" cy="47821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27" name="Google Shape;27;p4"/>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pic>
        <p:nvPicPr>
          <p:cNvPr descr="Graphical user interface, application&#10;&#10;Description automatically generated" id="29" name="Google Shape;29;p5"/>
          <p:cNvPicPr preferRelativeResize="0"/>
          <p:nvPr/>
        </p:nvPicPr>
        <p:blipFill rotWithShape="1">
          <a:blip r:embed="rId2">
            <a:alphaModFix/>
          </a:blip>
          <a:srcRect b="0" l="0" r="0" t="0"/>
          <a:stretch/>
        </p:blipFill>
        <p:spPr>
          <a:xfrm>
            <a:off x="1005889" y="563267"/>
            <a:ext cx="10180222" cy="57314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6"/>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32" name="Google Shape;32;p6"/>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000046"/>
              </a:buClr>
              <a:buSzPts val="3200"/>
              <a:buFont typeface="Arial"/>
              <a:buNone/>
              <a:defRPr/>
            </a:lvl1pPr>
            <a:lvl2pPr lvl="1" algn="ctr">
              <a:lnSpc>
                <a:spcPct val="100000"/>
              </a:lnSpc>
              <a:spcBef>
                <a:spcPts val="640"/>
              </a:spcBef>
              <a:spcAft>
                <a:spcPts val="0"/>
              </a:spcAft>
              <a:buClr>
                <a:srgbClr val="000046"/>
              </a:buClr>
              <a:buSzPts val="3200"/>
              <a:buFont typeface="Arial"/>
              <a:buNone/>
              <a:defRPr/>
            </a:lvl2pPr>
            <a:lvl3pPr lvl="2" algn="ctr">
              <a:lnSpc>
                <a:spcPct val="100000"/>
              </a:lnSpc>
              <a:spcBef>
                <a:spcPts val="560"/>
              </a:spcBef>
              <a:spcAft>
                <a:spcPts val="0"/>
              </a:spcAft>
              <a:buClr>
                <a:srgbClr val="000046"/>
              </a:buClr>
              <a:buSzPts val="2800"/>
              <a:buFont typeface="Arial"/>
              <a:buNone/>
              <a:defRPr/>
            </a:lvl3pPr>
            <a:lvl4pPr lvl="3" algn="ctr">
              <a:lnSpc>
                <a:spcPct val="100000"/>
              </a:lnSpc>
              <a:spcBef>
                <a:spcPts val="560"/>
              </a:spcBef>
              <a:spcAft>
                <a:spcPts val="0"/>
              </a:spcAft>
              <a:buClr>
                <a:srgbClr val="000046"/>
              </a:buClr>
              <a:buSzPts val="2800"/>
              <a:buFont typeface="Arial"/>
              <a:buNone/>
              <a:defRPr/>
            </a:lvl4pPr>
            <a:lvl5pPr lvl="4" algn="ctr">
              <a:lnSpc>
                <a:spcPct val="100000"/>
              </a:lnSpc>
              <a:spcBef>
                <a:spcPts val="560"/>
              </a:spcBef>
              <a:spcAft>
                <a:spcPts val="0"/>
              </a:spcAft>
              <a:buClr>
                <a:srgbClr val="000046"/>
              </a:buClr>
              <a:buSzPts val="2800"/>
              <a:buFont typeface="Arial"/>
              <a:buNone/>
              <a:defRPr/>
            </a:lvl5pPr>
            <a:lvl6pPr lvl="5" algn="ctr">
              <a:lnSpc>
                <a:spcPct val="100000"/>
              </a:lnSpc>
              <a:spcBef>
                <a:spcPts val="560"/>
              </a:spcBef>
              <a:spcAft>
                <a:spcPts val="0"/>
              </a:spcAft>
              <a:buClr>
                <a:srgbClr val="000046"/>
              </a:buClr>
              <a:buSzPts val="2800"/>
              <a:buFont typeface="Arial"/>
              <a:buNone/>
              <a:defRPr/>
            </a:lvl6pPr>
            <a:lvl7pPr lvl="6" algn="ctr">
              <a:lnSpc>
                <a:spcPct val="100000"/>
              </a:lnSpc>
              <a:spcBef>
                <a:spcPts val="560"/>
              </a:spcBef>
              <a:spcAft>
                <a:spcPts val="0"/>
              </a:spcAft>
              <a:buClr>
                <a:srgbClr val="000046"/>
              </a:buClr>
              <a:buSzPts val="2800"/>
              <a:buFont typeface="Arial"/>
              <a:buNone/>
              <a:defRPr/>
            </a:lvl7pPr>
            <a:lvl8pPr lvl="7" algn="ctr">
              <a:lnSpc>
                <a:spcPct val="100000"/>
              </a:lnSpc>
              <a:spcBef>
                <a:spcPts val="560"/>
              </a:spcBef>
              <a:spcAft>
                <a:spcPts val="0"/>
              </a:spcAft>
              <a:buClr>
                <a:srgbClr val="000046"/>
              </a:buClr>
              <a:buSzPts val="2800"/>
              <a:buFont typeface="Arial"/>
              <a:buNone/>
              <a:defRPr/>
            </a:lvl8pPr>
            <a:lvl9pPr lvl="8" algn="ctr">
              <a:lnSpc>
                <a:spcPct val="100000"/>
              </a:lnSpc>
              <a:spcBef>
                <a:spcPts val="560"/>
              </a:spcBef>
              <a:spcAft>
                <a:spcPts val="0"/>
              </a:spcAft>
              <a:buClr>
                <a:srgbClr val="000046"/>
              </a:buClr>
              <a:buSzPts val="2800"/>
              <a:buFont typeface="Arial"/>
              <a:buNone/>
              <a:defRPr/>
            </a:lvl9pPr>
          </a:lstStyle>
          <a:p/>
        </p:txBody>
      </p:sp>
      <p:sp>
        <p:nvSpPr>
          <p:cNvPr id="33" name="Google Shape;33;p6"/>
          <p:cNvSpPr txBox="1"/>
          <p:nvPr/>
        </p:nvSpPr>
        <p:spPr>
          <a:xfrm>
            <a:off x="304799" y="76200"/>
            <a:ext cx="11630025" cy="7467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chemeClr val="lt1"/>
                </a:solidFill>
                <a:latin typeface="Arial"/>
                <a:ea typeface="Arial"/>
                <a:cs typeface="Arial"/>
                <a:sym typeface="Arial"/>
              </a:rPr>
              <a:t>Click to edit Master title style</a:t>
            </a:r>
            <a:endParaRPr b="0" i="0" sz="1400" u="none" cap="none" strike="noStrike">
              <a:solidFill>
                <a:srgbClr val="000000"/>
              </a:solidFill>
              <a:latin typeface="Arial"/>
              <a:ea typeface="Arial"/>
              <a:cs typeface="Arial"/>
              <a:sym typeface="Arial"/>
            </a:endParaRPr>
          </a:p>
        </p:txBody>
      </p:sp>
      <p:pic>
        <p:nvPicPr>
          <p:cNvPr descr="LOGO" id="34" name="Google Shape;34;p6"/>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
        <p:nvSpPr>
          <p:cNvPr id="35" name="Google Shape;35;p6"/>
          <p:cNvSpPr txBox="1"/>
          <p:nvPr>
            <p:ph idx="2" type="body"/>
          </p:nvPr>
        </p:nvSpPr>
        <p:spPr>
          <a:xfrm>
            <a:off x="914400" y="1219200"/>
            <a:ext cx="10463213" cy="23812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720"/>
              </a:spcBef>
              <a:spcAft>
                <a:spcPts val="0"/>
              </a:spcAft>
              <a:buClr>
                <a:srgbClr val="000046"/>
              </a:buClr>
              <a:buSzPts val="3600"/>
              <a:buFont typeface="Arial"/>
              <a:buNone/>
              <a:defRPr sz="3600"/>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6" name="Shape 36"/>
        <p:cNvGrpSpPr/>
        <p:nvPr/>
      </p:nvGrpSpPr>
      <p:grpSpPr>
        <a:xfrm>
          <a:off x="0" y="0"/>
          <a:ext cx="0" cy="0"/>
          <a:chOff x="0" y="0"/>
          <a:chExt cx="0" cy="0"/>
        </a:xfrm>
      </p:grpSpPr>
      <p:sp>
        <p:nvSpPr>
          <p:cNvPr id="37" name="Google Shape;37;p7"/>
          <p:cNvSpPr/>
          <p:nvPr/>
        </p:nvSpPr>
        <p:spPr>
          <a:xfrm>
            <a:off x="0" y="0"/>
            <a:ext cx="12192000" cy="3429000"/>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38" name="Google Shape;38;p7"/>
          <p:cNvSpPr txBox="1"/>
          <p:nvPr>
            <p:ph type="title"/>
          </p:nvPr>
        </p:nvSpPr>
        <p:spPr>
          <a:xfrm>
            <a:off x="280988" y="200696"/>
            <a:ext cx="11630024" cy="30276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304800" y="3644720"/>
            <a:ext cx="10951854" cy="304346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40" name="Google Shape;40;p7"/>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1" name="Shape 41"/>
        <p:cNvGrpSpPr/>
        <p:nvPr/>
      </p:nvGrpSpPr>
      <p:grpSpPr>
        <a:xfrm>
          <a:off x="0" y="0"/>
          <a:ext cx="0" cy="0"/>
          <a:chOff x="0" y="0"/>
          <a:chExt cx="0" cy="0"/>
        </a:xfrm>
      </p:grpSpPr>
      <p:sp>
        <p:nvSpPr>
          <p:cNvPr id="42" name="Google Shape;42;p8"/>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43" name="Google Shape;43;p8"/>
          <p:cNvSpPr/>
          <p:nvPr/>
        </p:nvSpPr>
        <p:spPr>
          <a:xfrm rot="5400000">
            <a:off x="704450" y="214301"/>
            <a:ext cx="5932421" cy="7341327"/>
          </a:xfrm>
          <a:prstGeom prst="flowChartManualInput">
            <a:avLst/>
          </a:prstGeom>
          <a:solidFill>
            <a:schemeClr val="accent4"/>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44" name="Google Shape;44;p8"/>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 type="body"/>
          </p:nvPr>
        </p:nvSpPr>
        <p:spPr>
          <a:xfrm>
            <a:off x="7341324" y="2202464"/>
            <a:ext cx="4076700" cy="31734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40"/>
              </a:spcBef>
              <a:spcAft>
                <a:spcPts val="0"/>
              </a:spcAft>
              <a:buClr>
                <a:srgbClr val="000046"/>
              </a:buClr>
              <a:buSzPts val="3200"/>
              <a:buFont typeface="Arial"/>
              <a:buNone/>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6" name="Shape 46"/>
        <p:cNvGrpSpPr/>
        <p:nvPr/>
      </p:nvGrpSpPr>
      <p:grpSpPr>
        <a:xfrm>
          <a:off x="0" y="0"/>
          <a:ext cx="0" cy="0"/>
          <a:chOff x="0" y="0"/>
          <a:chExt cx="0" cy="0"/>
        </a:xfrm>
      </p:grpSpPr>
      <p:pic>
        <p:nvPicPr>
          <p:cNvPr descr="LOGO" id="47" name="Google Shape;47;p9"/>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
        <p:nvSpPr>
          <p:cNvPr id="48" name="Google Shape;48;p9"/>
          <p:cNvSpPr txBox="1"/>
          <p:nvPr>
            <p:ph type="title"/>
          </p:nvPr>
        </p:nvSpPr>
        <p:spPr>
          <a:xfrm>
            <a:off x="304800" y="76200"/>
            <a:ext cx="10363200"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76200"/>
            <a:ext cx="10363200" cy="746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304800" y="1371600"/>
            <a:ext cx="11176000" cy="49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46"/>
              </a:buClr>
              <a:buSzPts val="3200"/>
              <a:buFont typeface="Arial"/>
              <a:buChar char="•"/>
              <a:defRPr b="0" i="0" sz="3200" u="none" cap="none" strike="noStrike">
                <a:solidFill>
                  <a:srgbClr val="000046"/>
                </a:solidFill>
                <a:latin typeface="Arial"/>
                <a:ea typeface="Arial"/>
                <a:cs typeface="Arial"/>
                <a:sym typeface="Arial"/>
              </a:defRPr>
            </a:lvl1pPr>
            <a:lvl2pPr indent="-431800" lvl="1" marL="914400" marR="0" rtl="0" algn="l">
              <a:lnSpc>
                <a:spcPct val="100000"/>
              </a:lnSpc>
              <a:spcBef>
                <a:spcPts val="640"/>
              </a:spcBef>
              <a:spcAft>
                <a:spcPts val="0"/>
              </a:spcAft>
              <a:buClr>
                <a:srgbClr val="000046"/>
              </a:buClr>
              <a:buSzPts val="3200"/>
              <a:buFont typeface="Arial"/>
              <a:buChar char="–"/>
              <a:defRPr b="0" i="0" sz="3200" u="none" cap="none" strike="noStrike">
                <a:solidFill>
                  <a:srgbClr val="000046"/>
                </a:solidFill>
                <a:latin typeface="Arial"/>
                <a:ea typeface="Arial"/>
                <a:cs typeface="Arial"/>
                <a:sym typeface="Arial"/>
              </a:defRPr>
            </a:lvl2pPr>
            <a:lvl3pPr indent="-406400" lvl="2" marL="13716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3pPr>
            <a:lvl4pPr indent="-406400" lvl="3" marL="18288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4pPr>
            <a:lvl5pPr indent="-406400" lvl="4" marL="22860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5pPr>
            <a:lvl6pPr indent="-406400" lvl="5" marL="27432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6pPr>
            <a:lvl7pPr indent="-406400" lvl="6" marL="32004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7pPr>
            <a:lvl8pPr indent="-406400" lvl="7" marL="36576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8pPr>
            <a:lvl9pPr indent="-406400" lvl="8" marL="41148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Assignment Instructions</a:t>
            </a:r>
            <a:endParaRPr/>
          </a:p>
        </p:txBody>
      </p:sp>
      <p:sp>
        <p:nvSpPr>
          <p:cNvPr id="55" name="Google Shape;55;p10"/>
          <p:cNvSpPr txBox="1"/>
          <p:nvPr>
            <p:ph idx="1" type="body"/>
          </p:nvPr>
        </p:nvSpPr>
        <p:spPr>
          <a:xfrm>
            <a:off x="922019" y="1136470"/>
            <a:ext cx="10347962" cy="109728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46"/>
              </a:buClr>
              <a:buSzPts val="2400"/>
              <a:buFont typeface="Arial"/>
              <a:buNone/>
            </a:pPr>
            <a:r>
              <a:rPr lang="en-IN" sz="2400"/>
              <a:t>Refer to the table below that lists seven breakfast items sold in 12 transactions. Use the data given in the dataset to complete the activities listed on the next slide.</a:t>
            </a:r>
            <a:endParaRPr/>
          </a:p>
        </p:txBody>
      </p:sp>
      <p:graphicFrame>
        <p:nvGraphicFramePr>
          <p:cNvPr id="56" name="Google Shape;56;p10"/>
          <p:cNvGraphicFramePr/>
          <p:nvPr/>
        </p:nvGraphicFramePr>
        <p:xfrm>
          <a:off x="922019" y="2547260"/>
          <a:ext cx="3000000" cy="3000000"/>
        </p:xfrm>
        <a:graphic>
          <a:graphicData uri="http://schemas.openxmlformats.org/drawingml/2006/table">
            <a:tbl>
              <a:tblPr bandRow="1" firstCol="1" firstRow="1">
                <a:noFill/>
                <a:tableStyleId>{C1FAB1C8-E267-4DFF-951F-3B79F58BBE7C}</a:tableStyleId>
              </a:tblPr>
              <a:tblGrid>
                <a:gridCol w="1783200"/>
                <a:gridCol w="1026700"/>
                <a:gridCol w="1269850"/>
                <a:gridCol w="1256350"/>
                <a:gridCol w="1256350"/>
                <a:gridCol w="1283375"/>
                <a:gridCol w="1404950"/>
                <a:gridCol w="1067225"/>
              </a:tblGrid>
              <a:tr h="454650">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Transactions</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Bread</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Milk</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Dosa</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Pulses</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Coffee </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Omelette</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b="1" lang="en-IN" sz="1800" u="none" cap="none" strike="noStrike">
                          <a:solidFill>
                            <a:schemeClr val="lt1"/>
                          </a:solidFill>
                        </a:rPr>
                        <a:t>Juice</a:t>
                      </a:r>
                      <a:endParaRPr b="1" sz="1800" u="none" cap="none" strike="noStrike">
                        <a:solidFill>
                          <a:schemeClr val="lt1"/>
                        </a:solidFill>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495"/>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1</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2</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3</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4</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5</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6</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7</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8</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9</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10</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11</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7400">
                <a:tc>
                  <a:txBody>
                    <a:bodyPr/>
                    <a:lstStyle/>
                    <a:p>
                      <a:pPr indent="0" lvl="0" marL="0" marR="0" rtl="0" algn="ctr">
                        <a:lnSpc>
                          <a:spcPct val="107000"/>
                        </a:lnSpc>
                        <a:spcBef>
                          <a:spcPts val="0"/>
                        </a:spcBef>
                        <a:spcAft>
                          <a:spcPts val="0"/>
                        </a:spcAft>
                        <a:buClr>
                          <a:srgbClr val="000000"/>
                        </a:buClr>
                        <a:buSzPts val="1800"/>
                        <a:buFont typeface="Arial"/>
                        <a:buNone/>
                      </a:pPr>
                      <a:r>
                        <a:rPr b="0" lang="en-IN" sz="1800" u="none" cap="none" strike="noStrike"/>
                        <a:t>12</a:t>
                      </a:r>
                      <a:endParaRPr b="0"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 </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7000"/>
                        </a:lnSpc>
                        <a:spcBef>
                          <a:spcPts val="0"/>
                        </a:spcBef>
                        <a:spcAft>
                          <a:spcPts val="0"/>
                        </a:spcAft>
                        <a:buClr>
                          <a:srgbClr val="000000"/>
                        </a:buClr>
                        <a:buSzPts val="1800"/>
                        <a:buFont typeface="Arial"/>
                        <a:buNone/>
                      </a:pPr>
                      <a:r>
                        <a:rPr lang="en-IN" sz="1800" u="none" cap="none" strike="noStrike"/>
                        <a:t>1</a:t>
                      </a:r>
                      <a:endParaRPr sz="20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3200"/>
              <a:buFont typeface="Arial"/>
              <a:buAutoNum type="arabicPeriod" startAt="8"/>
            </a:pPr>
            <a:r>
              <a:rPr lang="en-IN" sz="3200"/>
              <a:t>Calculate the lift of the two rules dropped in Activity 7</a:t>
            </a:r>
            <a:endParaRPr/>
          </a:p>
        </p:txBody>
      </p:sp>
      <p:sp>
        <p:nvSpPr>
          <p:cNvPr id="121" name="Google Shape;121;p19"/>
          <p:cNvSpPr txBox="1"/>
          <p:nvPr>
            <p:ph idx="1" type="body"/>
          </p:nvPr>
        </p:nvSpPr>
        <p:spPr>
          <a:xfrm>
            <a:off x="304800" y="1136469"/>
            <a:ext cx="10951854" cy="5551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122" name="Google Shape;122;p19"/>
          <p:cNvPicPr preferRelativeResize="0"/>
          <p:nvPr/>
        </p:nvPicPr>
        <p:blipFill rotWithShape="1">
          <a:blip r:embed="rId3">
            <a:alphaModFix/>
          </a:blip>
          <a:srcRect b="0" l="0" r="0" t="0"/>
          <a:stretch/>
        </p:blipFill>
        <p:spPr>
          <a:xfrm>
            <a:off x="223849" y="936673"/>
            <a:ext cx="11630024" cy="5951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04800" y="76200"/>
            <a:ext cx="11630024" cy="140487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2800"/>
              <a:buFont typeface="Arial"/>
              <a:buAutoNum type="arabicPeriod" startAt="9"/>
            </a:pPr>
            <a:r>
              <a:rPr lang="en-IN" sz="2800"/>
              <a:t>Compare support and confidence of the derived four rules from activity 7 and justify the selection of the two rules which can be considered as the final rules</a:t>
            </a:r>
            <a:endParaRPr sz="2800"/>
          </a:p>
        </p:txBody>
      </p:sp>
      <p:sp>
        <p:nvSpPr>
          <p:cNvPr id="128" name="Google Shape;128;p20"/>
          <p:cNvSpPr txBox="1"/>
          <p:nvPr>
            <p:ph idx="1" type="body"/>
          </p:nvPr>
        </p:nvSpPr>
        <p:spPr>
          <a:xfrm>
            <a:off x="979714" y="2272937"/>
            <a:ext cx="10276940" cy="3735977"/>
          </a:xfrm>
          <a:prstGeom prst="rect">
            <a:avLst/>
          </a:prstGeom>
          <a:no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46"/>
              </a:buClr>
              <a:buSzPts val="2400"/>
              <a:buFont typeface="Arial"/>
              <a:buNone/>
            </a:pPr>
            <a:r>
              <a:rPr lang="en-IN" sz="1800"/>
              <a:t>Considering both support and confidence from the final data, the two final rules that can be considered are:</a:t>
            </a:r>
            <a:endParaRPr sz="1800"/>
          </a:p>
          <a:p>
            <a:pPr indent="0" lvl="0" marL="0" marR="0" rtl="0" algn="l">
              <a:lnSpc>
                <a:spcPct val="100000"/>
              </a:lnSpc>
              <a:spcBef>
                <a:spcPts val="0"/>
              </a:spcBef>
              <a:spcAft>
                <a:spcPts val="0"/>
              </a:spcAft>
              <a:buClr>
                <a:srgbClr val="000046"/>
              </a:buClr>
              <a:buSzPts val="2400"/>
              <a:buFont typeface="Arial"/>
              <a:buNone/>
            </a:pPr>
            <a:r>
              <a:t/>
            </a:r>
            <a:endParaRPr sz="1800"/>
          </a:p>
          <a:p>
            <a:pPr indent="0" lvl="0" marL="0" marR="0" rtl="0" algn="l">
              <a:lnSpc>
                <a:spcPct val="100000"/>
              </a:lnSpc>
              <a:spcBef>
                <a:spcPts val="0"/>
              </a:spcBef>
              <a:spcAft>
                <a:spcPts val="0"/>
              </a:spcAft>
              <a:buClr>
                <a:srgbClr val="000046"/>
              </a:buClr>
              <a:buSzPts val="2400"/>
              <a:buFont typeface="Arial"/>
              <a:buNone/>
            </a:pPr>
            <a:r>
              <a:rPr lang="en-IN" sz="1800"/>
              <a:t>Bread &gt; Milk, Bread &gt; Dosa, Pulses &gt; Omlettte, Coffee &gt; Omlette, Coffee &gt; Juice, Omlette &gt; Juice, can be chosen since they show very good strength in confidence and lift values. However, if were to choose the strong associations including frequency and minimum support value of item pairing of 22%, then only Bread&gt; Milk and Bread&gt;Dosa will satisfy the rules.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Assignment Instructions</a:t>
            </a:r>
            <a:endParaRPr/>
          </a:p>
        </p:txBody>
      </p:sp>
      <p:sp>
        <p:nvSpPr>
          <p:cNvPr id="62" name="Google Shape;62;p11"/>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46"/>
              </a:buClr>
              <a:buSzPts val="2100"/>
              <a:buFont typeface="Arial"/>
              <a:buNone/>
            </a:pPr>
            <a:r>
              <a:rPr b="1" lang="en-IN" sz="2100"/>
              <a:t>Calculate from the given dataset and enter your response to the following activities using this template:</a:t>
            </a:r>
            <a:endParaRPr sz="2100"/>
          </a:p>
          <a:p>
            <a:pPr indent="-457200" lvl="0" marL="457200" rtl="0" algn="l">
              <a:lnSpc>
                <a:spcPct val="100000"/>
              </a:lnSpc>
              <a:spcBef>
                <a:spcPts val="420"/>
              </a:spcBef>
              <a:spcAft>
                <a:spcPts val="0"/>
              </a:spcAft>
              <a:buClr>
                <a:srgbClr val="000046"/>
              </a:buClr>
              <a:buSzPts val="2100"/>
              <a:buFont typeface="Arial"/>
              <a:buAutoNum type="arabicPeriod"/>
            </a:pPr>
            <a:r>
              <a:rPr lang="en-IN" sz="2100"/>
              <a:t>Calculate the support value for each product from the given dataset</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If minimum support is fixed at 22%, then which of the items are significant from the data. That is find out items having support greater than or equal to 22%</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Create a table consisting of all 2-itemsets or pairs of items, having minimum support of 22%</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Calculate support value for each of the 2-itemsets created from the above step</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Calculate confidence of all these 2-itemsets </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If the confidence is fixed at 65% or more, then find out all frequent 2-itemsets from the 2-itemsets identified in the previous activities</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Calculate the lift of the association rules and list the two rules to be dropped</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Calculate the lift of the two rules dropped in Activity 7</a:t>
            </a:r>
            <a:endParaRPr/>
          </a:p>
          <a:p>
            <a:pPr indent="-457200" lvl="0" marL="457200" rtl="0" algn="l">
              <a:lnSpc>
                <a:spcPct val="100000"/>
              </a:lnSpc>
              <a:spcBef>
                <a:spcPts val="420"/>
              </a:spcBef>
              <a:spcAft>
                <a:spcPts val="0"/>
              </a:spcAft>
              <a:buClr>
                <a:srgbClr val="000046"/>
              </a:buClr>
              <a:buSzPts val="2100"/>
              <a:buFont typeface="Arial"/>
              <a:buAutoNum type="arabicPeriod"/>
            </a:pPr>
            <a:r>
              <a:rPr lang="en-IN" sz="2100"/>
              <a:t>Compare support and confidence of the derived four rules from activity 7 and justify the selection of the two rules which can be considered as the final rules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2"/>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31813" lvl="0" marL="531813" rtl="0" algn="l">
              <a:lnSpc>
                <a:spcPct val="100000"/>
              </a:lnSpc>
              <a:spcBef>
                <a:spcPts val="0"/>
              </a:spcBef>
              <a:spcAft>
                <a:spcPts val="0"/>
              </a:spcAft>
              <a:buClr>
                <a:schemeClr val="lt1"/>
              </a:buClr>
              <a:buSzPts val="2800"/>
              <a:buFont typeface="Arial"/>
              <a:buAutoNum type="arabicPeriod"/>
            </a:pPr>
            <a:r>
              <a:rPr lang="en-IN" sz="2800"/>
              <a:t>Calculate the support value for each product from the given dataset</a:t>
            </a:r>
            <a:endParaRPr/>
          </a:p>
        </p:txBody>
      </p:sp>
      <p:sp>
        <p:nvSpPr>
          <p:cNvPr id="68" name="Google Shape;68;p12"/>
          <p:cNvSpPr txBox="1"/>
          <p:nvPr>
            <p:ph idx="1" type="body"/>
          </p:nvPr>
        </p:nvSpPr>
        <p:spPr>
          <a:xfrm>
            <a:off x="304800" y="1136469"/>
            <a:ext cx="10951854" cy="5551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69" name="Google Shape;69;p12"/>
          <p:cNvPicPr preferRelativeResize="0"/>
          <p:nvPr/>
        </p:nvPicPr>
        <p:blipFill rotWithShape="1">
          <a:blip r:embed="rId3">
            <a:alphaModFix/>
          </a:blip>
          <a:srcRect b="0" l="0" r="0" t="0"/>
          <a:stretch/>
        </p:blipFill>
        <p:spPr>
          <a:xfrm>
            <a:off x="1359663" y="1075425"/>
            <a:ext cx="8842126" cy="5407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304800" y="76200"/>
            <a:ext cx="11630024" cy="1404870"/>
          </a:xfrm>
          <a:prstGeom prst="rect">
            <a:avLst/>
          </a:prstGeom>
          <a:noFill/>
          <a:ln>
            <a:noFill/>
          </a:ln>
        </p:spPr>
        <p:txBody>
          <a:bodyPr anchorCtr="0" anchor="ctr" bIns="45700" lIns="91425" spcFirstLastPara="1" rIns="91425" wrap="square" tIns="45700">
            <a:noAutofit/>
          </a:bodyPr>
          <a:lstStyle/>
          <a:p>
            <a:pPr indent="-531813" lvl="0" marL="531813" rtl="0" algn="l">
              <a:lnSpc>
                <a:spcPct val="100000"/>
              </a:lnSpc>
              <a:spcBef>
                <a:spcPts val="0"/>
              </a:spcBef>
              <a:spcAft>
                <a:spcPts val="0"/>
              </a:spcAft>
              <a:buClr>
                <a:schemeClr val="lt1"/>
              </a:buClr>
              <a:buSzPts val="2800"/>
              <a:buFont typeface="Arial"/>
              <a:buAutoNum type="arabicPeriod" startAt="2"/>
            </a:pPr>
            <a:r>
              <a:rPr lang="en-IN" sz="2800"/>
              <a:t>If minimum support is fixed at 22%, then which of the items are significant from the data. That is find out items having support greater than or equal to 22%</a:t>
            </a:r>
            <a:endParaRPr/>
          </a:p>
        </p:txBody>
      </p:sp>
      <p:sp>
        <p:nvSpPr>
          <p:cNvPr id="75" name="Google Shape;75;p13"/>
          <p:cNvSpPr txBox="1"/>
          <p:nvPr>
            <p:ph idx="1" type="body"/>
          </p:nvPr>
        </p:nvSpPr>
        <p:spPr>
          <a:xfrm>
            <a:off x="304800" y="1906073"/>
            <a:ext cx="10951854" cy="478210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76" name="Google Shape;76;p13"/>
          <p:cNvPicPr preferRelativeResize="0"/>
          <p:nvPr/>
        </p:nvPicPr>
        <p:blipFill rotWithShape="1">
          <a:blip r:embed="rId3">
            <a:alphaModFix/>
          </a:blip>
          <a:srcRect b="0" l="0" r="0" t="0"/>
          <a:stretch/>
        </p:blipFill>
        <p:spPr>
          <a:xfrm>
            <a:off x="1922350" y="1671875"/>
            <a:ext cx="7714702" cy="5186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31813" lvl="0" marL="531813" rtl="0" algn="l">
              <a:lnSpc>
                <a:spcPct val="100000"/>
              </a:lnSpc>
              <a:spcBef>
                <a:spcPts val="0"/>
              </a:spcBef>
              <a:spcAft>
                <a:spcPts val="0"/>
              </a:spcAft>
              <a:buClr>
                <a:schemeClr val="lt1"/>
              </a:buClr>
              <a:buSzPts val="2800"/>
              <a:buFont typeface="Arial"/>
              <a:buAutoNum type="arabicPeriod" startAt="3"/>
            </a:pPr>
            <a:r>
              <a:rPr lang="en-IN" sz="2800"/>
              <a:t>Create a table consisting of all 2-itemsets or pairs of items, having minimum support of 22%</a:t>
            </a:r>
            <a:endParaRPr/>
          </a:p>
        </p:txBody>
      </p:sp>
      <p:sp>
        <p:nvSpPr>
          <p:cNvPr id="82" name="Google Shape;82;p14"/>
          <p:cNvSpPr txBox="1"/>
          <p:nvPr>
            <p:ph idx="1" type="body"/>
          </p:nvPr>
        </p:nvSpPr>
        <p:spPr>
          <a:xfrm>
            <a:off x="304800" y="1136469"/>
            <a:ext cx="10951854" cy="5551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83" name="Google Shape;83;p14"/>
          <p:cNvPicPr preferRelativeResize="0"/>
          <p:nvPr/>
        </p:nvPicPr>
        <p:blipFill rotWithShape="1">
          <a:blip r:embed="rId3">
            <a:alphaModFix/>
          </a:blip>
          <a:srcRect b="0" l="0" r="0" t="0"/>
          <a:stretch/>
        </p:blipFill>
        <p:spPr>
          <a:xfrm>
            <a:off x="0" y="916791"/>
            <a:ext cx="12192000" cy="59412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31813" lvl="0" marL="531813" rtl="0" algn="l">
              <a:lnSpc>
                <a:spcPct val="100000"/>
              </a:lnSpc>
              <a:spcBef>
                <a:spcPts val="0"/>
              </a:spcBef>
              <a:spcAft>
                <a:spcPts val="0"/>
              </a:spcAft>
              <a:buClr>
                <a:schemeClr val="lt1"/>
              </a:buClr>
              <a:buSzPts val="2800"/>
              <a:buFont typeface="Arial"/>
              <a:buAutoNum type="arabicPeriod" startAt="4"/>
            </a:pPr>
            <a:r>
              <a:rPr lang="en-IN" sz="2800"/>
              <a:t>Calculate support value for each of the 2-itemsets created from the above step</a:t>
            </a:r>
            <a:endParaRPr/>
          </a:p>
        </p:txBody>
      </p:sp>
      <p:sp>
        <p:nvSpPr>
          <p:cNvPr id="89" name="Google Shape;89;p15"/>
          <p:cNvSpPr txBox="1"/>
          <p:nvPr>
            <p:ph idx="1" type="body"/>
          </p:nvPr>
        </p:nvSpPr>
        <p:spPr>
          <a:xfrm>
            <a:off x="304800" y="1136469"/>
            <a:ext cx="10951854" cy="5551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90" name="Google Shape;90;p15"/>
          <p:cNvPicPr preferRelativeResize="0"/>
          <p:nvPr/>
        </p:nvPicPr>
        <p:blipFill rotWithShape="1">
          <a:blip r:embed="rId3">
            <a:alphaModFix/>
          </a:blip>
          <a:srcRect b="0" l="0" r="0" t="0"/>
          <a:stretch/>
        </p:blipFill>
        <p:spPr>
          <a:xfrm>
            <a:off x="0" y="941716"/>
            <a:ext cx="12192000" cy="59412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31813" lvl="0" marL="531813" rtl="0" algn="l">
              <a:lnSpc>
                <a:spcPct val="100000"/>
              </a:lnSpc>
              <a:spcBef>
                <a:spcPts val="0"/>
              </a:spcBef>
              <a:spcAft>
                <a:spcPts val="0"/>
              </a:spcAft>
              <a:buClr>
                <a:schemeClr val="lt1"/>
              </a:buClr>
              <a:buSzPts val="2800"/>
              <a:buFont typeface="Arial"/>
              <a:buAutoNum type="arabicPeriod" startAt="5"/>
            </a:pPr>
            <a:r>
              <a:rPr lang="en-IN" sz="2800"/>
              <a:t>Calculate confidence of all these 2-itemsets</a:t>
            </a:r>
            <a:endParaRPr/>
          </a:p>
        </p:txBody>
      </p:sp>
      <p:sp>
        <p:nvSpPr>
          <p:cNvPr id="96" name="Google Shape;96;p16"/>
          <p:cNvSpPr txBox="1"/>
          <p:nvPr>
            <p:ph idx="1" type="body"/>
          </p:nvPr>
        </p:nvSpPr>
        <p:spPr>
          <a:xfrm>
            <a:off x="304800" y="1136469"/>
            <a:ext cx="10951854" cy="5551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rPr i="1" lang="en-IN" sz="2400"/>
              <a:t>&lt;Calculate and paste the screenshot of your findings here&gt;</a:t>
            </a:r>
            <a:endParaRPr i="1" sz="2400"/>
          </a:p>
        </p:txBody>
      </p:sp>
      <p:pic>
        <p:nvPicPr>
          <p:cNvPr id="97" name="Google Shape;97;p16"/>
          <p:cNvPicPr preferRelativeResize="0"/>
          <p:nvPr/>
        </p:nvPicPr>
        <p:blipFill rotWithShape="1">
          <a:blip r:embed="rId3">
            <a:alphaModFix/>
          </a:blip>
          <a:srcRect b="0" l="0" r="0" t="0"/>
          <a:stretch/>
        </p:blipFill>
        <p:spPr>
          <a:xfrm>
            <a:off x="304800" y="942362"/>
            <a:ext cx="11630024" cy="593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2400"/>
              <a:buFont typeface="Arial"/>
              <a:buAutoNum type="arabicPeriod" startAt="6"/>
            </a:pPr>
            <a:r>
              <a:rPr lang="en-IN" sz="2400"/>
              <a:t>If the confidence is fixed at 65% or more, then find out all frequent 2-itemsets from the 2-itemsets identified in the previous activities</a:t>
            </a:r>
            <a:endParaRPr sz="2400"/>
          </a:p>
        </p:txBody>
      </p:sp>
      <p:sp>
        <p:nvSpPr>
          <p:cNvPr id="103" name="Google Shape;103;p17"/>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46"/>
              </a:buClr>
              <a:buSzPts val="2400"/>
              <a:buFont typeface="Arial"/>
              <a:buNone/>
            </a:pPr>
            <a:r>
              <a:t/>
            </a:r>
            <a:endParaRPr i="1" sz="2400"/>
          </a:p>
          <a:p>
            <a:pPr indent="0" lvl="0" marL="0" rtl="0" algn="ctr">
              <a:lnSpc>
                <a:spcPct val="100000"/>
              </a:lnSpc>
              <a:spcBef>
                <a:spcPts val="480"/>
              </a:spcBef>
              <a:spcAft>
                <a:spcPts val="0"/>
              </a:spcAft>
              <a:buClr>
                <a:srgbClr val="000046"/>
              </a:buClr>
              <a:buSzPts val="2400"/>
              <a:buFont typeface="Arial"/>
              <a:buNone/>
            </a:pPr>
            <a:r>
              <a:t/>
            </a:r>
            <a:endParaRPr i="1" sz="2400"/>
          </a:p>
          <a:p>
            <a:pPr indent="0" lvl="0" marL="0" rtl="0" algn="ctr">
              <a:lnSpc>
                <a:spcPct val="100000"/>
              </a:lnSpc>
              <a:spcBef>
                <a:spcPts val="480"/>
              </a:spcBef>
              <a:spcAft>
                <a:spcPts val="0"/>
              </a:spcAft>
              <a:buClr>
                <a:srgbClr val="000046"/>
              </a:buClr>
              <a:buSzPts val="2400"/>
              <a:buFont typeface="Arial"/>
              <a:buNone/>
            </a:pPr>
            <a:r>
              <a:t/>
            </a:r>
            <a:endParaRPr i="1" sz="2400"/>
          </a:p>
          <a:p>
            <a:pPr indent="0" lvl="0" marL="0" rtl="0" algn="ctr">
              <a:lnSpc>
                <a:spcPct val="100000"/>
              </a:lnSpc>
              <a:spcBef>
                <a:spcPts val="480"/>
              </a:spcBef>
              <a:spcAft>
                <a:spcPts val="0"/>
              </a:spcAft>
              <a:buClr>
                <a:srgbClr val="000046"/>
              </a:buClr>
              <a:buSzPts val="2400"/>
              <a:buFont typeface="Arial"/>
              <a:buNone/>
            </a:pPr>
            <a:r>
              <a:rPr i="1" lang="en-IN" sz="2400"/>
              <a:t>&lt;Enter your response in the following table&gt;</a:t>
            </a:r>
            <a:endParaRPr i="1" sz="2400"/>
          </a:p>
        </p:txBody>
      </p:sp>
      <p:graphicFrame>
        <p:nvGraphicFramePr>
          <p:cNvPr id="104" name="Google Shape;104;p17"/>
          <p:cNvGraphicFramePr/>
          <p:nvPr/>
        </p:nvGraphicFramePr>
        <p:xfrm>
          <a:off x="895217" y="3446060"/>
          <a:ext cx="3000000" cy="3000000"/>
        </p:xfrm>
        <a:graphic>
          <a:graphicData uri="http://schemas.openxmlformats.org/drawingml/2006/table">
            <a:tbl>
              <a:tblPr>
                <a:noFill/>
                <a:tableStyleId>{33AB3ABA-3F98-48F6-B396-C4D13DE03DB8}</a:tableStyleId>
              </a:tblPr>
              <a:tblGrid>
                <a:gridCol w="2442750"/>
                <a:gridCol w="2442750"/>
              </a:tblGrid>
              <a:tr h="770200">
                <a:tc>
                  <a:txBody>
                    <a:bodyPr/>
                    <a:lstStyle/>
                    <a:p>
                      <a:pPr indent="0" lvl="0" marL="0" marR="0" rtl="0" algn="l">
                        <a:lnSpc>
                          <a:spcPct val="107000"/>
                        </a:lnSpc>
                        <a:spcBef>
                          <a:spcPts val="0"/>
                        </a:spcBef>
                        <a:spcAft>
                          <a:spcPts val="0"/>
                        </a:spcAft>
                        <a:buClr>
                          <a:srgbClr val="000000"/>
                        </a:buClr>
                        <a:buSzPts val="2000"/>
                        <a:buFont typeface="Arial"/>
                        <a:buNone/>
                      </a:pPr>
                      <a:r>
                        <a:rPr b="1" lang="en-IN" sz="2000" u="none" cap="none" strike="noStrike">
                          <a:solidFill>
                            <a:srgbClr val="FFFFFF"/>
                          </a:solidFill>
                          <a:latin typeface="Arial"/>
                          <a:ea typeface="Arial"/>
                          <a:cs typeface="Arial"/>
                          <a:sym typeface="Arial"/>
                        </a:rPr>
                        <a:t>2-Itemsets</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5495"/>
                    </a:solidFill>
                  </a:tcPr>
                </a:tc>
                <a:tc>
                  <a:txBody>
                    <a:bodyPr/>
                    <a:lstStyle/>
                    <a:p>
                      <a:pPr indent="0" lvl="0" marL="0" marR="0" rtl="0" algn="l">
                        <a:lnSpc>
                          <a:spcPct val="107000"/>
                        </a:lnSpc>
                        <a:spcBef>
                          <a:spcPts val="0"/>
                        </a:spcBef>
                        <a:spcAft>
                          <a:spcPts val="0"/>
                        </a:spcAft>
                        <a:buClr>
                          <a:srgbClr val="000000"/>
                        </a:buClr>
                        <a:buSzPts val="2000"/>
                        <a:buFont typeface="Arial"/>
                        <a:buNone/>
                      </a:pPr>
                      <a:r>
                        <a:rPr b="1" lang="en-IN" sz="2000" u="none" cap="none" strike="noStrike">
                          <a:solidFill>
                            <a:srgbClr val="FFFFFF"/>
                          </a:solidFill>
                          <a:latin typeface="Arial"/>
                          <a:ea typeface="Arial"/>
                          <a:cs typeface="Arial"/>
                          <a:sym typeface="Arial"/>
                        </a:rPr>
                        <a:t>Confidence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5495"/>
                    </a:solidFill>
                  </a:tcPr>
                </a:tc>
              </a:tr>
              <a:tr h="499900">
                <a:tc>
                  <a:txBody>
                    <a:bodyPr/>
                    <a:lstStyle/>
                    <a:p>
                      <a:pPr indent="0" lvl="0" marL="0" marR="0" rtl="0" algn="l">
                        <a:lnSpc>
                          <a:spcPct val="107000"/>
                        </a:lnSpc>
                        <a:spcBef>
                          <a:spcPts val="0"/>
                        </a:spcBef>
                        <a:spcAft>
                          <a:spcPts val="0"/>
                        </a:spcAft>
                        <a:buClr>
                          <a:srgbClr val="000000"/>
                        </a:buClr>
                        <a:buSzPts val="2000"/>
                        <a:buFont typeface="Arial"/>
                        <a:buNone/>
                      </a:pPr>
                      <a:r>
                        <a:rPr lang="en-IN" sz="2000" u="none" cap="none" strike="noStrike"/>
                        <a:t>Pulse-Omlette</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IN" sz="2000" u="none" cap="none" strike="noStrike"/>
                        <a:t>100% (1)</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9900">
                <a:tc>
                  <a:txBody>
                    <a:bodyPr/>
                    <a:lstStyle/>
                    <a:p>
                      <a:pPr indent="0" lvl="0" marL="0" marR="0" rtl="0" algn="l">
                        <a:lnSpc>
                          <a:spcPct val="107000"/>
                        </a:lnSpc>
                        <a:spcBef>
                          <a:spcPts val="0"/>
                        </a:spcBef>
                        <a:spcAft>
                          <a:spcPts val="0"/>
                        </a:spcAft>
                        <a:buClr>
                          <a:srgbClr val="000000"/>
                        </a:buClr>
                        <a:buSzPts val="2000"/>
                        <a:buFont typeface="Arial"/>
                        <a:buNone/>
                      </a:pPr>
                      <a:r>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05" name="Google Shape;105;p17"/>
          <p:cNvGraphicFramePr/>
          <p:nvPr/>
        </p:nvGraphicFramePr>
        <p:xfrm>
          <a:off x="6411275" y="3429000"/>
          <a:ext cx="3000000" cy="3000000"/>
        </p:xfrm>
        <a:graphic>
          <a:graphicData uri="http://schemas.openxmlformats.org/drawingml/2006/table">
            <a:tbl>
              <a:tblPr>
                <a:noFill/>
                <a:tableStyleId>{33AB3ABA-3F98-48F6-B396-C4D13DE03DB8}</a:tableStyleId>
              </a:tblPr>
              <a:tblGrid>
                <a:gridCol w="2442750"/>
                <a:gridCol w="2442750"/>
              </a:tblGrid>
              <a:tr h="770200">
                <a:tc>
                  <a:txBody>
                    <a:bodyPr/>
                    <a:lstStyle/>
                    <a:p>
                      <a:pPr indent="0" lvl="0" marL="0" marR="0" rtl="0" algn="l">
                        <a:lnSpc>
                          <a:spcPct val="107000"/>
                        </a:lnSpc>
                        <a:spcBef>
                          <a:spcPts val="0"/>
                        </a:spcBef>
                        <a:spcAft>
                          <a:spcPts val="0"/>
                        </a:spcAft>
                        <a:buClr>
                          <a:srgbClr val="000000"/>
                        </a:buClr>
                        <a:buSzPts val="2000"/>
                        <a:buFont typeface="Arial"/>
                        <a:buNone/>
                      </a:pPr>
                      <a:r>
                        <a:rPr b="1" lang="en-IN" sz="2000" u="none" cap="none" strike="noStrike">
                          <a:solidFill>
                            <a:srgbClr val="FFFFFF"/>
                          </a:solidFill>
                          <a:latin typeface="Arial"/>
                          <a:ea typeface="Arial"/>
                          <a:cs typeface="Arial"/>
                          <a:sym typeface="Arial"/>
                        </a:rPr>
                        <a:t>2-Itemsets</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5495"/>
                    </a:solidFill>
                  </a:tcPr>
                </a:tc>
                <a:tc>
                  <a:txBody>
                    <a:bodyPr/>
                    <a:lstStyle/>
                    <a:p>
                      <a:pPr indent="0" lvl="0" marL="0" marR="0" rtl="0" algn="l">
                        <a:lnSpc>
                          <a:spcPct val="107000"/>
                        </a:lnSpc>
                        <a:spcBef>
                          <a:spcPts val="0"/>
                        </a:spcBef>
                        <a:spcAft>
                          <a:spcPts val="0"/>
                        </a:spcAft>
                        <a:buClr>
                          <a:srgbClr val="000000"/>
                        </a:buClr>
                        <a:buSzPts val="2000"/>
                        <a:buFont typeface="Arial"/>
                        <a:buNone/>
                      </a:pPr>
                      <a:r>
                        <a:rPr b="1" lang="en-IN" sz="2000" u="none" cap="none" strike="noStrike">
                          <a:solidFill>
                            <a:srgbClr val="FFFFFF"/>
                          </a:solidFill>
                          <a:latin typeface="Arial"/>
                          <a:ea typeface="Arial"/>
                          <a:cs typeface="Arial"/>
                          <a:sym typeface="Arial"/>
                        </a:rPr>
                        <a:t>Confidence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5495"/>
                    </a:solidFill>
                  </a:tcPr>
                </a:tc>
              </a:tr>
              <a:tr h="499900">
                <a:tc>
                  <a:txBody>
                    <a:bodyPr/>
                    <a:lstStyle/>
                    <a:p>
                      <a:pPr indent="0" lvl="0" marL="0" marR="0" rtl="0" algn="l">
                        <a:lnSpc>
                          <a:spcPct val="107000"/>
                        </a:lnSpc>
                        <a:spcBef>
                          <a:spcPts val="0"/>
                        </a:spcBef>
                        <a:spcAft>
                          <a:spcPts val="0"/>
                        </a:spcAft>
                        <a:buClr>
                          <a:srgbClr val="000000"/>
                        </a:buClr>
                        <a:buSzPts val="2000"/>
                        <a:buFont typeface="Arial"/>
                        <a:buNone/>
                      </a:pPr>
                      <a:r>
                        <a:rPr lang="en-IN" sz="2000" u="none" cap="none" strike="noStrike"/>
                        <a:t>Omlette Juice</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IN" sz="2000" u="none" cap="none" strike="noStrike"/>
                        <a:t>67% (0.67)</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9900">
                <a:tc>
                  <a:txBody>
                    <a:bodyPr/>
                    <a:lstStyle/>
                    <a:p>
                      <a:pPr indent="0" lvl="0" marL="0" marR="0" rtl="0" algn="l">
                        <a:lnSpc>
                          <a:spcPct val="107000"/>
                        </a:lnSpc>
                        <a:spcBef>
                          <a:spcPts val="0"/>
                        </a:spcBef>
                        <a:spcAft>
                          <a:spcPts val="0"/>
                        </a:spcAft>
                        <a:buClr>
                          <a:srgbClr val="000000"/>
                        </a:buClr>
                        <a:buSzPts val="2000"/>
                        <a:buFont typeface="Arial"/>
                        <a:buNone/>
                      </a:pPr>
                      <a:r>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t/>
                      </a:r>
                      <a:endParaRPr sz="2000" u="none" cap="none" strike="noStrike">
                        <a:latin typeface="Arial"/>
                        <a:ea typeface="Arial"/>
                        <a:cs typeface="Arial"/>
                        <a:sym typeface="Aria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2800"/>
              <a:buFont typeface="Arial"/>
              <a:buAutoNum type="arabicPeriod" startAt="7"/>
            </a:pPr>
            <a:r>
              <a:rPr lang="en-IN" sz="2800"/>
              <a:t>Calculate the lift of the association rules and list the two rules to be dropped</a:t>
            </a:r>
            <a:endParaRPr/>
          </a:p>
        </p:txBody>
      </p:sp>
      <p:sp>
        <p:nvSpPr>
          <p:cNvPr id="111" name="Google Shape;111;p18"/>
          <p:cNvSpPr txBox="1"/>
          <p:nvPr>
            <p:ph idx="1" type="body"/>
          </p:nvPr>
        </p:nvSpPr>
        <p:spPr>
          <a:xfrm>
            <a:off x="304800" y="946550"/>
            <a:ext cx="4986300" cy="56502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46"/>
              </a:buClr>
              <a:buSzPts val="2400"/>
              <a:buFont typeface="Arial"/>
              <a:buChar char="•"/>
            </a:pPr>
            <a:r>
              <a:rPr lang="en-IN" sz="1900">
                <a:solidFill>
                  <a:srgbClr val="000046"/>
                </a:solidFill>
                <a:latin typeface="Arial"/>
                <a:ea typeface="Arial"/>
                <a:cs typeface="Arial"/>
                <a:sym typeface="Arial"/>
              </a:rPr>
              <a:t>Valid rules and lift of these rules:</a:t>
            </a:r>
            <a:r>
              <a:rPr lang="en-IN" sz="2400">
                <a:solidFill>
                  <a:srgbClr val="000046"/>
                </a:solidFill>
                <a:latin typeface="Arial"/>
                <a:ea typeface="Arial"/>
                <a:cs typeface="Arial"/>
                <a:sym typeface="Arial"/>
              </a:rPr>
              <a:t> </a:t>
            </a:r>
            <a:endParaRPr sz="2400">
              <a:solidFill>
                <a:srgbClr val="000046"/>
              </a:solidFill>
              <a:latin typeface="Arial"/>
              <a:ea typeface="Arial"/>
              <a:cs typeface="Arial"/>
              <a:sym typeface="Arial"/>
            </a:endParaRPr>
          </a:p>
          <a:p>
            <a:pPr indent="0" lvl="0" marL="342900" rtl="0" algn="l">
              <a:lnSpc>
                <a:spcPct val="100000"/>
              </a:lnSpc>
              <a:spcBef>
                <a:spcPts val="0"/>
              </a:spcBef>
              <a:spcAft>
                <a:spcPts val="0"/>
              </a:spcAft>
              <a:buSzPts val="1800"/>
              <a:buNone/>
            </a:pPr>
            <a:r>
              <a:t/>
            </a:r>
            <a:endParaRPr sz="2400"/>
          </a:p>
          <a:p>
            <a:pPr indent="0" lvl="1" marL="400050" rtl="0" algn="l">
              <a:lnSpc>
                <a:spcPct val="100000"/>
              </a:lnSpc>
              <a:spcBef>
                <a:spcPts val="400"/>
              </a:spcBef>
              <a:spcAft>
                <a:spcPts val="0"/>
              </a:spcAft>
              <a:buClr>
                <a:srgbClr val="000046"/>
              </a:buClr>
              <a:buSzPts val="2000"/>
              <a:buFont typeface="Arial"/>
              <a:buNone/>
            </a:pPr>
            <a:r>
              <a:t/>
            </a:r>
            <a:endParaRPr i="1" sz="2000"/>
          </a:p>
          <a:p>
            <a:pPr indent="0" lvl="1" marL="400050" rtl="0" algn="l">
              <a:lnSpc>
                <a:spcPct val="100000"/>
              </a:lnSpc>
              <a:spcBef>
                <a:spcPts val="400"/>
              </a:spcBef>
              <a:spcAft>
                <a:spcPts val="0"/>
              </a:spcAft>
              <a:buClr>
                <a:srgbClr val="000046"/>
              </a:buClr>
              <a:buSzPts val="2000"/>
              <a:buFont typeface="Arial"/>
              <a:buNone/>
            </a:pPr>
            <a:r>
              <a:t/>
            </a:r>
            <a:endParaRPr i="1" sz="2000"/>
          </a:p>
          <a:p>
            <a:pPr indent="-190500" lvl="0" marL="342900" rtl="0" algn="l">
              <a:lnSpc>
                <a:spcPct val="100000"/>
              </a:lnSpc>
              <a:spcBef>
                <a:spcPts val="480"/>
              </a:spcBef>
              <a:spcAft>
                <a:spcPts val="0"/>
              </a:spcAft>
              <a:buClr>
                <a:srgbClr val="000046"/>
              </a:buClr>
              <a:buSzPts val="2400"/>
              <a:buFont typeface="Arial"/>
              <a:buNone/>
            </a:pPr>
            <a:r>
              <a:t/>
            </a:r>
            <a:endParaRPr sz="2400">
              <a:solidFill>
                <a:srgbClr val="000046"/>
              </a:solidFill>
              <a:latin typeface="Arial"/>
              <a:ea typeface="Arial"/>
              <a:cs typeface="Arial"/>
              <a:sym typeface="Arial"/>
            </a:endParaRPr>
          </a:p>
          <a:p>
            <a:pPr indent="-190500" lvl="0" marL="342900" rtl="0" algn="l">
              <a:lnSpc>
                <a:spcPct val="100000"/>
              </a:lnSpc>
              <a:spcBef>
                <a:spcPts val="480"/>
              </a:spcBef>
              <a:spcAft>
                <a:spcPts val="0"/>
              </a:spcAft>
              <a:buClr>
                <a:srgbClr val="000046"/>
              </a:buClr>
              <a:buSzPts val="2400"/>
              <a:buFont typeface="Arial"/>
              <a:buNone/>
            </a:pPr>
            <a:r>
              <a:t/>
            </a:r>
            <a:endParaRPr sz="2400">
              <a:solidFill>
                <a:srgbClr val="000046"/>
              </a:solidFill>
              <a:latin typeface="Arial"/>
              <a:ea typeface="Arial"/>
              <a:cs typeface="Arial"/>
              <a:sym typeface="Arial"/>
            </a:endParaRPr>
          </a:p>
          <a:p>
            <a:pPr indent="-190500" lvl="0" marL="342900" rtl="0" algn="l">
              <a:lnSpc>
                <a:spcPct val="100000"/>
              </a:lnSpc>
              <a:spcBef>
                <a:spcPts val="480"/>
              </a:spcBef>
              <a:spcAft>
                <a:spcPts val="0"/>
              </a:spcAft>
              <a:buClr>
                <a:srgbClr val="000046"/>
              </a:buClr>
              <a:buSzPts val="2400"/>
              <a:buFont typeface="Arial"/>
              <a:buNone/>
            </a:pPr>
            <a:r>
              <a:t/>
            </a:r>
            <a:endParaRPr sz="2400">
              <a:solidFill>
                <a:srgbClr val="000046"/>
              </a:solidFill>
              <a:latin typeface="Arial"/>
              <a:ea typeface="Arial"/>
              <a:cs typeface="Arial"/>
              <a:sym typeface="Arial"/>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marR="0" rtl="0" algn="ctr">
              <a:lnSpc>
                <a:spcPct val="100000"/>
              </a:lnSpc>
              <a:spcBef>
                <a:spcPts val="480"/>
              </a:spcBef>
              <a:spcAft>
                <a:spcPts val="0"/>
              </a:spcAft>
              <a:buClr>
                <a:srgbClr val="000046"/>
              </a:buClr>
              <a:buSzPts val="2400"/>
              <a:buFont typeface="Arial"/>
              <a:buNone/>
            </a:pPr>
            <a:r>
              <a:rPr b="0" i="1" lang="en-IN" sz="2400" u="none" cap="none" strike="noStrike">
                <a:solidFill>
                  <a:srgbClr val="000046"/>
                </a:solidFill>
                <a:latin typeface="Arial"/>
                <a:ea typeface="Arial"/>
                <a:cs typeface="Arial"/>
                <a:sym typeface="Arial"/>
              </a:rPr>
              <a:t> </a:t>
            </a:r>
            <a:endParaRPr b="0" i="1" sz="2400" u="none" cap="none" strike="noStrike">
              <a:solidFill>
                <a:srgbClr val="000046"/>
              </a:solidFill>
              <a:latin typeface="Arial"/>
              <a:ea typeface="Arial"/>
              <a:cs typeface="Arial"/>
              <a:sym typeface="Arial"/>
            </a:endParaRPr>
          </a:p>
          <a:p>
            <a:pPr indent="-139700" lvl="0" marL="342900" rtl="0" algn="l">
              <a:lnSpc>
                <a:spcPct val="100000"/>
              </a:lnSpc>
              <a:spcBef>
                <a:spcPts val="640"/>
              </a:spcBef>
              <a:spcAft>
                <a:spcPts val="0"/>
              </a:spcAft>
              <a:buClr>
                <a:srgbClr val="000046"/>
              </a:buClr>
              <a:buSzPts val="3200"/>
              <a:buFont typeface="Arial"/>
              <a:buNone/>
            </a:pPr>
            <a:r>
              <a:t/>
            </a:r>
            <a:endParaRPr/>
          </a:p>
        </p:txBody>
      </p:sp>
      <p:sp>
        <p:nvSpPr>
          <p:cNvPr id="112" name="Google Shape;112;p18"/>
          <p:cNvSpPr txBox="1"/>
          <p:nvPr>
            <p:ph idx="1" type="body"/>
          </p:nvPr>
        </p:nvSpPr>
        <p:spPr>
          <a:xfrm>
            <a:off x="5127525" y="946550"/>
            <a:ext cx="7021500" cy="581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Clr>
                <a:srgbClr val="000046"/>
              </a:buClr>
              <a:buSzPts val="2400"/>
              <a:buFont typeface="Arial"/>
              <a:buNone/>
            </a:pPr>
            <a:r>
              <a:t/>
            </a:r>
            <a:endParaRPr sz="2400">
              <a:solidFill>
                <a:srgbClr val="000046"/>
              </a:solidFill>
              <a:latin typeface="Arial"/>
              <a:ea typeface="Arial"/>
              <a:cs typeface="Arial"/>
              <a:sym typeface="Arial"/>
            </a:endParaRPr>
          </a:p>
          <a:p>
            <a:pPr indent="-304800" lvl="0" marL="342900" rtl="0" algn="l">
              <a:lnSpc>
                <a:spcPct val="100000"/>
              </a:lnSpc>
              <a:spcBef>
                <a:spcPts val="480"/>
              </a:spcBef>
              <a:spcAft>
                <a:spcPts val="0"/>
              </a:spcAft>
              <a:buClr>
                <a:srgbClr val="000046"/>
              </a:buClr>
              <a:buSzPts val="1800"/>
              <a:buFont typeface="Arial"/>
              <a:buChar char="•"/>
            </a:pPr>
            <a:r>
              <a:rPr lang="en-IN" sz="1800">
                <a:solidFill>
                  <a:srgbClr val="000046"/>
                </a:solidFill>
                <a:latin typeface="Arial"/>
                <a:ea typeface="Arial"/>
                <a:cs typeface="Arial"/>
                <a:sym typeface="Arial"/>
              </a:rPr>
              <a:t>The two rules which cannot be part of the final rules as they do not satisfy the support value of 22% are as following:</a:t>
            </a:r>
            <a:endParaRPr sz="2600"/>
          </a:p>
          <a:p>
            <a:pPr indent="0" lvl="1" marL="400050" rtl="0" algn="l">
              <a:lnSpc>
                <a:spcPct val="100000"/>
              </a:lnSpc>
              <a:spcBef>
                <a:spcPts val="400"/>
              </a:spcBef>
              <a:spcAft>
                <a:spcPts val="0"/>
              </a:spcAft>
              <a:buClr>
                <a:srgbClr val="000046"/>
              </a:buClr>
              <a:buSzPts val="2000"/>
              <a:buFont typeface="Arial"/>
              <a:buNone/>
            </a:pPr>
            <a:r>
              <a:t/>
            </a:r>
            <a:endParaRPr/>
          </a:p>
          <a:p>
            <a:pPr indent="0" lvl="1" marL="400050" rtl="0" algn="l">
              <a:lnSpc>
                <a:spcPct val="100000"/>
              </a:lnSpc>
              <a:spcBef>
                <a:spcPts val="400"/>
              </a:spcBef>
              <a:spcAft>
                <a:spcPts val="0"/>
              </a:spcAft>
              <a:buClr>
                <a:srgbClr val="000046"/>
              </a:buClr>
              <a:buSzPts val="2000"/>
              <a:buFont typeface="Arial"/>
              <a:buNone/>
            </a:pPr>
            <a:r>
              <a:t/>
            </a:r>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marR="0" rtl="0" algn="ctr">
              <a:lnSpc>
                <a:spcPct val="100000"/>
              </a:lnSpc>
              <a:spcBef>
                <a:spcPts val="480"/>
              </a:spcBef>
              <a:spcAft>
                <a:spcPts val="0"/>
              </a:spcAft>
              <a:buClr>
                <a:srgbClr val="000046"/>
              </a:buClr>
              <a:buSzPts val="2400"/>
              <a:buFont typeface="Arial"/>
              <a:buNone/>
            </a:pPr>
            <a:r>
              <a:rPr b="0" i="1" lang="en-IN" sz="2400" u="none" cap="none" strike="noStrike">
                <a:solidFill>
                  <a:srgbClr val="000046"/>
                </a:solidFill>
                <a:latin typeface="Arial"/>
                <a:ea typeface="Arial"/>
                <a:cs typeface="Arial"/>
                <a:sym typeface="Arial"/>
              </a:rPr>
              <a:t> </a:t>
            </a:r>
            <a:endParaRPr b="0" i="1" sz="2400" u="none" cap="none" strike="noStrike">
              <a:solidFill>
                <a:srgbClr val="000046"/>
              </a:solidFill>
              <a:latin typeface="Arial"/>
              <a:ea typeface="Arial"/>
              <a:cs typeface="Arial"/>
              <a:sym typeface="Arial"/>
            </a:endParaRPr>
          </a:p>
          <a:p>
            <a:pPr indent="-139700" lvl="0" marL="342900" rtl="0" algn="l">
              <a:lnSpc>
                <a:spcPct val="100000"/>
              </a:lnSpc>
              <a:spcBef>
                <a:spcPts val="640"/>
              </a:spcBef>
              <a:spcAft>
                <a:spcPts val="0"/>
              </a:spcAft>
              <a:buClr>
                <a:srgbClr val="000046"/>
              </a:buClr>
              <a:buSzPts val="3200"/>
              <a:buFont typeface="Arial"/>
              <a:buNone/>
            </a:pPr>
            <a:r>
              <a:t/>
            </a:r>
            <a:endParaRPr/>
          </a:p>
        </p:txBody>
      </p:sp>
      <p:pic>
        <p:nvPicPr>
          <p:cNvPr id="113" name="Google Shape;113;p18"/>
          <p:cNvPicPr preferRelativeResize="0"/>
          <p:nvPr/>
        </p:nvPicPr>
        <p:blipFill rotWithShape="1">
          <a:blip r:embed="rId3">
            <a:alphaModFix/>
          </a:blip>
          <a:srcRect b="0" l="0" r="0" t="0"/>
          <a:stretch/>
        </p:blipFill>
        <p:spPr>
          <a:xfrm>
            <a:off x="881825" y="1534875"/>
            <a:ext cx="3371350" cy="5224777"/>
          </a:xfrm>
          <a:prstGeom prst="rect">
            <a:avLst/>
          </a:prstGeom>
          <a:noFill/>
          <a:ln>
            <a:noFill/>
          </a:ln>
        </p:spPr>
      </p:pic>
      <p:pic>
        <p:nvPicPr>
          <p:cNvPr id="114" name="Google Shape;114;p18"/>
          <p:cNvPicPr preferRelativeResize="0"/>
          <p:nvPr/>
        </p:nvPicPr>
        <p:blipFill rotWithShape="1">
          <a:blip r:embed="rId4">
            <a:alphaModFix/>
          </a:blip>
          <a:srcRect b="0" l="0" r="0" t="0"/>
          <a:stretch/>
        </p:blipFill>
        <p:spPr>
          <a:xfrm>
            <a:off x="5524600" y="1709400"/>
            <a:ext cx="3322199" cy="5148599"/>
          </a:xfrm>
          <a:prstGeom prst="rect">
            <a:avLst/>
          </a:prstGeom>
          <a:noFill/>
          <a:ln>
            <a:noFill/>
          </a:ln>
        </p:spPr>
      </p:pic>
      <p:sp>
        <p:nvSpPr>
          <p:cNvPr id="115" name="Google Shape;115;p18"/>
          <p:cNvSpPr txBox="1"/>
          <p:nvPr/>
        </p:nvSpPr>
        <p:spPr>
          <a:xfrm>
            <a:off x="8994775" y="1888376"/>
            <a:ext cx="2868900" cy="41556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1" lang="en-IN" sz="2300" u="none" cap="none" strike="noStrike">
                <a:solidFill>
                  <a:srgbClr val="666666"/>
                </a:solidFill>
                <a:latin typeface="Arial"/>
                <a:ea typeface="Arial"/>
                <a:cs typeface="Arial"/>
                <a:sym typeface="Arial"/>
              </a:rPr>
              <a:t>The green cells in the lift column conform with the minimum 22% itemset support). </a:t>
            </a:r>
            <a:br>
              <a:rPr b="0" i="1" lang="en-IN" sz="2300" u="none" cap="none" strike="noStrike">
                <a:solidFill>
                  <a:srgbClr val="666666"/>
                </a:solidFill>
                <a:latin typeface="Arial"/>
                <a:ea typeface="Arial"/>
                <a:cs typeface="Arial"/>
                <a:sym typeface="Arial"/>
              </a:rPr>
            </a:br>
            <a:br>
              <a:rPr b="0" i="1" lang="en-IN" sz="2300" u="none" cap="none" strike="noStrike">
                <a:solidFill>
                  <a:srgbClr val="666666"/>
                </a:solidFill>
                <a:latin typeface="Arial"/>
                <a:ea typeface="Arial"/>
                <a:cs typeface="Arial"/>
                <a:sym typeface="Arial"/>
              </a:rPr>
            </a:br>
            <a:r>
              <a:rPr b="0" i="1" lang="en-IN" sz="2300" u="none" cap="none" strike="noStrike">
                <a:solidFill>
                  <a:srgbClr val="666666"/>
                </a:solidFill>
                <a:latin typeface="Arial"/>
                <a:ea typeface="Arial"/>
                <a:cs typeface="Arial"/>
                <a:sym typeface="Arial"/>
              </a:rPr>
              <a:t>The red cells in the lift column are the rules that do not satisfy the minimum support value.</a:t>
            </a:r>
            <a:endParaRPr b="0" i="1" sz="2300" u="none" cap="none" strike="noStrike">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IIMK">
      <a:dk1>
        <a:srgbClr val="000000"/>
      </a:dk1>
      <a:lt1>
        <a:srgbClr val="FFFFFF"/>
      </a:lt1>
      <a:dk2>
        <a:srgbClr val="000000"/>
      </a:dk2>
      <a:lt2>
        <a:srgbClr val="808080"/>
      </a:lt2>
      <a:accent1>
        <a:srgbClr val="005495"/>
      </a:accent1>
      <a:accent2>
        <a:srgbClr val="4C86B8"/>
      </a:accent2>
      <a:accent3>
        <a:srgbClr val="5B926B"/>
      </a:accent3>
      <a:accent4>
        <a:srgbClr val="C3161C"/>
      </a:accent4>
      <a:accent5>
        <a:srgbClr val="898989"/>
      </a:accent5>
      <a:accent6>
        <a:srgbClr val="FFFFFF"/>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