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Descriptive Analysis of a Sales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this assignment, you will perform the analysis of a Sales data using the descriptive analytic techniques demonstrated by the faculty (using pivot tables).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Dataset source: Wayne Winston, MS Excel 2016, Data Analysis &amp; Business Modeling, Microsoft Press, 2016</a:t>
            </a:r>
            <a:endParaRPr i="1"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Calculate the total revenue per product for each salesperson.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Calculate the number of sales transactions per salesperson. (</a:t>
            </a: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Hint </a:t>
            </a: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Use the COUNT function to arrive at the correct answer)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Calculate the total revenue generated by each salesperson, for each location.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Calculate the total revenue generated by every salesperson per year.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separate pivot tables for each task.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