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Predictive Analytic Techniques</a:t>
            </a:r>
            <a:endParaRPr sz="415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to achieve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factory manufactures two products- Item A and Item B. Find a prediction model for the running cost of the factory based on the number of units produced.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the analysis of product cost data using the predictive analytic techniques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Dataset</a:t>
            </a:r>
            <a:r>
              <a:rPr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source: Wayne Winston, MS Excel 2016, Data Analysis &amp; Business Modeling, Microsoft Press, 2016</a:t>
            </a:r>
            <a:endParaRPr i="1"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Excel analysis tool pack (Regression). The forecast for monthly operating cost has the following form: </a:t>
            </a:r>
            <a:b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Monthly operating cost = Constant + B1 * (Units A produced) + B2 * (Units B produced)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Generate regression summary and find values for Constant, B1 and B2.</a:t>
            </a:r>
            <a:b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b="1"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Note:</a:t>
            </a:r>
            <a:r>
              <a:rPr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Complete dataset should be included while performing regression analysis and generating a summary.</a:t>
            </a:r>
            <a:endParaRPr i="1"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the accuracy of the regression model using  residual output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