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Diagnostic Analysis of a Travel data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the analysis of travel data using the diagnostic analytic techniques demonstrated by the faculty.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source: Wayne Winston, MS Excel 2016, Data Analysis &amp; Business Modeling, Microsoft Press, 2016</a:t>
            </a:r>
            <a:endParaRPr i="1"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50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data contains details like gender, age and amount spent on travel last year.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Identify if gender influenced the travel spent. </a:t>
            </a:r>
            <a:b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Hint:</a:t>
            </a: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Calculate the total amount spent on travel by men and women)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Identify if age influenced the travel spent.</a:t>
            </a:r>
            <a:b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Hint:</a:t>
            </a: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Calculate the total travel spent by men and women of different ages separately)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Identify the combined effect of gender and age on the travel spent.</a:t>
            </a:r>
            <a:b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Hint:</a:t>
            </a: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Consider age range of 10 years, e.g. 25-34, 35-44, 45-56,... and then calculate the travel spent for each gender separately)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Display graphically the travel spent by age and gender.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Give your interpretation of the influence of age and gender on the travel spent.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Point to Note:</a:t>
            </a: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Create separate pivot tables for tasks 1 to 3.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