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a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Lato-boldItalic.fntdata"/><Relationship Id="rId10" Type="http://schemas.openxmlformats.org/officeDocument/2006/relationships/font" Target="fonts/Lato-italic.fntdata"/><Relationship Id="rId9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08b1059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08b1059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5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Prescriptive Analytic Techniques</a:t>
            </a:r>
            <a:endParaRPr sz="415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to achieve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 salesman who lives in one of the cities needs to visit each of the other 10 cities and then return to his or her city. 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Perform the analysis of salesperson travel data using the prescriptive analytic techniques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698500" rtl="0" algn="l">
              <a:spcBef>
                <a:spcPts val="900"/>
              </a:spcBef>
              <a:spcAft>
                <a:spcPts val="0"/>
              </a:spcAft>
              <a:buClr>
                <a:srgbClr val="005495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Calculate minimum total distance travelled by a salesperson from Bangalore, visiting all other 10 cities exactly once and return to Bangalore. 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6985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Use Excel solver.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(</a:t>
            </a:r>
            <a:r>
              <a:rPr b="1" i="1"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Hint:</a:t>
            </a:r>
            <a:r>
              <a:rPr i="1"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For running the optimisation, the city names should be numerical quantities from 1 to 11 (1 for Bangalore, 2 for Kolkata, 11 for Mumbai, etc.)</a:t>
            </a:r>
            <a:endParaRPr i="1"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9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