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64">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64"/>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050" lIns="96100" spcFirstLastPara="1" rIns="96100" wrap="square" tIns="4805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050" lIns="96100" spcFirstLastPara="1" rIns="96100" wrap="square" tIns="48050">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050" lIns="96100" spcFirstLastPara="1" rIns="96100" wrap="square" tIns="4805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 name="Google Shape;47;p2: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0"/>
              </a:spcBef>
              <a:spcAft>
                <a:spcPts val="0"/>
              </a:spcAft>
              <a:buSzPts val="1400"/>
              <a:buNone/>
            </a:pP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360"/>
              </a:spcBef>
              <a:spcAft>
                <a:spcPts val="0"/>
              </a:spcAft>
              <a:buSzPts val="1400"/>
              <a:buNone/>
            </a:pP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
        <p:nvSpPr>
          <p:cNvPr id="48" name="Google Shape;48;p2:notes"/>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4" name="Google Shape;164;p13: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0"/>
              </a:spcBef>
              <a:spcAft>
                <a:spcPts val="0"/>
              </a:spcAft>
              <a:buClr>
                <a:schemeClr val="dk1"/>
              </a:buClr>
              <a:buSzPts val="1200"/>
              <a:buFont typeface="Times New Roman"/>
              <a:buNone/>
            </a:pPr>
            <a:r>
              <a:t/>
            </a:r>
            <a:endParaRPr/>
          </a:p>
        </p:txBody>
      </p:sp>
      <p:sp>
        <p:nvSpPr>
          <p:cNvPr id="165" name="Google Shape;165;p13:notes"/>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 name="Google Shape;54;p3: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0"/>
              </a:spcBef>
              <a:spcAft>
                <a:spcPts val="0"/>
              </a:spcAft>
              <a:buClr>
                <a:schemeClr val="dk1"/>
              </a:buClr>
              <a:buSzPts val="1200"/>
              <a:buFont typeface="Times New Roman"/>
              <a:buNone/>
            </a:pPr>
            <a:r>
              <a:t/>
            </a:r>
            <a:endParaRPr/>
          </a:p>
        </p:txBody>
      </p:sp>
      <p:sp>
        <p:nvSpPr>
          <p:cNvPr id="55" name="Google Shape;55;p3:notes"/>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 name="Google Shape;61;p4:notes"/>
          <p:cNvSpPr txBox="1"/>
          <p:nvPr>
            <p:ph idx="1" type="body"/>
          </p:nvPr>
        </p:nvSpPr>
        <p:spPr>
          <a:xfrm>
            <a:off x="730250" y="4559300"/>
            <a:ext cx="5854800" cy="4321200"/>
          </a:xfrm>
          <a:prstGeom prst="rect">
            <a:avLst/>
          </a:prstGeom>
          <a:noFill/>
          <a:ln>
            <a:noFill/>
          </a:ln>
        </p:spPr>
        <p:txBody>
          <a:bodyPr anchorCtr="0" anchor="t" bIns="48050" lIns="96100" spcFirstLastPara="1" rIns="96100" wrap="square" tIns="4805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a:p>
        </p:txBody>
      </p:sp>
      <p:sp>
        <p:nvSpPr>
          <p:cNvPr id="62" name="Google Shape;62;p4:notes"/>
          <p:cNvSpPr txBox="1"/>
          <p:nvPr>
            <p:ph idx="12" type="sldNum"/>
          </p:nvPr>
        </p:nvSpPr>
        <p:spPr>
          <a:xfrm>
            <a:off x="4143375" y="9120188"/>
            <a:ext cx="3170100" cy="479400"/>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 name="Google Shape;68;p5: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0"/>
              </a:spcBef>
              <a:spcAft>
                <a:spcPts val="0"/>
              </a:spcAft>
              <a:buClr>
                <a:schemeClr val="dk1"/>
              </a:buClr>
              <a:buSzPts val="1200"/>
              <a:buFont typeface="Times New Roman"/>
              <a:buNone/>
            </a:pPr>
            <a:r>
              <a:t/>
            </a:r>
            <a:endParaRPr/>
          </a:p>
        </p:txBody>
      </p:sp>
      <p:sp>
        <p:nvSpPr>
          <p:cNvPr id="69" name="Google Shape;69;p5:notes"/>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 name="Google Shape;100;p7: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a:p>
        </p:txBody>
      </p:sp>
      <p:sp>
        <p:nvSpPr>
          <p:cNvPr id="101" name="Google Shape;101;p7:notes"/>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p8: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0"/>
              </a:spcBef>
              <a:spcAft>
                <a:spcPts val="0"/>
              </a:spcAft>
              <a:buClr>
                <a:schemeClr val="dk1"/>
              </a:buClr>
              <a:buSzPts val="1200"/>
              <a:buFont typeface="Times New Roman"/>
              <a:buNone/>
            </a:pPr>
            <a:r>
              <a:t/>
            </a:r>
            <a:endParaRPr/>
          </a:p>
        </p:txBody>
      </p:sp>
      <p:sp>
        <p:nvSpPr>
          <p:cNvPr id="110" name="Google Shape;110;p8:notes"/>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6" name="Google Shape;116;p9: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0"/>
              </a:spcBef>
              <a:spcAft>
                <a:spcPts val="0"/>
              </a:spcAft>
              <a:buClr>
                <a:schemeClr val="dk1"/>
              </a:buClr>
              <a:buSzPts val="1200"/>
              <a:buFont typeface="Times New Roman"/>
              <a:buNone/>
            </a:pPr>
            <a:r>
              <a:t/>
            </a:r>
            <a:endParaRPr/>
          </a:p>
        </p:txBody>
      </p:sp>
      <p:sp>
        <p:nvSpPr>
          <p:cNvPr id="117" name="Google Shape;117;p9:notes"/>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9" name="Google Shape;149;p11: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a:p>
        </p:txBody>
      </p:sp>
      <p:sp>
        <p:nvSpPr>
          <p:cNvPr id="150" name="Google Shape;150;p11:notes"/>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7" name="Google Shape;157;p12:notes"/>
          <p:cNvSpPr txBox="1"/>
          <p:nvPr>
            <p:ph idx="1" type="body"/>
          </p:nvPr>
        </p:nvSpPr>
        <p:spPr>
          <a:xfrm>
            <a:off x="730250" y="4559300"/>
            <a:ext cx="5854700" cy="4321175"/>
          </a:xfrm>
          <a:prstGeom prst="rect">
            <a:avLst/>
          </a:prstGeom>
          <a:noFill/>
          <a:ln>
            <a:noFill/>
          </a:ln>
        </p:spPr>
        <p:txBody>
          <a:bodyPr anchorCtr="0" anchor="t" bIns="48050" lIns="96100" spcFirstLastPara="1" rIns="96100" wrap="square" tIns="48050">
            <a:noAutofit/>
          </a:bodyPr>
          <a:lstStyle/>
          <a:p>
            <a:pPr indent="0" lvl="0" marL="0" rtl="0" algn="l">
              <a:lnSpc>
                <a:spcPct val="100000"/>
              </a:lnSpc>
              <a:spcBef>
                <a:spcPts val="0"/>
              </a:spcBef>
              <a:spcAft>
                <a:spcPts val="0"/>
              </a:spcAft>
              <a:buClr>
                <a:schemeClr val="dk1"/>
              </a:buClr>
              <a:buSzPts val="1200"/>
              <a:buFont typeface="Times New Roman"/>
              <a:buNone/>
            </a:pPr>
            <a:r>
              <a:t/>
            </a:r>
            <a:endParaRPr/>
          </a:p>
        </p:txBody>
      </p:sp>
      <p:sp>
        <p:nvSpPr>
          <p:cNvPr id="158" name="Google Shape;158;p12:notes"/>
          <p:cNvSpPr txBox="1"/>
          <p:nvPr>
            <p:ph idx="12" type="sldNum"/>
          </p:nvPr>
        </p:nvSpPr>
        <p:spPr>
          <a:xfrm>
            <a:off x="4143375" y="9120188"/>
            <a:ext cx="3170238" cy="479425"/>
          </a:xfrm>
          <a:prstGeom prst="rect">
            <a:avLst/>
          </a:prstGeom>
          <a:noFill/>
          <a:ln>
            <a:noFill/>
          </a:ln>
        </p:spPr>
        <p:txBody>
          <a:bodyPr anchorCtr="0" anchor="b" bIns="48050" lIns="96100" spcFirstLastPara="1" rIns="96100" wrap="square" tIns="48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12" name="Shape 12"/>
        <p:cNvGrpSpPr/>
        <p:nvPr/>
      </p:nvGrpSpPr>
      <p:grpSpPr>
        <a:xfrm>
          <a:off x="0" y="0"/>
          <a:ext cx="0" cy="0"/>
          <a:chOff x="0" y="0"/>
          <a:chExt cx="0" cy="0"/>
        </a:xfrm>
      </p:grpSpPr>
      <p:pic>
        <p:nvPicPr>
          <p:cNvPr descr="A picture containing grass, outdoor&#10;&#10;Description automatically generated" id="13" name="Google Shape;13;p2"/>
          <p:cNvPicPr preferRelativeResize="0"/>
          <p:nvPr/>
        </p:nvPicPr>
        <p:blipFill rotWithShape="1">
          <a:blip r:embed="rId2">
            <a:alphaModFix/>
          </a:blip>
          <a:srcRect b="0" l="0" r="0" t="0"/>
          <a:stretch/>
        </p:blipFill>
        <p:spPr>
          <a:xfrm>
            <a:off x="-5584" y="0"/>
            <a:ext cx="12197584" cy="6858000"/>
          </a:xfrm>
          <a:prstGeom prst="rect">
            <a:avLst/>
          </a:prstGeom>
          <a:noFill/>
          <a:ln>
            <a:noFill/>
          </a:ln>
        </p:spPr>
      </p:pic>
      <p:sp>
        <p:nvSpPr>
          <p:cNvPr id="14" name="Google Shape;14;p2"/>
          <p:cNvSpPr/>
          <p:nvPr/>
        </p:nvSpPr>
        <p:spPr>
          <a:xfrm>
            <a:off x="0" y="4715691"/>
            <a:ext cx="12192000" cy="2142309"/>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15" name="Google Shape;15;p2"/>
          <p:cNvSpPr txBox="1"/>
          <p:nvPr>
            <p:ph idx="1" type="subTitle"/>
          </p:nvPr>
        </p:nvSpPr>
        <p:spPr>
          <a:xfrm>
            <a:off x="2037805" y="4848352"/>
            <a:ext cx="9694817" cy="111818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accent6"/>
              </a:buClr>
              <a:buSzPts val="3200"/>
              <a:buFont typeface="Arial"/>
              <a:buNone/>
              <a:defRPr b="1" sz="3200">
                <a:solidFill>
                  <a:schemeClr val="accent6"/>
                </a:solidFill>
              </a:defRPr>
            </a:lvl1pPr>
            <a:lvl2pPr lvl="1" algn="ctr">
              <a:lnSpc>
                <a:spcPct val="100000"/>
              </a:lnSpc>
              <a:spcBef>
                <a:spcPts val="640"/>
              </a:spcBef>
              <a:spcAft>
                <a:spcPts val="0"/>
              </a:spcAft>
              <a:buClr>
                <a:srgbClr val="000046"/>
              </a:buClr>
              <a:buSzPts val="3200"/>
              <a:buFont typeface="Arial"/>
              <a:buNone/>
              <a:defRPr/>
            </a:lvl2pPr>
            <a:lvl3pPr lvl="2" algn="ctr">
              <a:lnSpc>
                <a:spcPct val="100000"/>
              </a:lnSpc>
              <a:spcBef>
                <a:spcPts val="560"/>
              </a:spcBef>
              <a:spcAft>
                <a:spcPts val="0"/>
              </a:spcAft>
              <a:buClr>
                <a:srgbClr val="000046"/>
              </a:buClr>
              <a:buSzPts val="2800"/>
              <a:buFont typeface="Arial"/>
              <a:buNone/>
              <a:defRPr/>
            </a:lvl3pPr>
            <a:lvl4pPr lvl="3" algn="ctr">
              <a:lnSpc>
                <a:spcPct val="100000"/>
              </a:lnSpc>
              <a:spcBef>
                <a:spcPts val="560"/>
              </a:spcBef>
              <a:spcAft>
                <a:spcPts val="0"/>
              </a:spcAft>
              <a:buClr>
                <a:srgbClr val="000046"/>
              </a:buClr>
              <a:buSzPts val="2800"/>
              <a:buFont typeface="Arial"/>
              <a:buNone/>
              <a:defRPr/>
            </a:lvl4pPr>
            <a:lvl5pPr lvl="4" algn="ctr">
              <a:lnSpc>
                <a:spcPct val="100000"/>
              </a:lnSpc>
              <a:spcBef>
                <a:spcPts val="560"/>
              </a:spcBef>
              <a:spcAft>
                <a:spcPts val="0"/>
              </a:spcAft>
              <a:buClr>
                <a:srgbClr val="000046"/>
              </a:buClr>
              <a:buSzPts val="2800"/>
              <a:buFont typeface="Arial"/>
              <a:buNone/>
              <a:defRPr/>
            </a:lvl5pPr>
            <a:lvl6pPr lvl="5" algn="ctr">
              <a:lnSpc>
                <a:spcPct val="100000"/>
              </a:lnSpc>
              <a:spcBef>
                <a:spcPts val="560"/>
              </a:spcBef>
              <a:spcAft>
                <a:spcPts val="0"/>
              </a:spcAft>
              <a:buClr>
                <a:srgbClr val="000046"/>
              </a:buClr>
              <a:buSzPts val="2800"/>
              <a:buFont typeface="Arial"/>
              <a:buNone/>
              <a:defRPr/>
            </a:lvl6pPr>
            <a:lvl7pPr lvl="6" algn="ctr">
              <a:lnSpc>
                <a:spcPct val="100000"/>
              </a:lnSpc>
              <a:spcBef>
                <a:spcPts val="560"/>
              </a:spcBef>
              <a:spcAft>
                <a:spcPts val="0"/>
              </a:spcAft>
              <a:buClr>
                <a:srgbClr val="000046"/>
              </a:buClr>
              <a:buSzPts val="2800"/>
              <a:buFont typeface="Arial"/>
              <a:buNone/>
              <a:defRPr/>
            </a:lvl7pPr>
            <a:lvl8pPr lvl="7" algn="ctr">
              <a:lnSpc>
                <a:spcPct val="100000"/>
              </a:lnSpc>
              <a:spcBef>
                <a:spcPts val="560"/>
              </a:spcBef>
              <a:spcAft>
                <a:spcPts val="0"/>
              </a:spcAft>
              <a:buClr>
                <a:srgbClr val="000046"/>
              </a:buClr>
              <a:buSzPts val="2800"/>
              <a:buFont typeface="Arial"/>
              <a:buNone/>
              <a:defRPr/>
            </a:lvl8pPr>
            <a:lvl9pPr lvl="8" algn="ctr">
              <a:lnSpc>
                <a:spcPct val="100000"/>
              </a:lnSpc>
              <a:spcBef>
                <a:spcPts val="560"/>
              </a:spcBef>
              <a:spcAft>
                <a:spcPts val="0"/>
              </a:spcAft>
              <a:buClr>
                <a:srgbClr val="000046"/>
              </a:buClr>
              <a:buSzPts val="2800"/>
              <a:buFont typeface="Arial"/>
              <a:buNone/>
              <a:defRPr/>
            </a:lvl9pPr>
          </a:lstStyle>
          <a:p/>
        </p:txBody>
      </p:sp>
      <p:sp>
        <p:nvSpPr>
          <p:cNvPr id="16" name="Google Shape;16;p2"/>
          <p:cNvSpPr txBox="1"/>
          <p:nvPr>
            <p:ph idx="2" type="body"/>
          </p:nvPr>
        </p:nvSpPr>
        <p:spPr>
          <a:xfrm>
            <a:off x="2037393" y="6034667"/>
            <a:ext cx="9694816" cy="59531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40"/>
              </a:spcBef>
              <a:spcAft>
                <a:spcPts val="0"/>
              </a:spcAft>
              <a:buClr>
                <a:schemeClr val="accent6"/>
              </a:buClr>
              <a:buSzPts val="3200"/>
              <a:buFont typeface="Arial"/>
              <a:buNone/>
              <a:defRPr b="0" sz="3200">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pic>
        <p:nvPicPr>
          <p:cNvPr descr="LOGO" id="17" name="Google Shape;17;p2"/>
          <p:cNvPicPr preferRelativeResize="0"/>
          <p:nvPr/>
        </p:nvPicPr>
        <p:blipFill rotWithShape="1">
          <a:blip r:embed="rId3">
            <a:alphaModFix/>
          </a:blip>
          <a:srcRect b="0" l="0" r="0" t="0"/>
          <a:stretch/>
        </p:blipFill>
        <p:spPr>
          <a:xfrm>
            <a:off x="241990" y="4995126"/>
            <a:ext cx="1553002" cy="158343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p:nvPr/>
        </p:nvSpPr>
        <p:spPr>
          <a:xfrm>
            <a:off x="0" y="0"/>
            <a:ext cx="12192000" cy="918754"/>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20" name="Google Shape;20;p3"/>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46"/>
              </a:buClr>
              <a:buSzPts val="1800"/>
              <a:buChar char="•"/>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pic>
        <p:nvPicPr>
          <p:cNvPr descr="LOGO" id="22" name="Google Shape;22;p3"/>
          <p:cNvPicPr preferRelativeResize="0"/>
          <p:nvPr/>
        </p:nvPicPr>
        <p:blipFill rotWithShape="1">
          <a:blip r:embed="rId2">
            <a:alphaModFix/>
          </a:blip>
          <a:srcRect b="0" l="0" r="0" t="0"/>
          <a:stretch/>
        </p:blipFill>
        <p:spPr>
          <a:xfrm>
            <a:off x="11256654" y="5966464"/>
            <a:ext cx="908050" cy="8778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pic>
        <p:nvPicPr>
          <p:cNvPr descr="Graphical user interface, application&#10;&#10;Description automatically generated" id="24" name="Google Shape;24;p4"/>
          <p:cNvPicPr preferRelativeResize="0"/>
          <p:nvPr/>
        </p:nvPicPr>
        <p:blipFill rotWithShape="1">
          <a:blip r:embed="rId2">
            <a:alphaModFix/>
          </a:blip>
          <a:srcRect b="0" l="0" r="0" t="0"/>
          <a:stretch/>
        </p:blipFill>
        <p:spPr>
          <a:xfrm>
            <a:off x="1005889" y="563267"/>
            <a:ext cx="10180222" cy="573146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5"/>
          <p:cNvSpPr/>
          <p:nvPr/>
        </p:nvSpPr>
        <p:spPr>
          <a:xfrm>
            <a:off x="0" y="0"/>
            <a:ext cx="12192000" cy="918754"/>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27" name="Google Shape;27;p5"/>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000046"/>
              </a:buClr>
              <a:buSzPts val="3200"/>
              <a:buFont typeface="Arial"/>
              <a:buNone/>
              <a:defRPr/>
            </a:lvl1pPr>
            <a:lvl2pPr lvl="1" algn="ctr">
              <a:lnSpc>
                <a:spcPct val="100000"/>
              </a:lnSpc>
              <a:spcBef>
                <a:spcPts val="640"/>
              </a:spcBef>
              <a:spcAft>
                <a:spcPts val="0"/>
              </a:spcAft>
              <a:buClr>
                <a:srgbClr val="000046"/>
              </a:buClr>
              <a:buSzPts val="3200"/>
              <a:buFont typeface="Arial"/>
              <a:buNone/>
              <a:defRPr/>
            </a:lvl2pPr>
            <a:lvl3pPr lvl="2" algn="ctr">
              <a:lnSpc>
                <a:spcPct val="100000"/>
              </a:lnSpc>
              <a:spcBef>
                <a:spcPts val="560"/>
              </a:spcBef>
              <a:spcAft>
                <a:spcPts val="0"/>
              </a:spcAft>
              <a:buClr>
                <a:srgbClr val="000046"/>
              </a:buClr>
              <a:buSzPts val="2800"/>
              <a:buFont typeface="Arial"/>
              <a:buNone/>
              <a:defRPr/>
            </a:lvl3pPr>
            <a:lvl4pPr lvl="3" algn="ctr">
              <a:lnSpc>
                <a:spcPct val="100000"/>
              </a:lnSpc>
              <a:spcBef>
                <a:spcPts val="560"/>
              </a:spcBef>
              <a:spcAft>
                <a:spcPts val="0"/>
              </a:spcAft>
              <a:buClr>
                <a:srgbClr val="000046"/>
              </a:buClr>
              <a:buSzPts val="2800"/>
              <a:buFont typeface="Arial"/>
              <a:buNone/>
              <a:defRPr/>
            </a:lvl4pPr>
            <a:lvl5pPr lvl="4" algn="ctr">
              <a:lnSpc>
                <a:spcPct val="100000"/>
              </a:lnSpc>
              <a:spcBef>
                <a:spcPts val="560"/>
              </a:spcBef>
              <a:spcAft>
                <a:spcPts val="0"/>
              </a:spcAft>
              <a:buClr>
                <a:srgbClr val="000046"/>
              </a:buClr>
              <a:buSzPts val="2800"/>
              <a:buFont typeface="Arial"/>
              <a:buNone/>
              <a:defRPr/>
            </a:lvl5pPr>
            <a:lvl6pPr lvl="5" algn="ctr">
              <a:lnSpc>
                <a:spcPct val="100000"/>
              </a:lnSpc>
              <a:spcBef>
                <a:spcPts val="560"/>
              </a:spcBef>
              <a:spcAft>
                <a:spcPts val="0"/>
              </a:spcAft>
              <a:buClr>
                <a:srgbClr val="000046"/>
              </a:buClr>
              <a:buSzPts val="2800"/>
              <a:buFont typeface="Arial"/>
              <a:buNone/>
              <a:defRPr/>
            </a:lvl6pPr>
            <a:lvl7pPr lvl="6" algn="ctr">
              <a:lnSpc>
                <a:spcPct val="100000"/>
              </a:lnSpc>
              <a:spcBef>
                <a:spcPts val="560"/>
              </a:spcBef>
              <a:spcAft>
                <a:spcPts val="0"/>
              </a:spcAft>
              <a:buClr>
                <a:srgbClr val="000046"/>
              </a:buClr>
              <a:buSzPts val="2800"/>
              <a:buFont typeface="Arial"/>
              <a:buNone/>
              <a:defRPr/>
            </a:lvl7pPr>
            <a:lvl8pPr lvl="7" algn="ctr">
              <a:lnSpc>
                <a:spcPct val="100000"/>
              </a:lnSpc>
              <a:spcBef>
                <a:spcPts val="560"/>
              </a:spcBef>
              <a:spcAft>
                <a:spcPts val="0"/>
              </a:spcAft>
              <a:buClr>
                <a:srgbClr val="000046"/>
              </a:buClr>
              <a:buSzPts val="2800"/>
              <a:buFont typeface="Arial"/>
              <a:buNone/>
              <a:defRPr/>
            </a:lvl8pPr>
            <a:lvl9pPr lvl="8" algn="ctr">
              <a:lnSpc>
                <a:spcPct val="100000"/>
              </a:lnSpc>
              <a:spcBef>
                <a:spcPts val="560"/>
              </a:spcBef>
              <a:spcAft>
                <a:spcPts val="0"/>
              </a:spcAft>
              <a:buClr>
                <a:srgbClr val="000046"/>
              </a:buClr>
              <a:buSzPts val="2800"/>
              <a:buFont typeface="Arial"/>
              <a:buNone/>
              <a:defRPr/>
            </a:lvl9pPr>
          </a:lstStyle>
          <a:p/>
        </p:txBody>
      </p:sp>
      <p:sp>
        <p:nvSpPr>
          <p:cNvPr id="28" name="Google Shape;28;p5"/>
          <p:cNvSpPr txBox="1"/>
          <p:nvPr/>
        </p:nvSpPr>
        <p:spPr>
          <a:xfrm>
            <a:off x="304799" y="76200"/>
            <a:ext cx="11630025" cy="7467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Click to edit Master title style</a:t>
            </a:r>
            <a:endParaRPr b="0" i="0" sz="1400" u="none" cap="none" strike="noStrike">
              <a:solidFill>
                <a:srgbClr val="000000"/>
              </a:solidFill>
              <a:latin typeface="Arial"/>
              <a:ea typeface="Arial"/>
              <a:cs typeface="Arial"/>
              <a:sym typeface="Arial"/>
            </a:endParaRPr>
          </a:p>
        </p:txBody>
      </p:sp>
      <p:pic>
        <p:nvPicPr>
          <p:cNvPr descr="LOGO" id="29" name="Google Shape;29;p5"/>
          <p:cNvPicPr preferRelativeResize="0"/>
          <p:nvPr/>
        </p:nvPicPr>
        <p:blipFill rotWithShape="1">
          <a:blip r:embed="rId2">
            <a:alphaModFix/>
          </a:blip>
          <a:srcRect b="0" l="0" r="0" t="0"/>
          <a:stretch/>
        </p:blipFill>
        <p:spPr>
          <a:xfrm>
            <a:off x="11256654" y="5966464"/>
            <a:ext cx="908050" cy="877888"/>
          </a:xfrm>
          <a:prstGeom prst="rect">
            <a:avLst/>
          </a:prstGeom>
          <a:noFill/>
          <a:ln>
            <a:noFill/>
          </a:ln>
        </p:spPr>
      </p:pic>
      <p:sp>
        <p:nvSpPr>
          <p:cNvPr id="30" name="Google Shape;30;p5"/>
          <p:cNvSpPr txBox="1"/>
          <p:nvPr>
            <p:ph idx="2" type="body"/>
          </p:nvPr>
        </p:nvSpPr>
        <p:spPr>
          <a:xfrm>
            <a:off x="914400" y="1219200"/>
            <a:ext cx="10463213" cy="238125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720"/>
              </a:spcBef>
              <a:spcAft>
                <a:spcPts val="0"/>
              </a:spcAft>
              <a:buClr>
                <a:srgbClr val="000046"/>
              </a:buClr>
              <a:buSzPts val="3600"/>
              <a:buFont typeface="Arial"/>
              <a:buNone/>
              <a:defRPr sz="3600"/>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1" name="Shape 31"/>
        <p:cNvGrpSpPr/>
        <p:nvPr/>
      </p:nvGrpSpPr>
      <p:grpSpPr>
        <a:xfrm>
          <a:off x="0" y="0"/>
          <a:ext cx="0" cy="0"/>
          <a:chOff x="0" y="0"/>
          <a:chExt cx="0" cy="0"/>
        </a:xfrm>
      </p:grpSpPr>
      <p:sp>
        <p:nvSpPr>
          <p:cNvPr id="32" name="Google Shape;32;p6"/>
          <p:cNvSpPr/>
          <p:nvPr/>
        </p:nvSpPr>
        <p:spPr>
          <a:xfrm>
            <a:off x="0" y="0"/>
            <a:ext cx="12192000" cy="3272830"/>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33" name="Google Shape;33;p6"/>
          <p:cNvSpPr txBox="1"/>
          <p:nvPr>
            <p:ph type="title"/>
          </p:nvPr>
        </p:nvSpPr>
        <p:spPr>
          <a:xfrm>
            <a:off x="304800" y="76199"/>
            <a:ext cx="11630024" cy="30994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 type="body"/>
          </p:nvPr>
        </p:nvSpPr>
        <p:spPr>
          <a:xfrm>
            <a:off x="304800" y="3429000"/>
            <a:ext cx="10951854" cy="32591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46"/>
              </a:buClr>
              <a:buSzPts val="1800"/>
              <a:buChar char="•"/>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pic>
        <p:nvPicPr>
          <p:cNvPr descr="LOGO" id="35" name="Google Shape;35;p6"/>
          <p:cNvPicPr preferRelativeResize="0"/>
          <p:nvPr/>
        </p:nvPicPr>
        <p:blipFill rotWithShape="1">
          <a:blip r:embed="rId2">
            <a:alphaModFix/>
          </a:blip>
          <a:srcRect b="0" l="0" r="0" t="0"/>
          <a:stretch/>
        </p:blipFill>
        <p:spPr>
          <a:xfrm>
            <a:off x="11256654" y="5966464"/>
            <a:ext cx="908050" cy="87788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6" name="Shape 36"/>
        <p:cNvGrpSpPr/>
        <p:nvPr/>
      </p:nvGrpSpPr>
      <p:grpSpPr>
        <a:xfrm>
          <a:off x="0" y="0"/>
          <a:ext cx="0" cy="0"/>
          <a:chOff x="0" y="0"/>
          <a:chExt cx="0" cy="0"/>
        </a:xfrm>
      </p:grpSpPr>
      <p:sp>
        <p:nvSpPr>
          <p:cNvPr id="37" name="Google Shape;37;p7"/>
          <p:cNvSpPr/>
          <p:nvPr/>
        </p:nvSpPr>
        <p:spPr>
          <a:xfrm>
            <a:off x="0" y="0"/>
            <a:ext cx="12192000" cy="918754"/>
          </a:xfrm>
          <a:prstGeom prst="rect">
            <a:avLst/>
          </a:prstGeom>
          <a:solidFill>
            <a:srgbClr val="005495"/>
          </a:solidFill>
          <a:ln cap="flat" cmpd="sng" w="25400">
            <a:solidFill>
              <a:srgbClr val="0054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38" name="Google Shape;38;p7"/>
          <p:cNvSpPr/>
          <p:nvPr/>
        </p:nvSpPr>
        <p:spPr>
          <a:xfrm rot="5400000">
            <a:off x="704450" y="214301"/>
            <a:ext cx="5932421" cy="7341327"/>
          </a:xfrm>
          <a:prstGeom prst="flowChartManualInput">
            <a:avLst/>
          </a:prstGeom>
          <a:solidFill>
            <a:schemeClr val="accent4"/>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39" name="Google Shape;39;p7"/>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 type="body"/>
          </p:nvPr>
        </p:nvSpPr>
        <p:spPr>
          <a:xfrm>
            <a:off x="7341324" y="2202464"/>
            <a:ext cx="4076700" cy="317341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40"/>
              </a:spcBef>
              <a:spcAft>
                <a:spcPts val="0"/>
              </a:spcAft>
              <a:buClr>
                <a:srgbClr val="000046"/>
              </a:buClr>
              <a:buSzPts val="3200"/>
              <a:buFont typeface="Arial"/>
              <a:buNone/>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1" name="Shape 41"/>
        <p:cNvGrpSpPr/>
        <p:nvPr/>
      </p:nvGrpSpPr>
      <p:grpSpPr>
        <a:xfrm>
          <a:off x="0" y="0"/>
          <a:ext cx="0" cy="0"/>
          <a:chOff x="0" y="0"/>
          <a:chExt cx="0" cy="0"/>
        </a:xfrm>
      </p:grpSpPr>
      <p:pic>
        <p:nvPicPr>
          <p:cNvPr descr="LOGO" id="42" name="Google Shape;42;p8"/>
          <p:cNvPicPr preferRelativeResize="0"/>
          <p:nvPr/>
        </p:nvPicPr>
        <p:blipFill rotWithShape="1">
          <a:blip r:embed="rId2">
            <a:alphaModFix/>
          </a:blip>
          <a:srcRect b="0" l="0" r="0" t="0"/>
          <a:stretch/>
        </p:blipFill>
        <p:spPr>
          <a:xfrm>
            <a:off x="11256654" y="5966464"/>
            <a:ext cx="908050" cy="877888"/>
          </a:xfrm>
          <a:prstGeom prst="rect">
            <a:avLst/>
          </a:prstGeom>
          <a:noFill/>
          <a:ln>
            <a:noFill/>
          </a:ln>
        </p:spPr>
      </p:pic>
      <p:sp>
        <p:nvSpPr>
          <p:cNvPr id="43" name="Google Shape;43;p8"/>
          <p:cNvSpPr txBox="1"/>
          <p:nvPr>
            <p:ph type="title"/>
          </p:nvPr>
        </p:nvSpPr>
        <p:spPr>
          <a:xfrm>
            <a:off x="304800" y="76200"/>
            <a:ext cx="10363200" cy="746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46"/>
              </a:buClr>
              <a:buSzPts val="1800"/>
              <a:buChar char="•"/>
              <a:defRPr/>
            </a:lvl1pPr>
            <a:lvl2pPr indent="-342900" lvl="1" marL="914400" algn="l">
              <a:lnSpc>
                <a:spcPct val="100000"/>
              </a:lnSpc>
              <a:spcBef>
                <a:spcPts val="360"/>
              </a:spcBef>
              <a:spcAft>
                <a:spcPts val="0"/>
              </a:spcAft>
              <a:buClr>
                <a:srgbClr val="000046"/>
              </a:buClr>
              <a:buSzPts val="1800"/>
              <a:buChar char="–"/>
              <a:defRPr/>
            </a:lvl2pPr>
            <a:lvl3pPr indent="-342900" lvl="2" marL="1371600" algn="l">
              <a:lnSpc>
                <a:spcPct val="100000"/>
              </a:lnSpc>
              <a:spcBef>
                <a:spcPts val="360"/>
              </a:spcBef>
              <a:spcAft>
                <a:spcPts val="0"/>
              </a:spcAft>
              <a:buClr>
                <a:srgbClr val="000046"/>
              </a:buClr>
              <a:buSzPts val="1800"/>
              <a:buChar char="•"/>
              <a:defRPr/>
            </a:lvl3pPr>
            <a:lvl4pPr indent="-342900" lvl="3" marL="1828800" algn="l">
              <a:lnSpc>
                <a:spcPct val="100000"/>
              </a:lnSpc>
              <a:spcBef>
                <a:spcPts val="360"/>
              </a:spcBef>
              <a:spcAft>
                <a:spcPts val="0"/>
              </a:spcAft>
              <a:buClr>
                <a:srgbClr val="000046"/>
              </a:buClr>
              <a:buSzPts val="1800"/>
              <a:buChar char="–"/>
              <a:defRPr/>
            </a:lvl4pPr>
            <a:lvl5pPr indent="-342900" lvl="4" marL="2286000" algn="l">
              <a:lnSpc>
                <a:spcPct val="100000"/>
              </a:lnSpc>
              <a:spcBef>
                <a:spcPts val="360"/>
              </a:spcBef>
              <a:spcAft>
                <a:spcPts val="0"/>
              </a:spcAft>
              <a:buClr>
                <a:srgbClr val="000046"/>
              </a:buClr>
              <a:buSzPts val="1800"/>
              <a:buChar char="»"/>
              <a:defRPr/>
            </a:lvl5pPr>
            <a:lvl6pPr indent="-342900" lvl="5" marL="2743200" algn="l">
              <a:lnSpc>
                <a:spcPct val="100000"/>
              </a:lnSpc>
              <a:spcBef>
                <a:spcPts val="360"/>
              </a:spcBef>
              <a:spcAft>
                <a:spcPts val="0"/>
              </a:spcAft>
              <a:buClr>
                <a:srgbClr val="000046"/>
              </a:buClr>
              <a:buSzPts val="1800"/>
              <a:buChar char="»"/>
              <a:defRPr/>
            </a:lvl6pPr>
            <a:lvl7pPr indent="-342900" lvl="6" marL="3200400" algn="l">
              <a:lnSpc>
                <a:spcPct val="100000"/>
              </a:lnSpc>
              <a:spcBef>
                <a:spcPts val="360"/>
              </a:spcBef>
              <a:spcAft>
                <a:spcPts val="0"/>
              </a:spcAft>
              <a:buClr>
                <a:srgbClr val="000046"/>
              </a:buClr>
              <a:buSzPts val="1800"/>
              <a:buChar char="»"/>
              <a:defRPr/>
            </a:lvl7pPr>
            <a:lvl8pPr indent="-342900" lvl="7" marL="3657600" algn="l">
              <a:lnSpc>
                <a:spcPct val="100000"/>
              </a:lnSpc>
              <a:spcBef>
                <a:spcPts val="360"/>
              </a:spcBef>
              <a:spcAft>
                <a:spcPts val="0"/>
              </a:spcAft>
              <a:buClr>
                <a:srgbClr val="000046"/>
              </a:buClr>
              <a:buSzPts val="1800"/>
              <a:buChar char="»"/>
              <a:defRPr/>
            </a:lvl8pPr>
            <a:lvl9pPr indent="-342900" lvl="8" marL="4114800" algn="l">
              <a:lnSpc>
                <a:spcPct val="100000"/>
              </a:lnSpc>
              <a:spcBef>
                <a:spcPts val="360"/>
              </a:spcBef>
              <a:spcAft>
                <a:spcPts val="0"/>
              </a:spcAft>
              <a:buClr>
                <a:srgbClr val="000046"/>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4800" y="76200"/>
            <a:ext cx="10363200" cy="746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9pPr>
          </a:lstStyle>
          <a:p/>
        </p:txBody>
      </p:sp>
      <p:sp>
        <p:nvSpPr>
          <p:cNvPr id="11" name="Google Shape;11;p1"/>
          <p:cNvSpPr txBox="1"/>
          <p:nvPr>
            <p:ph idx="1" type="body"/>
          </p:nvPr>
        </p:nvSpPr>
        <p:spPr>
          <a:xfrm>
            <a:off x="304800" y="1371600"/>
            <a:ext cx="11176000" cy="4953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46"/>
              </a:buClr>
              <a:buSzPts val="3200"/>
              <a:buFont typeface="Arial"/>
              <a:buChar char="•"/>
              <a:defRPr b="0" i="0" sz="3200" u="none" cap="none" strike="noStrike">
                <a:solidFill>
                  <a:srgbClr val="000046"/>
                </a:solidFill>
                <a:latin typeface="Arial"/>
                <a:ea typeface="Arial"/>
                <a:cs typeface="Arial"/>
                <a:sym typeface="Arial"/>
              </a:defRPr>
            </a:lvl1pPr>
            <a:lvl2pPr indent="-431800" lvl="1" marL="914400" marR="0" rtl="0" algn="l">
              <a:lnSpc>
                <a:spcPct val="100000"/>
              </a:lnSpc>
              <a:spcBef>
                <a:spcPts val="640"/>
              </a:spcBef>
              <a:spcAft>
                <a:spcPts val="0"/>
              </a:spcAft>
              <a:buClr>
                <a:srgbClr val="000046"/>
              </a:buClr>
              <a:buSzPts val="3200"/>
              <a:buFont typeface="Arial"/>
              <a:buChar char="–"/>
              <a:defRPr b="0" i="0" sz="3200" u="none" cap="none" strike="noStrike">
                <a:solidFill>
                  <a:srgbClr val="000046"/>
                </a:solidFill>
                <a:latin typeface="Arial"/>
                <a:ea typeface="Arial"/>
                <a:cs typeface="Arial"/>
                <a:sym typeface="Arial"/>
              </a:defRPr>
            </a:lvl2pPr>
            <a:lvl3pPr indent="-406400" lvl="2" marL="13716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3pPr>
            <a:lvl4pPr indent="-406400" lvl="3" marL="18288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4pPr>
            <a:lvl5pPr indent="-406400" lvl="4" marL="22860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5pPr>
            <a:lvl6pPr indent="-406400" lvl="5" marL="27432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6pPr>
            <a:lvl7pPr indent="-406400" lvl="6" marL="32004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7pPr>
            <a:lvl8pPr indent="-406400" lvl="7" marL="36576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8pPr>
            <a:lvl9pPr indent="-406400" lvl="8" marL="4114800" marR="0" rtl="0" algn="l">
              <a:lnSpc>
                <a:spcPct val="100000"/>
              </a:lnSpc>
              <a:spcBef>
                <a:spcPts val="560"/>
              </a:spcBef>
              <a:spcAft>
                <a:spcPts val="0"/>
              </a:spcAft>
              <a:buClr>
                <a:srgbClr val="000046"/>
              </a:buClr>
              <a:buSzPts val="2800"/>
              <a:buFont typeface="Arial"/>
              <a:buChar char="»"/>
              <a:defRPr b="0" i="0" sz="2800" u="none" cap="none" strike="noStrike">
                <a:solidFill>
                  <a:srgbClr val="00004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Recruitment Decision Tree</a:t>
            </a:r>
            <a:endParaRPr/>
          </a:p>
        </p:txBody>
      </p:sp>
      <p:sp>
        <p:nvSpPr>
          <p:cNvPr id="51" name="Google Shape;51;p9"/>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46"/>
              </a:buClr>
              <a:buSzPts val="2400"/>
              <a:buFont typeface="Arial"/>
              <a:buNone/>
            </a:pPr>
            <a:r>
              <a:t/>
            </a:r>
            <a:endParaRPr/>
          </a:p>
          <a:p>
            <a:pPr indent="0" lvl="0" marL="0" rtl="0" algn="just">
              <a:lnSpc>
                <a:spcPct val="100000"/>
              </a:lnSpc>
              <a:spcBef>
                <a:spcPts val="480"/>
              </a:spcBef>
              <a:spcAft>
                <a:spcPts val="0"/>
              </a:spcAft>
              <a:buClr>
                <a:srgbClr val="000046"/>
              </a:buClr>
              <a:buSzPts val="2400"/>
              <a:buFont typeface="Arial"/>
              <a:buNone/>
            </a:pPr>
            <a:r>
              <a:rPr lang="en-US" sz="2400"/>
              <a:t>A company advertised for an open role in their company. A total of 200 candidates applied. 40% of the applicants did not have a relevant degree. The job role requires a relevant degree, a minimum of 5 years of experience and good Interpersonal skills.</a:t>
            </a:r>
            <a:endParaRPr/>
          </a:p>
          <a:p>
            <a:pPr indent="0" lvl="0" marL="0" rtl="0" algn="just">
              <a:lnSpc>
                <a:spcPct val="100000"/>
              </a:lnSpc>
              <a:spcBef>
                <a:spcPts val="480"/>
              </a:spcBef>
              <a:spcAft>
                <a:spcPts val="0"/>
              </a:spcAft>
              <a:buClr>
                <a:srgbClr val="000046"/>
              </a:buClr>
              <a:buSzPts val="2400"/>
              <a:buFont typeface="Arial"/>
              <a:buNone/>
            </a:pPr>
            <a:r>
              <a:rPr lang="en-US" sz="2400"/>
              <a:t>The review of the applications revealed that 30% of all applicants had more than 8 years of experience. Also, 10% of the total candidates had a relevant degree but less than required experience. The company decided to interview all applicants and see whether more experienced people would be suitable for the roles. The company found that 80 applicants in total had good interpersonal skills. Out of Total, 60 applicants with more than 5 years of experience with a relevant degree got selected. In total, the company selected 80 candidates.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t>Task 5</a:t>
            </a:r>
            <a:endParaRPr/>
          </a:p>
        </p:txBody>
      </p:sp>
      <p:sp>
        <p:nvSpPr>
          <p:cNvPr id="168" name="Google Shape;168;p18"/>
          <p:cNvSpPr/>
          <p:nvPr/>
        </p:nvSpPr>
        <p:spPr>
          <a:xfrm>
            <a:off x="682389" y="1436721"/>
            <a:ext cx="4462818" cy="323839"/>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candidate has relevant degree</a:t>
            </a:r>
            <a:endParaRPr b="0" i="0" sz="1400" u="none" cap="none" strike="noStrike">
              <a:solidFill>
                <a:schemeClr val="dk1"/>
              </a:solidFill>
              <a:latin typeface="Arial"/>
              <a:ea typeface="Arial"/>
              <a:cs typeface="Arial"/>
              <a:sym typeface="Arial"/>
            </a:endParaRPr>
          </a:p>
        </p:txBody>
      </p:sp>
      <p:sp>
        <p:nvSpPr>
          <p:cNvPr id="169" name="Google Shape;169;p18"/>
          <p:cNvSpPr txBox="1"/>
          <p:nvPr>
            <p:ph idx="1" type="body"/>
          </p:nvPr>
        </p:nvSpPr>
        <p:spPr>
          <a:xfrm>
            <a:off x="304800" y="1368480"/>
            <a:ext cx="11377800" cy="4895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46"/>
              </a:buClr>
              <a:buSzPts val="2400"/>
              <a:buFont typeface="Arial"/>
              <a:buNone/>
            </a:pPr>
            <a:r>
              <a:rPr lang="en-US" sz="2400"/>
              <a:t>If(                                                      ) Then                        </a:t>
            </a:r>
            <a:br>
              <a:rPr lang="en-US" sz="2400"/>
            </a:br>
            <a:r>
              <a:rPr lang="en-US" sz="2400"/>
              <a:t>		Else</a:t>
            </a:r>
            <a:endParaRPr/>
          </a:p>
          <a:p>
            <a:pPr indent="0" lvl="0" marL="0" rtl="0" algn="l">
              <a:lnSpc>
                <a:spcPct val="100000"/>
              </a:lnSpc>
              <a:spcBef>
                <a:spcPts val="480"/>
              </a:spcBef>
              <a:spcAft>
                <a:spcPts val="0"/>
              </a:spcAft>
              <a:buClr>
                <a:srgbClr val="000046"/>
              </a:buClr>
              <a:buSzPts val="2400"/>
              <a:buFont typeface="Arial"/>
              <a:buNone/>
            </a:pPr>
            <a:r>
              <a:rPr lang="en-US" sz="2400"/>
              <a:t>		</a:t>
            </a:r>
            <a:br>
              <a:rPr lang="en-US" sz="2400"/>
            </a:br>
            <a:r>
              <a:rPr lang="en-US" sz="2400"/>
              <a:t>	If (                                                ) Then</a:t>
            </a:r>
            <a:endParaRPr/>
          </a:p>
          <a:p>
            <a:pPr indent="0" lvl="0" marL="0" rtl="0" algn="l">
              <a:lnSpc>
                <a:spcPct val="100000"/>
              </a:lnSpc>
              <a:spcBef>
                <a:spcPts val="480"/>
              </a:spcBef>
              <a:spcAft>
                <a:spcPts val="0"/>
              </a:spcAft>
              <a:buClr>
                <a:srgbClr val="000046"/>
              </a:buClr>
              <a:buSzPts val="2400"/>
              <a:buFont typeface="Arial"/>
              <a:buNone/>
            </a:pPr>
            <a:r>
              <a:rPr lang="en-US" sz="2400"/>
              <a:t>  		Else</a:t>
            </a:r>
            <a:endParaRPr/>
          </a:p>
          <a:p>
            <a:pPr indent="0" lvl="0" marL="0" rtl="0" algn="l">
              <a:lnSpc>
                <a:spcPct val="100000"/>
              </a:lnSpc>
              <a:spcBef>
                <a:spcPts val="480"/>
              </a:spcBef>
              <a:spcAft>
                <a:spcPts val="0"/>
              </a:spcAft>
              <a:buClr>
                <a:srgbClr val="000046"/>
              </a:buClr>
              <a:buSzPts val="2400"/>
              <a:buFont typeface="Arial"/>
              <a:buNone/>
            </a:pPr>
            <a:r>
              <a:rPr lang="en-US" sz="2400"/>
              <a:t>			</a:t>
            </a:r>
            <a:br>
              <a:rPr lang="en-US"/>
            </a:br>
            <a:r>
              <a:rPr lang="en-US"/>
              <a:t>			</a:t>
            </a:r>
            <a:r>
              <a:rPr lang="en-US" sz="2400"/>
              <a:t>If(                                                       ) Then</a:t>
            </a:r>
            <a:endParaRPr/>
          </a:p>
          <a:p>
            <a:pPr indent="0" lvl="0" marL="0" rtl="0" algn="l">
              <a:lnSpc>
                <a:spcPct val="100000"/>
              </a:lnSpc>
              <a:spcBef>
                <a:spcPts val="480"/>
              </a:spcBef>
              <a:spcAft>
                <a:spcPts val="0"/>
              </a:spcAft>
              <a:buClr>
                <a:srgbClr val="000046"/>
              </a:buClr>
              <a:buSzPts val="2400"/>
              <a:buFont typeface="Arial"/>
              <a:buNone/>
            </a:pPr>
            <a:r>
              <a:rPr lang="en-US" sz="2400"/>
              <a:t>				Else </a:t>
            </a:r>
            <a:endParaRPr/>
          </a:p>
          <a:p>
            <a:pPr indent="0" lvl="0" marL="0" rtl="0" algn="l">
              <a:lnSpc>
                <a:spcPct val="100000"/>
              </a:lnSpc>
              <a:spcBef>
                <a:spcPts val="480"/>
              </a:spcBef>
              <a:spcAft>
                <a:spcPts val="0"/>
              </a:spcAft>
              <a:buClr>
                <a:srgbClr val="000046"/>
              </a:buClr>
              <a:buSzPts val="2400"/>
              <a:buFont typeface="Arial"/>
              <a:buNone/>
            </a:pPr>
            <a:r>
              <a:rPr lang="en-US" sz="2400"/>
              <a:t>			</a:t>
            </a:r>
            <a:endParaRPr/>
          </a:p>
        </p:txBody>
      </p:sp>
      <p:sp>
        <p:nvSpPr>
          <p:cNvPr id="170" name="Google Shape;170;p18"/>
          <p:cNvSpPr/>
          <p:nvPr/>
        </p:nvSpPr>
        <p:spPr>
          <a:xfrm>
            <a:off x="1202800" y="2603100"/>
            <a:ext cx="3986700" cy="323700"/>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candidate is having &gt; 5 years experience</a:t>
            </a:r>
            <a:endParaRPr b="0" i="0" sz="1400" u="none" cap="none" strike="noStrike">
              <a:solidFill>
                <a:schemeClr val="dk1"/>
              </a:solidFill>
              <a:latin typeface="Arial"/>
              <a:ea typeface="Arial"/>
              <a:cs typeface="Arial"/>
              <a:sym typeface="Arial"/>
            </a:endParaRPr>
          </a:p>
        </p:txBody>
      </p:sp>
      <p:sp>
        <p:nvSpPr>
          <p:cNvPr id="171" name="Google Shape;171;p18"/>
          <p:cNvSpPr/>
          <p:nvPr/>
        </p:nvSpPr>
        <p:spPr>
          <a:xfrm>
            <a:off x="6327430" y="1436713"/>
            <a:ext cx="1665000" cy="323700"/>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selected</a:t>
            </a:r>
            <a:endParaRPr b="0" i="0" sz="1400" u="none" cap="none" strike="noStrike">
              <a:solidFill>
                <a:schemeClr val="dk1"/>
              </a:solidFill>
              <a:latin typeface="Arial"/>
              <a:ea typeface="Arial"/>
              <a:cs typeface="Arial"/>
              <a:sym typeface="Arial"/>
            </a:endParaRPr>
          </a:p>
        </p:txBody>
      </p:sp>
      <p:sp>
        <p:nvSpPr>
          <p:cNvPr id="172" name="Google Shape;172;p18"/>
          <p:cNvSpPr/>
          <p:nvPr/>
        </p:nvSpPr>
        <p:spPr>
          <a:xfrm>
            <a:off x="2082499" y="3023903"/>
            <a:ext cx="3207000" cy="323700"/>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Reject the unqualified candidates</a:t>
            </a:r>
            <a:endParaRPr b="0" i="0" sz="1400" u="none" cap="none" strike="noStrike">
              <a:solidFill>
                <a:schemeClr val="dk1"/>
              </a:solidFill>
              <a:latin typeface="Arial"/>
              <a:ea typeface="Arial"/>
              <a:cs typeface="Arial"/>
              <a:sym typeface="Arial"/>
            </a:endParaRPr>
          </a:p>
        </p:txBody>
      </p:sp>
      <p:sp>
        <p:nvSpPr>
          <p:cNvPr id="173" name="Google Shape;173;p18"/>
          <p:cNvSpPr/>
          <p:nvPr/>
        </p:nvSpPr>
        <p:spPr>
          <a:xfrm>
            <a:off x="2117950" y="3930050"/>
            <a:ext cx="4526400" cy="323700"/>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selected candidates have good interpersonal skills</a:t>
            </a:r>
            <a:endParaRPr b="0" i="0" sz="1400" u="none" cap="none" strike="noStrike">
              <a:solidFill>
                <a:schemeClr val="dk1"/>
              </a:solidFill>
              <a:latin typeface="Arial"/>
              <a:ea typeface="Arial"/>
              <a:cs typeface="Arial"/>
              <a:sym typeface="Arial"/>
            </a:endParaRPr>
          </a:p>
        </p:txBody>
      </p:sp>
      <p:sp>
        <p:nvSpPr>
          <p:cNvPr id="174" name="Google Shape;174;p18"/>
          <p:cNvSpPr/>
          <p:nvPr/>
        </p:nvSpPr>
        <p:spPr>
          <a:xfrm>
            <a:off x="2957539" y="4420682"/>
            <a:ext cx="3261900" cy="323700"/>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Reject the unqualified candidates</a:t>
            </a:r>
            <a:endParaRPr b="0" i="0" sz="1400" u="none" cap="none" strike="noStrike">
              <a:solidFill>
                <a:schemeClr val="dk1"/>
              </a:solidFill>
              <a:latin typeface="Arial"/>
              <a:ea typeface="Arial"/>
              <a:cs typeface="Arial"/>
              <a:sym typeface="Arial"/>
            </a:endParaRPr>
          </a:p>
        </p:txBody>
      </p:sp>
      <p:sp>
        <p:nvSpPr>
          <p:cNvPr id="175" name="Google Shape;175;p18"/>
          <p:cNvSpPr/>
          <p:nvPr/>
        </p:nvSpPr>
        <p:spPr>
          <a:xfrm>
            <a:off x="2082500" y="1842725"/>
            <a:ext cx="2769300" cy="323700"/>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reject the unqualified candidates</a:t>
            </a:r>
            <a:endParaRPr b="0" i="0" sz="1400" u="none" cap="none" strike="noStrike">
              <a:solidFill>
                <a:schemeClr val="dk1"/>
              </a:solidFill>
              <a:latin typeface="Arial"/>
              <a:ea typeface="Arial"/>
              <a:cs typeface="Arial"/>
              <a:sym typeface="Arial"/>
            </a:endParaRPr>
          </a:p>
        </p:txBody>
      </p:sp>
      <p:sp>
        <p:nvSpPr>
          <p:cNvPr id="176" name="Google Shape;176;p18"/>
          <p:cNvSpPr/>
          <p:nvPr/>
        </p:nvSpPr>
        <p:spPr>
          <a:xfrm>
            <a:off x="6327430" y="2603090"/>
            <a:ext cx="1665000" cy="323700"/>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selected</a:t>
            </a:r>
            <a:endParaRPr b="0" i="0" sz="1400" u="none" cap="none" strike="noStrike">
              <a:solidFill>
                <a:schemeClr val="dk1"/>
              </a:solidFill>
              <a:latin typeface="Arial"/>
              <a:ea typeface="Arial"/>
              <a:cs typeface="Arial"/>
              <a:sym typeface="Arial"/>
            </a:endParaRPr>
          </a:p>
        </p:txBody>
      </p:sp>
      <p:sp>
        <p:nvSpPr>
          <p:cNvPr id="177" name="Google Shape;177;p18"/>
          <p:cNvSpPr/>
          <p:nvPr/>
        </p:nvSpPr>
        <p:spPr>
          <a:xfrm>
            <a:off x="7755679" y="3930050"/>
            <a:ext cx="2337900" cy="323700"/>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select those candidates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Recruitment Decision Tree</a:t>
            </a:r>
            <a:endParaRPr/>
          </a:p>
        </p:txBody>
      </p:sp>
      <p:sp>
        <p:nvSpPr>
          <p:cNvPr id="58" name="Google Shape;58;p10"/>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46"/>
              </a:buClr>
              <a:buSzPts val="2400"/>
              <a:buFont typeface="Arial"/>
              <a:buNone/>
            </a:pPr>
            <a:r>
              <a:t/>
            </a:r>
            <a:endParaRPr/>
          </a:p>
          <a:p>
            <a:pPr indent="-457200" lvl="0" marL="457200" rtl="0" algn="just">
              <a:lnSpc>
                <a:spcPct val="100000"/>
              </a:lnSpc>
              <a:spcBef>
                <a:spcPts val="480"/>
              </a:spcBef>
              <a:spcAft>
                <a:spcPts val="0"/>
              </a:spcAft>
              <a:buClr>
                <a:srgbClr val="000046"/>
              </a:buClr>
              <a:buSzPts val="2400"/>
              <a:buFont typeface="Arial"/>
              <a:buAutoNum type="arabicPeriod"/>
            </a:pPr>
            <a:r>
              <a:rPr lang="en-US" sz="2400"/>
              <a:t>Draw a suitable decision tree to represent the process</a:t>
            </a:r>
            <a:endParaRPr/>
          </a:p>
          <a:p>
            <a:pPr indent="-457200" lvl="0" marL="457200" rtl="0" algn="just">
              <a:lnSpc>
                <a:spcPct val="100000"/>
              </a:lnSpc>
              <a:spcBef>
                <a:spcPts val="480"/>
              </a:spcBef>
              <a:spcAft>
                <a:spcPts val="0"/>
              </a:spcAft>
              <a:buClr>
                <a:srgbClr val="000046"/>
              </a:buClr>
              <a:buSzPts val="2400"/>
              <a:buFont typeface="Arial"/>
              <a:buAutoNum type="arabicPeriod"/>
            </a:pPr>
            <a:r>
              <a:rPr lang="en-US" sz="2400"/>
              <a:t>Determine which node should be selected as the root node and explain why</a:t>
            </a:r>
            <a:endParaRPr/>
          </a:p>
          <a:p>
            <a:pPr indent="-457200" lvl="0" marL="457200" rtl="0" algn="just">
              <a:lnSpc>
                <a:spcPct val="100000"/>
              </a:lnSpc>
              <a:spcBef>
                <a:spcPts val="480"/>
              </a:spcBef>
              <a:spcAft>
                <a:spcPts val="0"/>
              </a:spcAft>
              <a:buClr>
                <a:srgbClr val="000046"/>
              </a:buClr>
              <a:buSzPts val="2400"/>
              <a:buFont typeface="Arial"/>
              <a:buAutoNum type="arabicPeriod"/>
            </a:pPr>
            <a:r>
              <a:rPr lang="en-US" sz="2400"/>
              <a:t>Insert the data in the decision tree to show a clear flow of the candidates till their selection</a:t>
            </a:r>
            <a:endParaRPr/>
          </a:p>
          <a:p>
            <a:pPr indent="-457200" lvl="0" marL="457200" rtl="0" algn="just">
              <a:lnSpc>
                <a:spcPct val="100000"/>
              </a:lnSpc>
              <a:spcBef>
                <a:spcPts val="480"/>
              </a:spcBef>
              <a:spcAft>
                <a:spcPts val="0"/>
              </a:spcAft>
              <a:buClr>
                <a:srgbClr val="000046"/>
              </a:buClr>
              <a:buSzPts val="2400"/>
              <a:buFont typeface="Arial"/>
              <a:buAutoNum type="arabicPeriod"/>
            </a:pPr>
            <a:r>
              <a:rPr lang="en-US" sz="2400"/>
              <a:t>Calculate the number of selected applicants with less than 8 years of experience</a:t>
            </a:r>
            <a:endParaRPr/>
          </a:p>
          <a:p>
            <a:pPr indent="-457200" lvl="0" marL="457200" rtl="0" algn="just">
              <a:lnSpc>
                <a:spcPct val="100000"/>
              </a:lnSpc>
              <a:spcBef>
                <a:spcPts val="480"/>
              </a:spcBef>
              <a:spcAft>
                <a:spcPts val="0"/>
              </a:spcAft>
              <a:buClr>
                <a:srgbClr val="000046"/>
              </a:buClr>
              <a:buSzPts val="2400"/>
              <a:buFont typeface="Arial"/>
              <a:buAutoNum type="arabicPeriod"/>
            </a:pPr>
            <a:r>
              <a:rPr lang="en-US" sz="2400"/>
              <a:t>Describe the production rules from the tree that shows the logic of selection and rejection</a:t>
            </a:r>
            <a:endParaRPr/>
          </a:p>
          <a:p>
            <a:pPr indent="0" lvl="0" marL="0" rtl="0" algn="just">
              <a:lnSpc>
                <a:spcPct val="100000"/>
              </a:lnSpc>
              <a:spcBef>
                <a:spcPts val="480"/>
              </a:spcBef>
              <a:spcAft>
                <a:spcPts val="0"/>
              </a:spcAft>
              <a:buClr>
                <a:srgbClr val="000046"/>
              </a:buClr>
              <a:buSzPts val="2400"/>
              <a:buFont typeface="Arial"/>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title"/>
          </p:nvPr>
        </p:nvSpPr>
        <p:spPr>
          <a:xfrm>
            <a:off x="304800" y="76200"/>
            <a:ext cx="11630100" cy="746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t>Task 1</a:t>
            </a:r>
            <a:endParaRPr/>
          </a:p>
        </p:txBody>
      </p:sp>
      <p:sp>
        <p:nvSpPr>
          <p:cNvPr id="65" name="Google Shape;65;p11"/>
          <p:cNvSpPr txBox="1"/>
          <p:nvPr>
            <p:ph idx="1" type="body"/>
          </p:nvPr>
        </p:nvSpPr>
        <p:spPr>
          <a:xfrm>
            <a:off x="304800" y="1136469"/>
            <a:ext cx="10951800" cy="5551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46"/>
              </a:buClr>
              <a:buSzPts val="2400"/>
              <a:buFont typeface="Arial"/>
              <a:buNone/>
            </a:pPr>
            <a:r>
              <a:rPr lang="en-US" sz="2400"/>
              <a:t>Draw a suitable decision tree to represent the process.</a:t>
            </a:r>
            <a:endParaRPr/>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rPr i="1" lang="en-US" sz="2400"/>
              <a:t>&lt;Enter your selection of different decision nodes of the tree in the boxes provided on the next slide&gt;</a:t>
            </a:r>
            <a:endParaRPr/>
          </a:p>
          <a:p>
            <a:pPr indent="0" lvl="0" marL="0" rtl="0" algn="l">
              <a:lnSpc>
                <a:spcPct val="100000"/>
              </a:lnSpc>
              <a:spcBef>
                <a:spcPts val="480"/>
              </a:spcBef>
              <a:spcAft>
                <a:spcPts val="0"/>
              </a:spcAft>
              <a:buClr>
                <a:srgbClr val="000046"/>
              </a:buClr>
              <a:buSzPts val="2400"/>
              <a:buFont typeface="Arial"/>
              <a:buNone/>
            </a:pPr>
            <a:r>
              <a:t/>
            </a:r>
            <a:endParaRPr i="1" sz="2400"/>
          </a:p>
          <a:p>
            <a:pPr indent="0" lvl="0" marL="0" rtl="0" algn="l">
              <a:lnSpc>
                <a:spcPct val="100000"/>
              </a:lnSpc>
              <a:spcBef>
                <a:spcPts val="480"/>
              </a:spcBef>
              <a:spcAft>
                <a:spcPts val="0"/>
              </a:spcAft>
              <a:buClr>
                <a:srgbClr val="000046"/>
              </a:buClr>
              <a:buSzPts val="2400"/>
              <a:buFont typeface="Arial"/>
              <a:buNone/>
            </a:pPr>
            <a:r>
              <a:t/>
            </a:r>
            <a:endParaRPr i="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Task 1</a:t>
            </a:r>
            <a:endParaRPr/>
          </a:p>
        </p:txBody>
      </p:sp>
      <p:grpSp>
        <p:nvGrpSpPr>
          <p:cNvPr id="72" name="Google Shape;72;p12"/>
          <p:cNvGrpSpPr/>
          <p:nvPr/>
        </p:nvGrpSpPr>
        <p:grpSpPr>
          <a:xfrm>
            <a:off x="1346512" y="1173708"/>
            <a:ext cx="9619406" cy="5187405"/>
            <a:chOff x="0" y="0"/>
            <a:chExt cx="7095004" cy="3411644"/>
          </a:xfrm>
        </p:grpSpPr>
        <p:sp>
          <p:nvSpPr>
            <p:cNvPr id="73" name="Google Shape;73;p12"/>
            <p:cNvSpPr/>
            <p:nvPr/>
          </p:nvSpPr>
          <p:spPr>
            <a:xfrm>
              <a:off x="3898223" y="0"/>
              <a:ext cx="1116600" cy="478500"/>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Have Relevant Degree</a:t>
              </a:r>
              <a:endParaRPr b="0" i="0" sz="1400" u="none" cap="none" strike="noStrike">
                <a:solidFill>
                  <a:schemeClr val="dk1"/>
                </a:solidFill>
                <a:latin typeface="Arial"/>
                <a:ea typeface="Arial"/>
                <a:cs typeface="Arial"/>
                <a:sym typeface="Arial"/>
              </a:endParaRPr>
            </a:p>
          </p:txBody>
        </p:sp>
        <p:sp>
          <p:nvSpPr>
            <p:cNvPr id="74" name="Google Shape;74;p12"/>
            <p:cNvSpPr/>
            <p:nvPr/>
          </p:nvSpPr>
          <p:spPr>
            <a:xfrm>
              <a:off x="1690449" y="1040987"/>
              <a:ext cx="1258500" cy="491100"/>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Candidates &gt; 5 years experience</a:t>
              </a:r>
              <a:endParaRPr b="0" i="0" sz="1400" u="none" cap="none" strike="noStrike">
                <a:solidFill>
                  <a:schemeClr val="dk1"/>
                </a:solidFill>
                <a:latin typeface="Arial"/>
                <a:ea typeface="Arial"/>
                <a:cs typeface="Arial"/>
                <a:sym typeface="Arial"/>
              </a:endParaRPr>
            </a:p>
          </p:txBody>
        </p:sp>
        <p:sp>
          <p:nvSpPr>
            <p:cNvPr id="75" name="Google Shape;75;p12"/>
            <p:cNvSpPr/>
            <p:nvPr/>
          </p:nvSpPr>
          <p:spPr>
            <a:xfrm>
              <a:off x="6197704" y="1044523"/>
              <a:ext cx="897300" cy="478500"/>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Rejected</a:t>
              </a:r>
              <a:br>
                <a:rPr b="0" i="0" lang="en-US" sz="14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80 Candidates</a:t>
              </a:r>
              <a:endParaRPr b="0" i="0" sz="1100" u="none" cap="none" strike="noStrike">
                <a:solidFill>
                  <a:schemeClr val="dk1"/>
                </a:solidFill>
                <a:latin typeface="Arial"/>
                <a:ea typeface="Arial"/>
                <a:cs typeface="Arial"/>
                <a:sym typeface="Arial"/>
              </a:endParaRPr>
            </a:p>
          </p:txBody>
        </p:sp>
        <p:sp>
          <p:nvSpPr>
            <p:cNvPr id="76" name="Google Shape;76;p12"/>
            <p:cNvSpPr/>
            <p:nvPr/>
          </p:nvSpPr>
          <p:spPr>
            <a:xfrm>
              <a:off x="0" y="2924599"/>
              <a:ext cx="897300" cy="478500"/>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Selected </a:t>
              </a:r>
              <a:br>
                <a:rPr b="0" i="0" lang="en-US" sz="14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80 Candidates</a:t>
              </a:r>
              <a:endParaRPr b="0" i="0" sz="1100" u="none" cap="none" strike="noStrike">
                <a:solidFill>
                  <a:schemeClr val="dk1"/>
                </a:solidFill>
                <a:latin typeface="Arial"/>
                <a:ea typeface="Arial"/>
                <a:cs typeface="Arial"/>
                <a:sym typeface="Arial"/>
              </a:endParaRPr>
            </a:p>
          </p:txBody>
        </p:sp>
        <p:sp>
          <p:nvSpPr>
            <p:cNvPr id="77" name="Google Shape;77;p12"/>
            <p:cNvSpPr/>
            <p:nvPr/>
          </p:nvSpPr>
          <p:spPr>
            <a:xfrm>
              <a:off x="1794616" y="2933144"/>
              <a:ext cx="897300" cy="478500"/>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Rejected </a:t>
              </a:r>
              <a:br>
                <a:rPr b="0" i="0" lang="en-US" sz="14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28 Candidates</a:t>
              </a:r>
              <a:endParaRPr b="0" i="0" sz="1100" u="none" cap="none" strike="noStrike">
                <a:solidFill>
                  <a:schemeClr val="dk1"/>
                </a:solidFill>
                <a:latin typeface="Arial"/>
                <a:ea typeface="Arial"/>
                <a:cs typeface="Arial"/>
                <a:sym typeface="Arial"/>
              </a:endParaRPr>
            </a:p>
          </p:txBody>
        </p:sp>
        <p:sp>
          <p:nvSpPr>
            <p:cNvPr id="78" name="Google Shape;78;p12"/>
            <p:cNvSpPr/>
            <p:nvPr/>
          </p:nvSpPr>
          <p:spPr>
            <a:xfrm>
              <a:off x="829744" y="1993369"/>
              <a:ext cx="1299000" cy="478500"/>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Candidates with good interpersonal skills</a:t>
              </a:r>
              <a:endParaRPr b="0" i="0" sz="1400" u="none" cap="none" strike="noStrike">
                <a:solidFill>
                  <a:schemeClr val="dk1"/>
                </a:solidFill>
                <a:latin typeface="Arial"/>
                <a:ea typeface="Arial"/>
                <a:cs typeface="Arial"/>
                <a:sym typeface="Arial"/>
              </a:endParaRPr>
            </a:p>
          </p:txBody>
        </p:sp>
        <p:sp>
          <p:nvSpPr>
            <p:cNvPr id="79" name="Google Shape;79;p12"/>
            <p:cNvSpPr/>
            <p:nvPr/>
          </p:nvSpPr>
          <p:spPr>
            <a:xfrm>
              <a:off x="2691924" y="2019713"/>
              <a:ext cx="897300" cy="478500"/>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Rejected </a:t>
              </a:r>
              <a:br>
                <a:rPr b="0" i="0" lang="en-US" sz="14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12 Candidates</a:t>
              </a:r>
              <a:endParaRPr b="0" i="0" sz="1100" u="none" cap="none" strike="noStrike">
                <a:solidFill>
                  <a:schemeClr val="dk1"/>
                </a:solidFill>
                <a:latin typeface="Arial"/>
                <a:ea typeface="Arial"/>
                <a:cs typeface="Arial"/>
                <a:sym typeface="Arial"/>
              </a:endParaRPr>
            </a:p>
          </p:txBody>
        </p:sp>
        <p:cxnSp>
          <p:nvCxnSpPr>
            <p:cNvPr id="80" name="Google Shape;80;p12"/>
            <p:cNvCxnSpPr>
              <a:stCxn id="73" idx="2"/>
              <a:endCxn id="74" idx="0"/>
            </p:cNvCxnSpPr>
            <p:nvPr/>
          </p:nvCxnSpPr>
          <p:spPr>
            <a:xfrm flipH="1">
              <a:off x="2319623" y="478500"/>
              <a:ext cx="2136900" cy="5625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81" name="Google Shape;81;p12"/>
            <p:cNvCxnSpPr>
              <a:stCxn id="73" idx="2"/>
              <a:endCxn id="75" idx="0"/>
            </p:cNvCxnSpPr>
            <p:nvPr/>
          </p:nvCxnSpPr>
          <p:spPr>
            <a:xfrm>
              <a:off x="4456523" y="478500"/>
              <a:ext cx="2189700" cy="5661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82" name="Google Shape;82;p12"/>
            <p:cNvCxnSpPr>
              <a:stCxn id="74" idx="2"/>
              <a:endCxn id="79" idx="0"/>
            </p:cNvCxnSpPr>
            <p:nvPr/>
          </p:nvCxnSpPr>
          <p:spPr>
            <a:xfrm>
              <a:off x="2319699" y="1532087"/>
              <a:ext cx="820800" cy="4875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83" name="Google Shape;83;p12"/>
            <p:cNvCxnSpPr>
              <a:stCxn id="74" idx="2"/>
              <a:endCxn id="78" idx="0"/>
            </p:cNvCxnSpPr>
            <p:nvPr/>
          </p:nvCxnSpPr>
          <p:spPr>
            <a:xfrm flipH="1">
              <a:off x="1479099" y="1532087"/>
              <a:ext cx="840600" cy="4614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84" name="Google Shape;84;p12"/>
            <p:cNvCxnSpPr>
              <a:stCxn id="78" idx="2"/>
              <a:endCxn id="76" idx="0"/>
            </p:cNvCxnSpPr>
            <p:nvPr/>
          </p:nvCxnSpPr>
          <p:spPr>
            <a:xfrm flipH="1">
              <a:off x="448744" y="2471869"/>
              <a:ext cx="1030500" cy="4527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85" name="Google Shape;85;p12"/>
            <p:cNvCxnSpPr>
              <a:stCxn id="78" idx="2"/>
              <a:endCxn id="77" idx="0"/>
            </p:cNvCxnSpPr>
            <p:nvPr/>
          </p:nvCxnSpPr>
          <p:spPr>
            <a:xfrm>
              <a:off x="1479244" y="2471869"/>
              <a:ext cx="764100" cy="461400"/>
            </a:xfrm>
            <a:prstGeom prst="straightConnector1">
              <a:avLst/>
            </a:prstGeom>
            <a:noFill/>
            <a:ln cap="flat" cmpd="sng" w="28575">
              <a:solidFill>
                <a:schemeClr val="accent1"/>
              </a:solidFill>
              <a:prstDash val="solid"/>
              <a:miter lim="800000"/>
              <a:headEnd len="sm" w="sm" type="none"/>
              <a:tailEnd len="med" w="med" type="triangle"/>
            </a:ln>
          </p:spPr>
        </p:cxnSp>
        <p:sp>
          <p:nvSpPr>
            <p:cNvPr id="86" name="Google Shape;86;p12"/>
            <p:cNvSpPr txBox="1"/>
            <p:nvPr/>
          </p:nvSpPr>
          <p:spPr>
            <a:xfrm>
              <a:off x="5534402" y="519696"/>
              <a:ext cx="1028700" cy="20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Not Satisfied</a:t>
              </a:r>
              <a:endParaRPr b="0" i="0" sz="1400" u="none" cap="none" strike="noStrike">
                <a:solidFill>
                  <a:schemeClr val="dk1"/>
                </a:solidFill>
                <a:latin typeface="Arial"/>
                <a:ea typeface="Arial"/>
                <a:cs typeface="Arial"/>
                <a:sym typeface="Arial"/>
              </a:endParaRPr>
            </a:p>
          </p:txBody>
        </p:sp>
        <p:sp>
          <p:nvSpPr>
            <p:cNvPr id="87" name="Google Shape;87;p12"/>
            <p:cNvSpPr txBox="1"/>
            <p:nvPr/>
          </p:nvSpPr>
          <p:spPr>
            <a:xfrm>
              <a:off x="485104" y="2498276"/>
              <a:ext cx="513300" cy="20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Yes</a:t>
              </a:r>
              <a:endParaRPr b="0" i="0" sz="1400" u="none" cap="none" strike="noStrike">
                <a:solidFill>
                  <a:schemeClr val="dk1"/>
                </a:solidFill>
                <a:latin typeface="Arial"/>
                <a:ea typeface="Arial"/>
                <a:cs typeface="Arial"/>
                <a:sym typeface="Arial"/>
              </a:endParaRPr>
            </a:p>
          </p:txBody>
        </p:sp>
        <p:sp>
          <p:nvSpPr>
            <p:cNvPr id="88" name="Google Shape;88;p12"/>
            <p:cNvSpPr txBox="1"/>
            <p:nvPr/>
          </p:nvSpPr>
          <p:spPr>
            <a:xfrm>
              <a:off x="2854293" y="478566"/>
              <a:ext cx="811800" cy="20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Satisfied</a:t>
              </a:r>
              <a:endParaRPr b="0" i="0" sz="1400" u="none" cap="none" strike="noStrike">
                <a:solidFill>
                  <a:schemeClr val="dk1"/>
                </a:solidFill>
                <a:latin typeface="Arial"/>
                <a:ea typeface="Arial"/>
                <a:cs typeface="Arial"/>
                <a:sym typeface="Arial"/>
              </a:endParaRPr>
            </a:p>
          </p:txBody>
        </p:sp>
        <p:sp>
          <p:nvSpPr>
            <p:cNvPr id="89" name="Google Shape;89;p12"/>
            <p:cNvSpPr txBox="1"/>
            <p:nvPr/>
          </p:nvSpPr>
          <p:spPr>
            <a:xfrm>
              <a:off x="1899525" y="2542337"/>
              <a:ext cx="388500" cy="20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a:t>
              </a:r>
              <a:endParaRPr b="0" i="0" sz="1400" u="none" cap="none" strike="noStrike">
                <a:solidFill>
                  <a:schemeClr val="dk1"/>
                </a:solidFill>
                <a:latin typeface="Arial"/>
                <a:ea typeface="Arial"/>
                <a:cs typeface="Arial"/>
                <a:sym typeface="Arial"/>
              </a:endParaRPr>
            </a:p>
          </p:txBody>
        </p:sp>
        <p:sp>
          <p:nvSpPr>
            <p:cNvPr id="90" name="Google Shape;90;p12"/>
            <p:cNvSpPr txBox="1"/>
            <p:nvPr/>
          </p:nvSpPr>
          <p:spPr>
            <a:xfrm>
              <a:off x="1426581" y="1523087"/>
              <a:ext cx="492000" cy="20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Yes</a:t>
              </a:r>
              <a:endParaRPr b="0" i="0" sz="1400" u="none" cap="none" strike="noStrike">
                <a:solidFill>
                  <a:schemeClr val="dk1"/>
                </a:solidFill>
                <a:latin typeface="Arial"/>
                <a:ea typeface="Arial"/>
                <a:cs typeface="Arial"/>
                <a:sym typeface="Arial"/>
              </a:endParaRPr>
            </a:p>
          </p:txBody>
        </p:sp>
        <p:sp>
          <p:nvSpPr>
            <p:cNvPr id="91" name="Google Shape;91;p12"/>
            <p:cNvSpPr txBox="1"/>
            <p:nvPr/>
          </p:nvSpPr>
          <p:spPr>
            <a:xfrm>
              <a:off x="2613878" y="1541149"/>
              <a:ext cx="405900" cy="20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a:t>
              </a:r>
              <a:endParaRPr b="0" i="0" sz="1400" u="none" cap="none" strike="noStrike">
                <a:solidFill>
                  <a:schemeClr val="dk1"/>
                </a:solidFill>
                <a:latin typeface="Arial"/>
                <a:ea typeface="Arial"/>
                <a:cs typeface="Arial"/>
                <a:sym typeface="Arial"/>
              </a:endParaRPr>
            </a:p>
          </p:txBody>
        </p:sp>
      </p:grpSp>
      <p:sp>
        <p:nvSpPr>
          <p:cNvPr id="92" name="Google Shape;92;p12"/>
          <p:cNvSpPr txBox="1"/>
          <p:nvPr/>
        </p:nvSpPr>
        <p:spPr>
          <a:xfrm>
            <a:off x="9836804" y="1353156"/>
            <a:ext cx="1394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9900"/>
                </a:solidFill>
                <a:latin typeface="Arial"/>
                <a:ea typeface="Arial"/>
                <a:cs typeface="Arial"/>
                <a:sym typeface="Arial"/>
              </a:rPr>
              <a:t>40% rejected</a:t>
            </a:r>
            <a:br>
              <a:rPr b="0" i="0" lang="en-US" sz="1400" u="none" cap="none" strike="noStrike">
                <a:solidFill>
                  <a:srgbClr val="FF9900"/>
                </a:solidFill>
                <a:latin typeface="Arial"/>
                <a:ea typeface="Arial"/>
                <a:cs typeface="Arial"/>
                <a:sym typeface="Arial"/>
              </a:rPr>
            </a:br>
            <a:r>
              <a:rPr b="0" i="0" lang="en-US" sz="1400" u="none" cap="none" strike="noStrike">
                <a:solidFill>
                  <a:srgbClr val="FF9900"/>
                </a:solidFill>
                <a:latin typeface="Arial"/>
                <a:ea typeface="Arial"/>
                <a:cs typeface="Arial"/>
                <a:sym typeface="Arial"/>
              </a:rPr>
              <a:t>:</a:t>
            </a:r>
            <a:r>
              <a:rPr b="1" i="0" lang="en-US" sz="1400" u="none" cap="none" strike="noStrike">
                <a:solidFill>
                  <a:srgbClr val="FF9900"/>
                </a:solidFill>
                <a:latin typeface="Arial"/>
                <a:ea typeface="Arial"/>
                <a:cs typeface="Arial"/>
                <a:sym typeface="Arial"/>
              </a:rPr>
              <a:t> 80 </a:t>
            </a:r>
            <a:r>
              <a:rPr b="0" i="0" lang="en-US" sz="1400" u="none" cap="none" strike="noStrike">
                <a:solidFill>
                  <a:srgbClr val="FF9900"/>
                </a:solidFill>
                <a:latin typeface="Arial"/>
                <a:ea typeface="Arial"/>
                <a:cs typeface="Arial"/>
                <a:sym typeface="Arial"/>
              </a:rPr>
              <a:t>candidates</a:t>
            </a:r>
            <a:endParaRPr b="0" i="0" sz="1400" u="none" cap="none" strike="noStrike">
              <a:solidFill>
                <a:srgbClr val="FF9900"/>
              </a:solidFill>
              <a:latin typeface="Arial"/>
              <a:ea typeface="Arial"/>
              <a:cs typeface="Arial"/>
              <a:sym typeface="Arial"/>
            </a:endParaRPr>
          </a:p>
        </p:txBody>
      </p:sp>
      <p:sp>
        <p:nvSpPr>
          <p:cNvPr id="93" name="Google Shape;93;p12"/>
          <p:cNvSpPr txBox="1"/>
          <p:nvPr/>
        </p:nvSpPr>
        <p:spPr>
          <a:xfrm>
            <a:off x="2937873" y="1876356"/>
            <a:ext cx="1394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Selected: </a:t>
            </a:r>
            <a:br>
              <a:rPr b="1" i="0" lang="en-US" sz="1400" u="none" cap="none" strike="noStrike">
                <a:solidFill>
                  <a:schemeClr val="accent3"/>
                </a:solidFill>
                <a:latin typeface="Arial"/>
                <a:ea typeface="Arial"/>
                <a:cs typeface="Arial"/>
                <a:sym typeface="Arial"/>
              </a:rPr>
            </a:br>
            <a:r>
              <a:rPr b="1" i="0" lang="en-US" sz="1400" u="none" cap="none" strike="noStrike">
                <a:solidFill>
                  <a:schemeClr val="accent3"/>
                </a:solidFill>
                <a:latin typeface="Arial"/>
                <a:ea typeface="Arial"/>
                <a:cs typeface="Arial"/>
                <a:sym typeface="Arial"/>
              </a:rPr>
              <a:t>120 </a:t>
            </a:r>
            <a:r>
              <a:rPr b="0" i="0" lang="en-US" sz="1400" u="none" cap="none" strike="noStrike">
                <a:solidFill>
                  <a:schemeClr val="accent3"/>
                </a:solidFill>
                <a:latin typeface="Arial"/>
                <a:ea typeface="Arial"/>
                <a:cs typeface="Arial"/>
                <a:sym typeface="Arial"/>
              </a:rPr>
              <a:t>candidates</a:t>
            </a:r>
            <a:endParaRPr b="0" i="0" sz="1400" u="none" cap="none" strike="noStrike">
              <a:solidFill>
                <a:schemeClr val="accent3"/>
              </a:solidFill>
              <a:latin typeface="Arial"/>
              <a:ea typeface="Arial"/>
              <a:cs typeface="Arial"/>
              <a:sym typeface="Arial"/>
            </a:endParaRPr>
          </a:p>
        </p:txBody>
      </p:sp>
      <p:sp>
        <p:nvSpPr>
          <p:cNvPr id="94" name="Google Shape;94;p12"/>
          <p:cNvSpPr txBox="1"/>
          <p:nvPr/>
        </p:nvSpPr>
        <p:spPr>
          <a:xfrm>
            <a:off x="5461830" y="3429000"/>
            <a:ext cx="3156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9900"/>
                </a:solidFill>
                <a:latin typeface="Arial"/>
                <a:ea typeface="Arial"/>
                <a:cs typeface="Arial"/>
                <a:sym typeface="Arial"/>
              </a:rPr>
              <a:t>10% rejected</a:t>
            </a:r>
            <a:br>
              <a:rPr b="0" i="0" lang="en-US" sz="1400" u="none" cap="none" strike="noStrike">
                <a:solidFill>
                  <a:srgbClr val="FF9900"/>
                </a:solidFill>
                <a:latin typeface="Arial"/>
                <a:ea typeface="Arial"/>
                <a:cs typeface="Arial"/>
                <a:sym typeface="Arial"/>
              </a:rPr>
            </a:br>
            <a:r>
              <a:rPr b="0" i="0" lang="en-US" sz="1400" u="none" cap="none" strike="noStrike">
                <a:solidFill>
                  <a:srgbClr val="FF9900"/>
                </a:solidFill>
                <a:latin typeface="Arial"/>
                <a:ea typeface="Arial"/>
                <a:cs typeface="Arial"/>
                <a:sym typeface="Arial"/>
              </a:rPr>
              <a:t>as they had less years of experience</a:t>
            </a:r>
            <a:endParaRPr b="0" i="0" sz="1400" u="none" cap="none" strike="noStrike">
              <a:solidFill>
                <a:srgbClr val="FF9900"/>
              </a:solidFill>
              <a:latin typeface="Arial"/>
              <a:ea typeface="Arial"/>
              <a:cs typeface="Arial"/>
              <a:sym typeface="Arial"/>
            </a:endParaRPr>
          </a:p>
        </p:txBody>
      </p:sp>
      <p:sp>
        <p:nvSpPr>
          <p:cNvPr id="95" name="Google Shape;95;p12"/>
          <p:cNvSpPr txBox="1"/>
          <p:nvPr/>
        </p:nvSpPr>
        <p:spPr>
          <a:xfrm>
            <a:off x="1594529" y="3382031"/>
            <a:ext cx="1394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Selected: </a:t>
            </a:r>
            <a:br>
              <a:rPr b="1" i="0" lang="en-US" sz="1400" u="none" cap="none" strike="noStrike">
                <a:solidFill>
                  <a:schemeClr val="accent3"/>
                </a:solidFill>
                <a:latin typeface="Arial"/>
                <a:ea typeface="Arial"/>
                <a:cs typeface="Arial"/>
                <a:sym typeface="Arial"/>
              </a:rPr>
            </a:br>
            <a:r>
              <a:rPr b="1" i="0" lang="en-US" sz="1400" u="none" cap="none" strike="noStrike">
                <a:solidFill>
                  <a:schemeClr val="accent3"/>
                </a:solidFill>
                <a:latin typeface="Arial"/>
                <a:ea typeface="Arial"/>
                <a:cs typeface="Arial"/>
                <a:sym typeface="Arial"/>
              </a:rPr>
              <a:t>108 </a:t>
            </a:r>
            <a:r>
              <a:rPr b="0" i="0" lang="en-US" sz="1400" u="none" cap="none" strike="noStrike">
                <a:solidFill>
                  <a:schemeClr val="accent3"/>
                </a:solidFill>
                <a:latin typeface="Arial"/>
                <a:ea typeface="Arial"/>
                <a:cs typeface="Arial"/>
                <a:sym typeface="Arial"/>
              </a:rPr>
              <a:t>candidates</a:t>
            </a:r>
            <a:endParaRPr b="0" i="0" sz="1400" u="none" cap="none" strike="noStrike">
              <a:solidFill>
                <a:schemeClr val="accent3"/>
              </a:solidFill>
              <a:latin typeface="Arial"/>
              <a:ea typeface="Arial"/>
              <a:cs typeface="Arial"/>
              <a:sym typeface="Arial"/>
            </a:endParaRPr>
          </a:p>
        </p:txBody>
      </p:sp>
      <p:sp>
        <p:nvSpPr>
          <p:cNvPr id="96" name="Google Shape;96;p12"/>
          <p:cNvSpPr txBox="1"/>
          <p:nvPr/>
        </p:nvSpPr>
        <p:spPr>
          <a:xfrm>
            <a:off x="108751" y="4419650"/>
            <a:ext cx="20994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Selected: </a:t>
            </a:r>
            <a:br>
              <a:rPr b="1" i="0" lang="en-US" sz="1400" u="none" cap="none" strike="noStrike">
                <a:solidFill>
                  <a:schemeClr val="accent3"/>
                </a:solidFill>
                <a:latin typeface="Arial"/>
                <a:ea typeface="Arial"/>
                <a:cs typeface="Arial"/>
                <a:sym typeface="Arial"/>
              </a:rPr>
            </a:br>
            <a:r>
              <a:rPr b="1" i="0" lang="en-US" sz="1400" u="none" cap="none" strike="noStrike">
                <a:solidFill>
                  <a:schemeClr val="accent3"/>
                </a:solidFill>
                <a:latin typeface="Arial"/>
                <a:ea typeface="Arial"/>
                <a:cs typeface="Arial"/>
                <a:sym typeface="Arial"/>
              </a:rPr>
              <a:t>80 </a:t>
            </a:r>
            <a:r>
              <a:rPr b="0" i="0" lang="en-US" sz="1400" u="none" cap="none" strike="noStrike">
                <a:solidFill>
                  <a:schemeClr val="accent3"/>
                </a:solidFill>
                <a:latin typeface="Arial"/>
                <a:ea typeface="Arial"/>
                <a:cs typeface="Arial"/>
                <a:sym typeface="Arial"/>
              </a:rPr>
              <a:t>candidates</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accent3"/>
                </a:solidFill>
                <a:latin typeface="Arial"/>
                <a:ea typeface="Arial"/>
                <a:cs typeface="Arial"/>
                <a:sym typeface="Arial"/>
              </a:rPr>
              <a:t>incl. the 60 candidates with more experience</a:t>
            </a:r>
            <a:endParaRPr b="0" i="0" sz="1400" u="none" cap="none" strike="noStrike">
              <a:solidFill>
                <a:schemeClr val="accent3"/>
              </a:solidFill>
              <a:latin typeface="Arial"/>
              <a:ea typeface="Arial"/>
              <a:cs typeface="Arial"/>
              <a:sym typeface="Arial"/>
            </a:endParaRPr>
          </a:p>
        </p:txBody>
      </p:sp>
      <p:sp>
        <p:nvSpPr>
          <p:cNvPr id="97" name="Google Shape;97;p12"/>
          <p:cNvSpPr txBox="1"/>
          <p:nvPr/>
        </p:nvSpPr>
        <p:spPr>
          <a:xfrm>
            <a:off x="5176705" y="5837925"/>
            <a:ext cx="3156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9900"/>
                </a:solidFill>
                <a:latin typeface="Arial"/>
                <a:ea typeface="Arial"/>
                <a:cs typeface="Arial"/>
                <a:sym typeface="Arial"/>
              </a:rPr>
              <a:t>10% rejected</a:t>
            </a:r>
            <a:br>
              <a:rPr b="0" i="0" lang="en-US" sz="1400" u="none" cap="none" strike="noStrike">
                <a:solidFill>
                  <a:srgbClr val="FF9900"/>
                </a:solidFill>
                <a:latin typeface="Arial"/>
                <a:ea typeface="Arial"/>
                <a:cs typeface="Arial"/>
                <a:sym typeface="Arial"/>
              </a:rPr>
            </a:br>
            <a:r>
              <a:rPr b="0" i="0" lang="en-US" sz="1400" u="none" cap="none" strike="noStrike">
                <a:solidFill>
                  <a:srgbClr val="FF9900"/>
                </a:solidFill>
                <a:latin typeface="Arial"/>
                <a:ea typeface="Arial"/>
                <a:cs typeface="Arial"/>
                <a:sym typeface="Arial"/>
              </a:rPr>
              <a:t>as they had less years of experience</a:t>
            </a:r>
            <a:endParaRPr b="0" i="0" sz="1400" u="none" cap="none" strike="noStrike">
              <a:solidFill>
                <a:srgbClr val="FF99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t>Task 2</a:t>
            </a:r>
            <a:endParaRPr/>
          </a:p>
        </p:txBody>
      </p:sp>
      <p:sp>
        <p:nvSpPr>
          <p:cNvPr id="104" name="Google Shape;104;p13"/>
          <p:cNvSpPr txBox="1"/>
          <p:nvPr>
            <p:ph idx="1" type="body"/>
          </p:nvPr>
        </p:nvSpPr>
        <p:spPr>
          <a:xfrm>
            <a:off x="304800" y="1136469"/>
            <a:ext cx="3407391" cy="5551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46"/>
              </a:buClr>
              <a:buSzPts val="2400"/>
              <a:buFont typeface="Arial"/>
              <a:buNone/>
            </a:pPr>
            <a:r>
              <a:rPr lang="en-US" sz="2400"/>
              <a:t>Determine which node should be selected as the root node.</a:t>
            </a:r>
            <a:endParaRPr/>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rPr lang="en-US" sz="2400"/>
              <a:t>Justify your answer.</a:t>
            </a:r>
            <a:endParaRPr/>
          </a:p>
          <a:p>
            <a:pPr indent="0" lvl="0" marL="0" rtl="0" algn="l">
              <a:lnSpc>
                <a:spcPct val="100000"/>
              </a:lnSpc>
              <a:spcBef>
                <a:spcPts val="480"/>
              </a:spcBef>
              <a:spcAft>
                <a:spcPts val="0"/>
              </a:spcAft>
              <a:buClr>
                <a:srgbClr val="000046"/>
              </a:buClr>
              <a:buSzPts val="2400"/>
              <a:buFont typeface="Arial"/>
              <a:buNone/>
            </a:pPr>
            <a:r>
              <a:t/>
            </a:r>
            <a:endParaRPr i="1" sz="2400"/>
          </a:p>
          <a:p>
            <a:pPr indent="0" lvl="0" marL="0" rtl="0" algn="l">
              <a:lnSpc>
                <a:spcPct val="100000"/>
              </a:lnSpc>
              <a:spcBef>
                <a:spcPts val="480"/>
              </a:spcBef>
              <a:spcAft>
                <a:spcPts val="0"/>
              </a:spcAft>
              <a:buClr>
                <a:srgbClr val="000046"/>
              </a:buClr>
              <a:buSzPts val="2400"/>
              <a:buFont typeface="Arial"/>
              <a:buNone/>
            </a:pPr>
            <a:r>
              <a:t/>
            </a:r>
            <a:endParaRPr i="1" sz="2400"/>
          </a:p>
        </p:txBody>
      </p:sp>
      <p:sp>
        <p:nvSpPr>
          <p:cNvPr id="105" name="Google Shape;105;p13"/>
          <p:cNvSpPr/>
          <p:nvPr/>
        </p:nvSpPr>
        <p:spPr>
          <a:xfrm>
            <a:off x="3712192" y="1136469"/>
            <a:ext cx="1513914" cy="1269632"/>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first node which is the </a:t>
            </a:r>
            <a:r>
              <a:rPr b="1" i="0" lang="en-US" sz="1400" u="none" cap="none" strike="noStrike">
                <a:solidFill>
                  <a:schemeClr val="dk1"/>
                </a:solidFill>
                <a:latin typeface="Arial"/>
                <a:ea typeface="Arial"/>
                <a:cs typeface="Arial"/>
                <a:sym typeface="Arial"/>
              </a:rPr>
              <a:t>relevant degree</a:t>
            </a:r>
            <a:r>
              <a:rPr b="0" i="0" lang="en-US" sz="1400" u="none" cap="none" strike="noStrike">
                <a:solidFill>
                  <a:schemeClr val="dk1"/>
                </a:solidFill>
                <a:latin typeface="Arial"/>
                <a:ea typeface="Arial"/>
                <a:cs typeface="Arial"/>
                <a:sym typeface="Arial"/>
              </a:rPr>
              <a:t> node is the root node</a:t>
            </a:r>
            <a:endParaRPr b="0" i="0" sz="1400" u="none" cap="none" strike="noStrike">
              <a:solidFill>
                <a:schemeClr val="dk1"/>
              </a:solidFill>
              <a:latin typeface="Arial"/>
              <a:ea typeface="Arial"/>
              <a:cs typeface="Arial"/>
              <a:sym typeface="Arial"/>
            </a:endParaRPr>
          </a:p>
        </p:txBody>
      </p:sp>
      <p:sp>
        <p:nvSpPr>
          <p:cNvPr id="106" name="Google Shape;106;p13"/>
          <p:cNvSpPr/>
          <p:nvPr/>
        </p:nvSpPr>
        <p:spPr>
          <a:xfrm>
            <a:off x="3712192" y="3082834"/>
            <a:ext cx="7143042" cy="3445279"/>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There were three criterias for selection of the relevant degree, candidates with more than 5 years of experience and candidates with good interpersonal skills. The initiate a breakdown of the list of candidates, checking for the relevant degree would be ideal since there can be candidates with more experience and good interpersonal skills and no degree. To set of the task of segmenting the impure date, checking for the degree would be a good starting point making this task as the root node.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t>Task 3</a:t>
            </a:r>
            <a:endParaRPr/>
          </a:p>
        </p:txBody>
      </p:sp>
      <p:sp>
        <p:nvSpPr>
          <p:cNvPr id="113" name="Google Shape;113;p14"/>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46"/>
              </a:buClr>
              <a:buSzPts val="2400"/>
              <a:buFont typeface="Arial"/>
              <a:buNone/>
            </a:pPr>
            <a:r>
              <a:rPr lang="en-US" sz="2400"/>
              <a:t>Insert the data in the decision tree to show a clear flow of the candidates till their selection.</a:t>
            </a:r>
            <a:endParaRPr/>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rPr i="1" lang="en-US" sz="2400"/>
              <a:t>&lt;Replicate the decision tree you’ve created in Task 1. Additionally, type the number of participants at each decision in the green boxes provided to show a clear flow of the candidates till their selection.&gt;</a:t>
            </a:r>
            <a:endParaRPr i="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Task 3</a:t>
            </a:r>
            <a:endParaRPr/>
          </a:p>
        </p:txBody>
      </p:sp>
      <p:grpSp>
        <p:nvGrpSpPr>
          <p:cNvPr id="120" name="Google Shape;120;p15"/>
          <p:cNvGrpSpPr/>
          <p:nvPr/>
        </p:nvGrpSpPr>
        <p:grpSpPr>
          <a:xfrm>
            <a:off x="573206" y="1173708"/>
            <a:ext cx="9619714" cy="5187459"/>
            <a:chOff x="573206" y="1173708"/>
            <a:chExt cx="9619714" cy="5187459"/>
          </a:xfrm>
        </p:grpSpPr>
        <p:grpSp>
          <p:nvGrpSpPr>
            <p:cNvPr id="121" name="Google Shape;121;p15"/>
            <p:cNvGrpSpPr/>
            <p:nvPr/>
          </p:nvGrpSpPr>
          <p:grpSpPr>
            <a:xfrm>
              <a:off x="573206" y="1173708"/>
              <a:ext cx="9619714" cy="5187459"/>
              <a:chOff x="0" y="0"/>
              <a:chExt cx="7095012" cy="3411708"/>
            </a:xfrm>
          </p:grpSpPr>
          <p:sp>
            <p:nvSpPr>
              <p:cNvPr id="122" name="Google Shape;122;p15"/>
              <p:cNvSpPr/>
              <p:nvPr/>
            </p:nvSpPr>
            <p:spPr>
              <a:xfrm>
                <a:off x="3898223" y="0"/>
                <a:ext cx="1116586" cy="478564"/>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Have Relevant Degree</a:t>
                </a:r>
                <a:endParaRPr b="0" i="0" sz="1400" u="none" cap="none" strike="noStrike">
                  <a:solidFill>
                    <a:schemeClr val="dk1"/>
                  </a:solidFill>
                  <a:latin typeface="Arial"/>
                  <a:ea typeface="Arial"/>
                  <a:cs typeface="Arial"/>
                  <a:sym typeface="Arial"/>
                </a:endParaRPr>
              </a:p>
            </p:txBody>
          </p:sp>
          <p:sp>
            <p:nvSpPr>
              <p:cNvPr id="123" name="Google Shape;123;p15"/>
              <p:cNvSpPr/>
              <p:nvPr/>
            </p:nvSpPr>
            <p:spPr>
              <a:xfrm>
                <a:off x="1690449" y="1053554"/>
                <a:ext cx="1258585" cy="478564"/>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Candidates &gt; 5 years experience</a:t>
                </a:r>
                <a:endParaRPr b="0" i="0" sz="1400" u="none" cap="none" strike="noStrike">
                  <a:solidFill>
                    <a:schemeClr val="dk1"/>
                  </a:solidFill>
                  <a:latin typeface="Arial"/>
                  <a:ea typeface="Arial"/>
                  <a:cs typeface="Arial"/>
                  <a:sym typeface="Arial"/>
                </a:endParaRPr>
              </a:p>
            </p:txBody>
          </p:sp>
          <p:sp>
            <p:nvSpPr>
              <p:cNvPr id="124" name="Google Shape;124;p15"/>
              <p:cNvSpPr/>
              <p:nvPr/>
            </p:nvSpPr>
            <p:spPr>
              <a:xfrm>
                <a:off x="6197704" y="1044523"/>
                <a:ext cx="897308" cy="478564"/>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Rejected</a:t>
                </a:r>
                <a:br>
                  <a:rPr b="0" i="0" lang="en-US" sz="14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80 Candidates</a:t>
                </a:r>
                <a:endParaRPr b="0" i="0" sz="1400" u="none" cap="none" strike="noStrike">
                  <a:solidFill>
                    <a:schemeClr val="dk1"/>
                  </a:solidFill>
                  <a:latin typeface="Arial"/>
                  <a:ea typeface="Arial"/>
                  <a:cs typeface="Arial"/>
                  <a:sym typeface="Arial"/>
                </a:endParaRPr>
              </a:p>
            </p:txBody>
          </p:sp>
          <p:sp>
            <p:nvSpPr>
              <p:cNvPr id="125" name="Google Shape;125;p15"/>
              <p:cNvSpPr/>
              <p:nvPr/>
            </p:nvSpPr>
            <p:spPr>
              <a:xfrm>
                <a:off x="0" y="2924599"/>
                <a:ext cx="897308" cy="478564"/>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Selected </a:t>
                </a:r>
                <a:endParaRPr b="0" i="0" sz="1400" u="none" cap="none" strike="noStrike">
                  <a:solidFill>
                    <a:schemeClr val="dk1"/>
                  </a:solidFill>
                  <a:latin typeface="Arial"/>
                  <a:ea typeface="Arial"/>
                  <a:cs typeface="Arial"/>
                  <a:sym typeface="Arial"/>
                </a:endParaRPr>
              </a:p>
            </p:txBody>
          </p:sp>
          <p:sp>
            <p:nvSpPr>
              <p:cNvPr id="126" name="Google Shape;126;p15"/>
              <p:cNvSpPr/>
              <p:nvPr/>
            </p:nvSpPr>
            <p:spPr>
              <a:xfrm>
                <a:off x="1794616" y="2933144"/>
                <a:ext cx="897308" cy="478564"/>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Rejected </a:t>
                </a:r>
                <a:endParaRPr b="0" i="0" sz="1400" u="none" cap="none" strike="noStrike">
                  <a:solidFill>
                    <a:schemeClr val="dk1"/>
                  </a:solidFill>
                  <a:latin typeface="Arial"/>
                  <a:ea typeface="Arial"/>
                  <a:cs typeface="Arial"/>
                  <a:sym typeface="Arial"/>
                </a:endParaRPr>
              </a:p>
            </p:txBody>
          </p:sp>
          <p:sp>
            <p:nvSpPr>
              <p:cNvPr id="127" name="Google Shape;127;p15"/>
              <p:cNvSpPr/>
              <p:nvPr/>
            </p:nvSpPr>
            <p:spPr>
              <a:xfrm>
                <a:off x="720160" y="2011142"/>
                <a:ext cx="1306500" cy="478500"/>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Candidates with good interpersonal skills</a:t>
                </a:r>
                <a:endParaRPr b="0" i="0" sz="1400" u="none" cap="none" strike="noStrike">
                  <a:solidFill>
                    <a:schemeClr val="dk1"/>
                  </a:solidFill>
                  <a:latin typeface="Arial"/>
                  <a:ea typeface="Arial"/>
                  <a:cs typeface="Arial"/>
                  <a:sym typeface="Arial"/>
                </a:endParaRPr>
              </a:p>
            </p:txBody>
          </p:sp>
          <p:sp>
            <p:nvSpPr>
              <p:cNvPr id="128" name="Google Shape;128;p15"/>
              <p:cNvSpPr/>
              <p:nvPr/>
            </p:nvSpPr>
            <p:spPr>
              <a:xfrm>
                <a:off x="2691924" y="2019713"/>
                <a:ext cx="897308" cy="478564"/>
              </a:xfrm>
              <a:prstGeom prst="roundRect">
                <a:avLst>
                  <a:gd fmla="val 16667" name="adj"/>
                </a:avLst>
              </a:prstGeom>
              <a:solidFill>
                <a:srgbClr val="D9E6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Rejected </a:t>
                </a:r>
                <a:br>
                  <a:rPr b="0" i="0" lang="en-US" sz="14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12 Candidates</a:t>
                </a:r>
                <a:endParaRPr b="0" i="0" sz="1400" u="none" cap="none" strike="noStrike">
                  <a:solidFill>
                    <a:schemeClr val="dk1"/>
                  </a:solidFill>
                  <a:latin typeface="Arial"/>
                  <a:ea typeface="Arial"/>
                  <a:cs typeface="Arial"/>
                  <a:sym typeface="Arial"/>
                </a:endParaRPr>
              </a:p>
            </p:txBody>
          </p:sp>
          <p:cxnSp>
            <p:nvCxnSpPr>
              <p:cNvPr id="129" name="Google Shape;129;p15"/>
              <p:cNvCxnSpPr>
                <a:stCxn id="122" idx="2"/>
                <a:endCxn id="123" idx="0"/>
              </p:cNvCxnSpPr>
              <p:nvPr/>
            </p:nvCxnSpPr>
            <p:spPr>
              <a:xfrm flipH="1">
                <a:off x="2319616" y="478564"/>
                <a:ext cx="2136900" cy="5751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30" name="Google Shape;130;p15"/>
              <p:cNvCxnSpPr>
                <a:stCxn id="122" idx="2"/>
                <a:endCxn id="124" idx="0"/>
              </p:cNvCxnSpPr>
              <p:nvPr/>
            </p:nvCxnSpPr>
            <p:spPr>
              <a:xfrm>
                <a:off x="4456516" y="478564"/>
                <a:ext cx="2189700" cy="5661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31" name="Google Shape;131;p15"/>
              <p:cNvCxnSpPr>
                <a:stCxn id="123" idx="2"/>
                <a:endCxn id="128" idx="0"/>
              </p:cNvCxnSpPr>
              <p:nvPr/>
            </p:nvCxnSpPr>
            <p:spPr>
              <a:xfrm>
                <a:off x="2319742" y="1532118"/>
                <a:ext cx="820800" cy="4875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32" name="Google Shape;132;p15"/>
              <p:cNvCxnSpPr>
                <a:stCxn id="123" idx="2"/>
                <a:endCxn id="127" idx="0"/>
              </p:cNvCxnSpPr>
              <p:nvPr/>
            </p:nvCxnSpPr>
            <p:spPr>
              <a:xfrm flipH="1">
                <a:off x="1373542" y="1532118"/>
                <a:ext cx="946200" cy="4791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33" name="Google Shape;133;p15"/>
              <p:cNvCxnSpPr>
                <a:stCxn id="127" idx="2"/>
                <a:endCxn id="125" idx="0"/>
              </p:cNvCxnSpPr>
              <p:nvPr/>
            </p:nvCxnSpPr>
            <p:spPr>
              <a:xfrm flipH="1">
                <a:off x="448510" y="2489642"/>
                <a:ext cx="924900" cy="4350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34" name="Google Shape;134;p15"/>
              <p:cNvCxnSpPr>
                <a:stCxn id="127" idx="2"/>
                <a:endCxn id="126" idx="0"/>
              </p:cNvCxnSpPr>
              <p:nvPr/>
            </p:nvCxnSpPr>
            <p:spPr>
              <a:xfrm>
                <a:off x="1373410" y="2489642"/>
                <a:ext cx="870000" cy="443400"/>
              </a:xfrm>
              <a:prstGeom prst="straightConnector1">
                <a:avLst/>
              </a:prstGeom>
              <a:noFill/>
              <a:ln cap="flat" cmpd="sng" w="28575">
                <a:solidFill>
                  <a:schemeClr val="accent1"/>
                </a:solidFill>
                <a:prstDash val="solid"/>
                <a:miter lim="800000"/>
                <a:headEnd len="sm" w="sm" type="none"/>
                <a:tailEnd len="med" w="med" type="triangle"/>
              </a:ln>
            </p:spPr>
          </p:cxnSp>
          <p:sp>
            <p:nvSpPr>
              <p:cNvPr id="135" name="Google Shape;135;p15"/>
              <p:cNvSpPr txBox="1"/>
              <p:nvPr/>
            </p:nvSpPr>
            <p:spPr>
              <a:xfrm>
                <a:off x="5534402" y="519696"/>
                <a:ext cx="1028766" cy="344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Not Satisfied</a:t>
                </a:r>
                <a:endParaRPr b="0" i="0" sz="1400" u="none" cap="none" strike="noStrike">
                  <a:solidFill>
                    <a:schemeClr val="dk1"/>
                  </a:solidFill>
                  <a:latin typeface="Arial"/>
                  <a:ea typeface="Arial"/>
                  <a:cs typeface="Arial"/>
                  <a:sym typeface="Arial"/>
                </a:endParaRPr>
              </a:p>
            </p:txBody>
          </p:sp>
          <p:sp>
            <p:nvSpPr>
              <p:cNvPr id="136" name="Google Shape;136;p15"/>
              <p:cNvSpPr txBox="1"/>
              <p:nvPr/>
            </p:nvSpPr>
            <p:spPr>
              <a:xfrm>
                <a:off x="485104" y="2498276"/>
                <a:ext cx="513186" cy="202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Yes</a:t>
                </a:r>
                <a:endParaRPr b="0" i="0" sz="1400" u="none" cap="none" strike="noStrike">
                  <a:solidFill>
                    <a:schemeClr val="dk1"/>
                  </a:solidFill>
                  <a:latin typeface="Arial"/>
                  <a:ea typeface="Arial"/>
                  <a:cs typeface="Arial"/>
                  <a:sym typeface="Arial"/>
                </a:endParaRPr>
              </a:p>
            </p:txBody>
          </p:sp>
          <p:sp>
            <p:nvSpPr>
              <p:cNvPr id="137" name="Google Shape;137;p15"/>
              <p:cNvSpPr txBox="1"/>
              <p:nvPr/>
            </p:nvSpPr>
            <p:spPr>
              <a:xfrm>
                <a:off x="2854293" y="478566"/>
                <a:ext cx="811850" cy="202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Satisfied</a:t>
                </a:r>
                <a:endParaRPr b="0" i="0" sz="1400" u="none" cap="none" strike="noStrike">
                  <a:solidFill>
                    <a:schemeClr val="dk1"/>
                  </a:solidFill>
                  <a:latin typeface="Arial"/>
                  <a:ea typeface="Arial"/>
                  <a:cs typeface="Arial"/>
                  <a:sym typeface="Arial"/>
                </a:endParaRPr>
              </a:p>
            </p:txBody>
          </p:sp>
          <p:sp>
            <p:nvSpPr>
              <p:cNvPr id="138" name="Google Shape;138;p15"/>
              <p:cNvSpPr txBox="1"/>
              <p:nvPr/>
            </p:nvSpPr>
            <p:spPr>
              <a:xfrm>
                <a:off x="1899525" y="2542337"/>
                <a:ext cx="388564" cy="202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a:t>
                </a:r>
                <a:endParaRPr b="0" i="0" sz="1400" u="none" cap="none" strike="noStrike">
                  <a:solidFill>
                    <a:schemeClr val="dk1"/>
                  </a:solidFill>
                  <a:latin typeface="Arial"/>
                  <a:ea typeface="Arial"/>
                  <a:cs typeface="Arial"/>
                  <a:sym typeface="Arial"/>
                </a:endParaRPr>
              </a:p>
            </p:txBody>
          </p:sp>
          <p:sp>
            <p:nvSpPr>
              <p:cNvPr id="139" name="Google Shape;139;p15"/>
              <p:cNvSpPr txBox="1"/>
              <p:nvPr/>
            </p:nvSpPr>
            <p:spPr>
              <a:xfrm>
                <a:off x="1426581" y="1523087"/>
                <a:ext cx="491950" cy="202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Yes</a:t>
                </a:r>
                <a:endParaRPr b="0" i="0" sz="1400" u="none" cap="none" strike="noStrike">
                  <a:solidFill>
                    <a:schemeClr val="dk1"/>
                  </a:solidFill>
                  <a:latin typeface="Arial"/>
                  <a:ea typeface="Arial"/>
                  <a:cs typeface="Arial"/>
                  <a:sym typeface="Arial"/>
                </a:endParaRPr>
              </a:p>
            </p:txBody>
          </p:sp>
          <p:sp>
            <p:nvSpPr>
              <p:cNvPr id="140" name="Google Shape;140;p15"/>
              <p:cNvSpPr txBox="1"/>
              <p:nvPr/>
            </p:nvSpPr>
            <p:spPr>
              <a:xfrm>
                <a:off x="2613878" y="1541149"/>
                <a:ext cx="405925" cy="202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a:t>
                </a:r>
                <a:endParaRPr b="0" i="0" sz="1400" u="none" cap="none" strike="noStrike">
                  <a:solidFill>
                    <a:schemeClr val="dk1"/>
                  </a:solidFill>
                  <a:latin typeface="Arial"/>
                  <a:ea typeface="Arial"/>
                  <a:cs typeface="Arial"/>
                  <a:sym typeface="Arial"/>
                </a:endParaRPr>
              </a:p>
            </p:txBody>
          </p:sp>
        </p:grpSp>
        <p:sp>
          <p:nvSpPr>
            <p:cNvPr id="141" name="Google Shape;141;p15"/>
            <p:cNvSpPr/>
            <p:nvPr/>
          </p:nvSpPr>
          <p:spPr>
            <a:xfrm>
              <a:off x="3601294" y="1888323"/>
              <a:ext cx="504000" cy="419875"/>
            </a:xfrm>
            <a:prstGeom prst="rect">
              <a:avLst/>
            </a:prstGeom>
            <a:solidFill>
              <a:srgbClr val="DDE9E0"/>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120</a:t>
              </a:r>
              <a:endParaRPr b="0" i="0" sz="1400" u="none" cap="none" strike="noStrike">
                <a:solidFill>
                  <a:schemeClr val="dk1"/>
                </a:solidFill>
                <a:latin typeface="Arial"/>
                <a:ea typeface="Arial"/>
                <a:cs typeface="Arial"/>
                <a:sym typeface="Arial"/>
              </a:endParaRPr>
            </a:p>
          </p:txBody>
        </p:sp>
        <p:sp>
          <p:nvSpPr>
            <p:cNvPr id="142" name="Google Shape;142;p15"/>
            <p:cNvSpPr/>
            <p:nvPr/>
          </p:nvSpPr>
          <p:spPr>
            <a:xfrm>
              <a:off x="9220071" y="1911751"/>
              <a:ext cx="504000" cy="419875"/>
            </a:xfrm>
            <a:prstGeom prst="rect">
              <a:avLst/>
            </a:prstGeom>
            <a:solidFill>
              <a:srgbClr val="DDE9E0"/>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80</a:t>
              </a:r>
              <a:endParaRPr b="0" i="0" sz="1400" u="none" cap="none" strike="noStrike">
                <a:solidFill>
                  <a:schemeClr val="dk1"/>
                </a:solidFill>
                <a:latin typeface="Arial"/>
                <a:ea typeface="Arial"/>
                <a:cs typeface="Arial"/>
                <a:sym typeface="Arial"/>
              </a:endParaRPr>
            </a:p>
          </p:txBody>
        </p:sp>
        <p:sp>
          <p:nvSpPr>
            <p:cNvPr id="143" name="Google Shape;143;p15"/>
            <p:cNvSpPr/>
            <p:nvPr/>
          </p:nvSpPr>
          <p:spPr>
            <a:xfrm>
              <a:off x="2005705" y="3447921"/>
              <a:ext cx="504000" cy="419875"/>
            </a:xfrm>
            <a:prstGeom prst="rect">
              <a:avLst/>
            </a:prstGeom>
            <a:solidFill>
              <a:srgbClr val="DDE9E0"/>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108</a:t>
              </a:r>
              <a:endParaRPr b="0" i="0" sz="1400" u="none" cap="none" strike="noStrike">
                <a:solidFill>
                  <a:schemeClr val="dk1"/>
                </a:solidFill>
                <a:latin typeface="Arial"/>
                <a:ea typeface="Arial"/>
                <a:cs typeface="Arial"/>
                <a:sym typeface="Arial"/>
              </a:endParaRPr>
            </a:p>
          </p:txBody>
        </p:sp>
        <p:sp>
          <p:nvSpPr>
            <p:cNvPr id="144" name="Google Shape;144;p15"/>
            <p:cNvSpPr/>
            <p:nvPr/>
          </p:nvSpPr>
          <p:spPr>
            <a:xfrm>
              <a:off x="4628769" y="3517004"/>
              <a:ext cx="504000" cy="419875"/>
            </a:xfrm>
            <a:prstGeom prst="rect">
              <a:avLst/>
            </a:prstGeom>
            <a:solidFill>
              <a:srgbClr val="DDE9E0"/>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12</a:t>
              </a:r>
              <a:endParaRPr b="0" i="0" sz="1400" u="none" cap="none" strike="noStrike">
                <a:solidFill>
                  <a:schemeClr val="dk1"/>
                </a:solidFill>
                <a:latin typeface="Arial"/>
                <a:ea typeface="Arial"/>
                <a:cs typeface="Arial"/>
                <a:sym typeface="Arial"/>
              </a:endParaRPr>
            </a:p>
          </p:txBody>
        </p:sp>
        <p:sp>
          <p:nvSpPr>
            <p:cNvPr id="145" name="Google Shape;145;p15"/>
            <p:cNvSpPr/>
            <p:nvPr/>
          </p:nvSpPr>
          <p:spPr>
            <a:xfrm>
              <a:off x="681917" y="4934307"/>
              <a:ext cx="504000" cy="419875"/>
            </a:xfrm>
            <a:prstGeom prst="rect">
              <a:avLst/>
            </a:prstGeom>
            <a:solidFill>
              <a:srgbClr val="DDE9E0"/>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80</a:t>
              </a:r>
              <a:endParaRPr b="0" i="0" sz="1400" u="none" cap="none" strike="noStrike">
                <a:solidFill>
                  <a:schemeClr val="dk1"/>
                </a:solidFill>
                <a:latin typeface="Arial"/>
                <a:ea typeface="Arial"/>
                <a:cs typeface="Arial"/>
                <a:sym typeface="Arial"/>
              </a:endParaRPr>
            </a:p>
          </p:txBody>
        </p:sp>
        <p:sp>
          <p:nvSpPr>
            <p:cNvPr id="146" name="Google Shape;146;p15"/>
            <p:cNvSpPr/>
            <p:nvPr/>
          </p:nvSpPr>
          <p:spPr>
            <a:xfrm>
              <a:off x="3638126" y="5053625"/>
              <a:ext cx="504000" cy="419875"/>
            </a:xfrm>
            <a:prstGeom prst="rect">
              <a:avLst/>
            </a:prstGeom>
            <a:solidFill>
              <a:srgbClr val="DDE9E0"/>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28</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t>Task 4</a:t>
            </a:r>
            <a:endParaRPr/>
          </a:p>
        </p:txBody>
      </p:sp>
      <p:sp>
        <p:nvSpPr>
          <p:cNvPr id="153" name="Google Shape;153;p16"/>
          <p:cNvSpPr txBox="1"/>
          <p:nvPr>
            <p:ph idx="1" type="body"/>
          </p:nvPr>
        </p:nvSpPr>
        <p:spPr>
          <a:xfrm>
            <a:off x="304800" y="1136469"/>
            <a:ext cx="11285739" cy="5551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46"/>
              </a:buClr>
              <a:buSzPts val="2400"/>
              <a:buFont typeface="Arial"/>
              <a:buNone/>
            </a:pPr>
            <a:r>
              <a:rPr lang="en-US" sz="2400"/>
              <a:t>Calculate the number of applicants with less than 8 years of experience who got selected.</a:t>
            </a:r>
            <a:endParaRPr/>
          </a:p>
        </p:txBody>
      </p:sp>
      <p:sp>
        <p:nvSpPr>
          <p:cNvPr id="154" name="Google Shape;154;p16"/>
          <p:cNvSpPr/>
          <p:nvPr/>
        </p:nvSpPr>
        <p:spPr>
          <a:xfrm>
            <a:off x="1026700" y="2055375"/>
            <a:ext cx="10154700" cy="4548000"/>
          </a:xfrm>
          <a:prstGeom prst="rect">
            <a:avLst/>
          </a:prstGeom>
          <a:solidFill>
            <a:srgbClr val="DDE9E0"/>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Number of final list of candidates selected = 80 (40%)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Candidates who had 8 years of experience, was 30% of all candidates = 60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 the final round, number of candidates selected with over 5 years of experience = 60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Candidates with over 5 years of experience who had relevant degree = 108 (which is 54% of total candidates)</a:t>
            </a:r>
            <a:br>
              <a:rPr b="0" i="0" lang="en-US" sz="1400" u="none" cap="none" strike="noStrike">
                <a:solidFill>
                  <a:schemeClr val="dk1"/>
                </a:solidFill>
                <a:latin typeface="Arial"/>
                <a:ea typeface="Arial"/>
                <a:cs typeface="Arial"/>
                <a:sym typeface="Arial"/>
              </a:rPr>
            </a:b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Candidates who have 8 yrs of experience and got selected: </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 -(0.4)xlog(0.4) - (0.3)xlog(0.3)</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 -(0.4)x(-0.39794) - (0.3)x(-0.5228787)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0.31603961</a:t>
            </a:r>
            <a:br>
              <a:rPr b="0" i="0" lang="en-US"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Candidates who have over 5 yrs of experience and got selected: </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 -(0.4)xlog(0.4) - (0.54)xlog(0.54)</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 -(0.4)x(-0.397940) - (0.3)x(-0.2676062)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0.303683348</a:t>
            </a:r>
            <a:br>
              <a:rPr b="0" i="0" lang="en-US" sz="1400" u="none" cap="none" strike="noStrike">
                <a:solidFill>
                  <a:schemeClr val="dk1"/>
                </a:solidFill>
                <a:latin typeface="Arial"/>
                <a:ea typeface="Arial"/>
                <a:cs typeface="Arial"/>
                <a:sym typeface="Arial"/>
              </a:rPr>
            </a:b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Entropy of candidates with less than 8 years of experience who got selected would be:</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(Entropy of Candidates who have 8 yrs of experience and got selected) -  (Entropy of Candidates who have over 5 yrs of experience and got selected)</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 0.31603961 - 0.303683348</a:t>
            </a:r>
            <a:br>
              <a:rPr b="0"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0.012356262</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04800" y="76200"/>
            <a:ext cx="11630024" cy="7467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t>Task 5</a:t>
            </a:r>
            <a:endParaRPr/>
          </a:p>
        </p:txBody>
      </p:sp>
      <p:sp>
        <p:nvSpPr>
          <p:cNvPr id="161" name="Google Shape;161;p17"/>
          <p:cNvSpPr txBox="1"/>
          <p:nvPr>
            <p:ph idx="1" type="body"/>
          </p:nvPr>
        </p:nvSpPr>
        <p:spPr>
          <a:xfrm>
            <a:off x="304800" y="1136469"/>
            <a:ext cx="10951854" cy="555171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46"/>
              </a:buClr>
              <a:buSzPts val="2400"/>
              <a:buFont typeface="Arial"/>
              <a:buNone/>
            </a:pPr>
            <a:r>
              <a:rPr lang="en-US" sz="2400"/>
              <a:t>Describe the production rules from the tree that shows the logic of selection and rejection.</a:t>
            </a:r>
            <a:endParaRPr/>
          </a:p>
          <a:p>
            <a:pPr indent="0" lvl="0" marL="0" rtl="0" algn="l">
              <a:lnSpc>
                <a:spcPct val="100000"/>
              </a:lnSpc>
              <a:spcBef>
                <a:spcPts val="480"/>
              </a:spcBef>
              <a:spcAft>
                <a:spcPts val="0"/>
              </a:spcAft>
              <a:buClr>
                <a:srgbClr val="000046"/>
              </a:buClr>
              <a:buSzPts val="2400"/>
              <a:buFont typeface="Arial"/>
              <a:buNone/>
            </a:pPr>
            <a:r>
              <a:t/>
            </a:r>
            <a:endParaRPr sz="2400"/>
          </a:p>
          <a:p>
            <a:pPr indent="0" lvl="0" marL="0" rtl="0" algn="l">
              <a:lnSpc>
                <a:spcPct val="100000"/>
              </a:lnSpc>
              <a:spcBef>
                <a:spcPts val="480"/>
              </a:spcBef>
              <a:spcAft>
                <a:spcPts val="0"/>
              </a:spcAft>
              <a:buClr>
                <a:srgbClr val="000046"/>
              </a:buClr>
              <a:buSzPts val="2400"/>
              <a:buFont typeface="Arial"/>
              <a:buNone/>
            </a:pPr>
            <a:r>
              <a:rPr i="1" lang="en-US" sz="2400"/>
              <a:t>&lt;Type in the boxes provided on the next slide to show the logic of selection and rejection.&gt;</a:t>
            </a:r>
            <a:endParaRPr/>
          </a:p>
          <a:p>
            <a:pPr indent="0" lvl="0" marL="0" rtl="0" algn="l">
              <a:lnSpc>
                <a:spcPct val="100000"/>
              </a:lnSpc>
              <a:spcBef>
                <a:spcPts val="480"/>
              </a:spcBef>
              <a:spcAft>
                <a:spcPts val="0"/>
              </a:spcAft>
              <a:buClr>
                <a:srgbClr val="000046"/>
              </a:buClr>
              <a:buSzPts val="2400"/>
              <a:buFont typeface="Arial"/>
              <a:buNone/>
            </a:pPr>
            <a:r>
              <a:t/>
            </a:r>
            <a:endParaRPr i="1" sz="2400"/>
          </a:p>
          <a:p>
            <a:pPr indent="0" lvl="0" marL="0" rtl="0" algn="l">
              <a:lnSpc>
                <a:spcPct val="100000"/>
              </a:lnSpc>
              <a:spcBef>
                <a:spcPts val="480"/>
              </a:spcBef>
              <a:spcAft>
                <a:spcPts val="0"/>
              </a:spcAft>
              <a:buClr>
                <a:srgbClr val="000046"/>
              </a:buClr>
              <a:buSzPts val="2400"/>
              <a:buFont typeface="Arial"/>
              <a:buNone/>
            </a:pPr>
            <a:r>
              <a:t/>
            </a:r>
            <a:endParaRPr i="1"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IIMK">
      <a:dk1>
        <a:srgbClr val="000000"/>
      </a:dk1>
      <a:lt1>
        <a:srgbClr val="FFFFFF"/>
      </a:lt1>
      <a:dk2>
        <a:srgbClr val="000000"/>
      </a:dk2>
      <a:lt2>
        <a:srgbClr val="808080"/>
      </a:lt2>
      <a:accent1>
        <a:srgbClr val="005495"/>
      </a:accent1>
      <a:accent2>
        <a:srgbClr val="4C86B8"/>
      </a:accent2>
      <a:accent3>
        <a:srgbClr val="5B926B"/>
      </a:accent3>
      <a:accent4>
        <a:srgbClr val="C3161C"/>
      </a:accent4>
      <a:accent5>
        <a:srgbClr val="898989"/>
      </a:accent5>
      <a:accent6>
        <a:srgbClr val="FFFFFF"/>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