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8b105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8b105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Bias &amp; Variance</a:t>
            </a:r>
            <a:endParaRPr sz="415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to achieve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are working on an image classification model and observe that the training score is 79% and testing score is 75%.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is the variance in this scenario?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may happen to the bias error if variance increases?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is the use of validation data?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After tweaking the hyperparameters, you observe that the training score increases to 81% and test score to 78%. Is this better than the previous model? Why?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