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the column “length_of_service” that has 1578 observations in the given dataset and answer the following questions.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 the skewness of the given data using the formula for length of service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 histogram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Convert the data by taking square root of length of service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 skewness for the square root values of length of service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 histogram for square root values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Convert the data by reciprocating the square root value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 skewness for the reciprocal of square root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 'ln' of length of service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 skewness for the 'ln' value column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histogram of 'ln' value column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