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8b10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8b10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KNN-Perception-Modelling</a:t>
            </a:r>
            <a:endParaRPr sz="415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to achieve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Business Case</a:t>
            </a:r>
            <a:endParaRPr b="1"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Build a classifier model from the given data set to predict the survival of passengers.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Tasks</a:t>
            </a:r>
            <a:endParaRPr b="1"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1. Import Libraries/Data set 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Import the required libraries and the data set 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2. Data Visualisation and Augmentation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Plot at least two EDA graphs (use matplotlib/seaborn/any other library)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Prepare data to be able to build a classification model 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Bring the train and test data in the required format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missing values check 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scaling of data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shapes of training and test data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3. KNN Classifier Model Building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Build a KNN classification model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Train the model on the train data set 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model summary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4. Perceptron Model Building 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Build a perceptron classification model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Train the model on the train data set 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model summary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5. Model Evaluation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Check the KNN classifier model’s performance by printing the accuracy, confusion matrix, F1 score and AUC-ROC curve 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7051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Char char="●"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Check the perceptron classification model’s performance by printing the accuracy, confusion matrix, F1 score and AUC-ROC curve  </a:t>
            </a:r>
            <a:endParaRPr sz="1200">
              <a:solidFill>
                <a:srgbClr val="0062A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0062A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6. Compare the performance of KNN and perceptron classifiers for the data set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