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Random Forest &amp; XG Boost Classifier Modelling</a:t>
            </a:r>
            <a:endParaRPr sz="415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&amp; XG Boost Classifier Modelling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Business Case: Build a classifier model to predict the credit card defaulter for dataset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698500" rtl="0" algn="l"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Libraries/Data set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the required libraries and the data 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Visualisation and Augmentation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at least two EDA graphs (use matplotlib/seaborn/any other library)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Prepare data to be able to build a classification model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Bring the train and test data in the required format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missing values check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scaling of data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shapes of train and test data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Random Forest Classifier Model Building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random forest classification model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 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XGBoost Classifier Model Building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XGBoost classification Model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 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Evaluation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the random forest classifier model’s performance by printing accuracy, confusion matrix, F1 score and the AUC-ROC curve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the XGBoost classification model performance by printing accuracy, confusion matrix, F1 score and the AUC-ROC curve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7655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Compare the performance of random forest classification and XGBoost classification models for given data 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