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CF0-C498-40DA-882F-BF76A56EE00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93AE-5084-4115-9F94-C6E4C0AEC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1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93AE-5084-4115-9F94-C6E4C0AECF4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9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0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1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C6882B-F4DF-421E-BFA0-3441AC6C43E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E27DB7E-80B5-4350-93B1-9EA11B5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DDE9-319A-47AA-5A22-FE5CA478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99" y="2741050"/>
            <a:ext cx="10776801" cy="2325757"/>
          </a:xfrm>
        </p:spPr>
        <p:txBody>
          <a:bodyPr/>
          <a:lstStyle/>
          <a:p>
            <a:pPr algn="ctr"/>
            <a:r>
              <a:rPr lang="en-IN" sz="7200" b="1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 Data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02687-98D6-4269-EAE4-4846BDB9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25" y="5156817"/>
            <a:ext cx="10001548" cy="579650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Using Power BI to Gain Insights into Restaurant Performance and Delivery Efficiency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A6711-B343-0C76-9AFC-076FE5888BA3}"/>
              </a:ext>
            </a:extLst>
          </p:cNvPr>
          <p:cNvSpPr/>
          <p:nvPr/>
        </p:nvSpPr>
        <p:spPr>
          <a:xfrm>
            <a:off x="0" y="0"/>
            <a:ext cx="12192000" cy="2186609"/>
          </a:xfrm>
          <a:prstGeom prst="rect">
            <a:avLst/>
          </a:prstGeom>
          <a:solidFill>
            <a:srgbClr val="EE8A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1352B-8C5E-38BE-41EF-F498CFEE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6" b="25706"/>
          <a:stretch/>
        </p:blipFill>
        <p:spPr>
          <a:xfrm>
            <a:off x="2790454" y="90009"/>
            <a:ext cx="6408399" cy="2006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1C9CD-00D4-01FD-3627-34476B9AEC22}"/>
              </a:ext>
            </a:extLst>
          </p:cNvPr>
          <p:cNvSpPr txBox="1"/>
          <p:nvPr/>
        </p:nvSpPr>
        <p:spPr>
          <a:xfrm>
            <a:off x="9402340" y="5963478"/>
            <a:ext cx="208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IN" dirty="0" err="1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Vaishakhi</a:t>
            </a:r>
            <a:r>
              <a:rPr lang="en-IN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Gade</a:t>
            </a:r>
          </a:p>
        </p:txBody>
      </p:sp>
    </p:spTree>
    <p:extLst>
      <p:ext uri="{BB962C8B-B14F-4D97-AF65-F5344CB8AC3E}">
        <p14:creationId xmlns:p14="http://schemas.microsoft.com/office/powerpoint/2010/main" val="143924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6B87A7-A5B4-F209-D260-B91F19585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7" y="2906465"/>
            <a:ext cx="104333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The Swiggy data analysis project provides clear insights into city-wise and restaurant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The Power BI dashboard simplifies complex data and helps Swiggy make better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Through this project, we’ve shown how data analysis can help improve operations and customer satisfaction in the food delivery industry.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703A7-BB47-43B9-0E3B-408D6ADE0CAB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61053-DFC0-B64D-FF09-DE7DA6626BDA}"/>
              </a:ext>
            </a:extLst>
          </p:cNvPr>
          <p:cNvSpPr txBox="1">
            <a:spLocks/>
          </p:cNvSpPr>
          <p:nvPr/>
        </p:nvSpPr>
        <p:spPr>
          <a:xfrm>
            <a:off x="676657" y="383844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0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D1E-41AA-173A-CBF0-B260C0037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82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453-573D-8AE0-8F57-29FEE5F6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What is Swiggy?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4A87-6FB0-E2FB-D884-E11347BD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4DFF6-F668-F15D-3B0D-8B6AB8633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Swiggy is a leading food delivery service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It connects customers with their favorite restaurants, delivering food across various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With so many daily orders, restaurants, and deliveries, Swiggy generates a lot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Analyzing this data helps improve customer satisfaction, delivery times, and restaurant partnerships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A21C-CBBD-19C6-2D1C-7B84F957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0" y="1618233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6D3C-0D17-5515-FEF5-62285D1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Swiggy’s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9D80-D74B-DFCA-C421-3CA34A9C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542282"/>
            <a:ext cx="6096000" cy="4572000"/>
          </a:xfrm>
        </p:spPr>
        <p:txBody>
          <a:bodyPr/>
          <a:lstStyle/>
          <a:p>
            <a:r>
              <a:rPr lang="en-IN" b="1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6D1EB-CDE3-B90F-6117-FF888E65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is to find trends and insights from Swiggy’s data to help improve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Restaurant ratings and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 times and logistics efficiency.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analyzing restaurant performance in multiple cities to draw meaningful conclusions.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FF95A-C685-060A-35CF-9243F402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1502402"/>
            <a:ext cx="7434470" cy="41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46A5-6FA7-DF9E-1F87-E6D55128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</a:t>
            </a:r>
            <a:r>
              <a:rPr lang="en-US" dirty="0"/>
              <a:t> which cities and restaurants have the best and worst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cities and restaurants have the best and worst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delivery times to improve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insights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help Swiggy make better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in an easy-to-understand dashboard.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EC278-55A6-1F54-80B8-62289AF4CA19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1BD3DE-EE13-BE2E-9642-B77EF44AD510}"/>
              </a:ext>
            </a:extLst>
          </p:cNvPr>
          <p:cNvSpPr txBox="1">
            <a:spLocks/>
          </p:cNvSpPr>
          <p:nvPr/>
        </p:nvSpPr>
        <p:spPr>
          <a:xfrm>
            <a:off x="742569" y="35348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36626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5B04-A3BA-7DEB-E301-F8BBE3F0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Did the Data Come From?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24F4-0F5D-93DE-2082-D7BF6F68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&amp;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6B91E-FD9E-603C-D3AD-C29CFFE3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The data was taken from Kaggle (a popular data platform).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The dataset was in a CSV file and included details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names, types of food, and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times, prices, and city locations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Tool Used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Power BI was used to build the final dashboard and create visualizations.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A22623-4743-39BC-4302-F5905812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r="52147" b="8115"/>
          <a:stretch/>
        </p:blipFill>
        <p:spPr>
          <a:xfrm>
            <a:off x="626829" y="1603512"/>
            <a:ext cx="5834270" cy="46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C2EA-2E92-520C-C4A8-8838057E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Preparing the Data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D10276-DADA-394D-DB2B-4BC2EDCE3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4" y="2416889"/>
            <a:ext cx="1018681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 analyzing the data, it had to be cleaned and structured.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Removed missing values, fixed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Formatted the data to make it ready for analysis in     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these steps, the data was ready for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7EE2B-FAF6-6899-89C1-629C9A81AADD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BA23E-C947-C094-116B-538E8D091776}"/>
              </a:ext>
            </a:extLst>
          </p:cNvPr>
          <p:cNvSpPr txBox="1">
            <a:spLocks/>
          </p:cNvSpPr>
          <p:nvPr/>
        </p:nvSpPr>
        <p:spPr>
          <a:xfrm>
            <a:off x="709612" y="25915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Preparing the Data</a:t>
            </a:r>
          </a:p>
        </p:txBody>
      </p:sp>
    </p:spTree>
    <p:extLst>
      <p:ext uri="{BB962C8B-B14F-4D97-AF65-F5344CB8AC3E}">
        <p14:creationId xmlns:p14="http://schemas.microsoft.com/office/powerpoint/2010/main" val="29665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ABF1-505E-5D24-172C-017B2709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Visualizations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F0BD-1A1A-9568-1E0C-8ED82D4E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4" y="298174"/>
            <a:ext cx="6096000" cy="4572000"/>
          </a:xfrm>
        </p:spPr>
        <p:txBody>
          <a:bodyPr/>
          <a:lstStyle/>
          <a:p>
            <a:r>
              <a:rPr lang="en-IN" b="1" dirty="0">
                <a:solidFill>
                  <a:srgbClr val="EE8A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Visualizations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71C8B-F1DE-7B44-EE07-503E0809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Different charts and graphs were created to make the data easier to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Compare restaurant ratings and delivery times by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Gauge Charts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Show delivery time and satisfaction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Highlight key figures (e.g., total restaurants, average ratings).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Column Charts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Show how cities perform in terms of restaurant ratings and delivery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Slicers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Allow users to filter data by city, food type, and restaurant.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 err="1">
                <a:latin typeface="Arial" panose="020B0604020202020204" pitchFamily="34" charset="0"/>
                <a:cs typeface="Arial" panose="020B0604020202020204" pitchFamily="34" charset="0"/>
              </a:rPr>
              <a:t>Treemaps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: Group restaurants by type and performance.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B2D3E-EB53-CC97-55A5-5E7A889BB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7907" r="806" b="1176"/>
          <a:stretch/>
        </p:blipFill>
        <p:spPr>
          <a:xfrm>
            <a:off x="1428040" y="1102186"/>
            <a:ext cx="3968907" cy="53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4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70C7-1970-8633-5DAB-249132E30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963228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Cities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Kolkata, Mumbai, and Chennai had the best restaurant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Deliveries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Hyderabad and Pune had the quickest delivery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Restaurants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Pino’z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 and Natural Ice Cream were top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for Improvement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Cities like Delhi and Bangalore showed longer delivery times, and certain restaurants had lower ratings.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4CFFB-49E9-2CA6-39FF-3C5F05429043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594DA3-ED65-881C-9494-0CF209654D34}"/>
              </a:ext>
            </a:extLst>
          </p:cNvPr>
          <p:cNvSpPr txBox="1">
            <a:spLocks/>
          </p:cNvSpPr>
          <p:nvPr/>
        </p:nvSpPr>
        <p:spPr>
          <a:xfrm>
            <a:off x="657224" y="326375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We Discover?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DC7-FEB8-F427-7842-86F89CAB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71" y="5489362"/>
            <a:ext cx="10772775" cy="16581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b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Swiggy Benefit from These Insights?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35422-5CD8-3564-4887-983D4D071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571" y="2550389"/>
            <a:ext cx="1130807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Improve Delivery Times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 Focus on cities with slow deliveries to improve logistics.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Restaurant Partnerships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 Help underperforming restaurants improve service to increase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Resource Allocation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 Allocate more delivery partners to cities with higher demand or slower deliveries.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Customer 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 Use insights to enhance customer satisfaction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loyalty.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9E296-496A-0422-2C11-79A8EFFA6536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960D90-92B2-7FEA-1A5E-44B0BA950C4A}"/>
              </a:ext>
            </a:extLst>
          </p:cNvPr>
          <p:cNvSpPr txBox="1">
            <a:spLocks/>
          </p:cNvSpPr>
          <p:nvPr/>
        </p:nvSpPr>
        <p:spPr>
          <a:xfrm>
            <a:off x="389571" y="35348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Impact</a:t>
            </a:r>
            <a:b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Swiggy Benefit from These Insights?</a:t>
            </a:r>
            <a:endParaRPr lang="en-I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2638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611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Swiggy Data Analysis Dashboard</vt:lpstr>
      <vt:lpstr>What is Swiggy?</vt:lpstr>
      <vt:lpstr>Why Analyze Swiggy’s Data?</vt:lpstr>
      <vt:lpstr>PowerPoint Presentation</vt:lpstr>
      <vt:lpstr>Where Did the Data Come From?</vt:lpstr>
      <vt:lpstr>Preparing the Data</vt:lpstr>
      <vt:lpstr>Visualizations Used</vt:lpstr>
      <vt:lpstr>PowerPoint Presentation</vt:lpstr>
      <vt:lpstr>Business Impact How Can Swiggy Benefit from These Insights?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gade</dc:creator>
  <cp:lastModifiedBy>rajan gade</cp:lastModifiedBy>
  <cp:revision>5</cp:revision>
  <dcterms:created xsi:type="dcterms:W3CDTF">2024-09-23T16:03:54Z</dcterms:created>
  <dcterms:modified xsi:type="dcterms:W3CDTF">2024-09-23T18:21:52Z</dcterms:modified>
</cp:coreProperties>
</file>