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2"/>
  </p:notesMasterIdLst>
  <p:handoutMasterIdLst>
    <p:handoutMasterId r:id="rId23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2" r:id="rId12"/>
    <p:sldId id="546" r:id="rId13"/>
    <p:sldId id="543" r:id="rId14"/>
    <p:sldId id="545" r:id="rId15"/>
    <p:sldId id="547" r:id="rId16"/>
    <p:sldId id="548" r:id="rId17"/>
    <p:sldId id="549" r:id="rId18"/>
    <p:sldId id="550" r:id="rId19"/>
    <p:sldId id="538" r:id="rId20"/>
    <p:sldId id="528" r:id="rId21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105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989661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2303811724322118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VAISHALI A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29-05-2025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31FA1-839F-0439-2D2F-BDA3C6B2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" t="15340" r="1" b="8889"/>
          <a:stretch/>
        </p:blipFill>
        <p:spPr>
          <a:xfrm>
            <a:off x="838200" y="1200502"/>
            <a:ext cx="7119367" cy="30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734309"/>
            <a:ext cx="9064752" cy="385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Allows teachers or admins to create, update, organize, and delete tests. Tests include metadata like title, description, duration, and question sets. Supports categorization and status control (draft, published).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Inserts a new test into the database.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Modifies existing test details.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add_question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Adds questions to a test.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A1857-1917-7A95-0361-927884D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34" r="1250" b="5556"/>
          <a:stretch/>
        </p:blipFill>
        <p:spPr>
          <a:xfrm>
            <a:off x="914400" y="1040513"/>
            <a:ext cx="7107484" cy="32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97575" y="819150"/>
            <a:ext cx="9064752" cy="438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Handles the student-facing test interface including timing, navigation between questions, answer submission, and real-time monitoring to prevent cheating (e.g., tab-switch detection).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start_test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Initializes a test session for the user.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submit_answer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answer) — Records the student's answer.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get_next_question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Retrieves the next question for the student</a:t>
            </a:r>
            <a:r>
              <a:rPr lang="en-IN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6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A1061-C3BF-088E-BCA9-6CC853F7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" t="16190" b="8888"/>
          <a:stretch/>
        </p:blipFill>
        <p:spPr>
          <a:xfrm>
            <a:off x="612648" y="1141907"/>
            <a:ext cx="7616952" cy="32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A85A-DA66-BE8A-14FA-EA2BF21A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C6214-8046-F304-8CBA-AE502B5D84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Reporting:</a:t>
            </a:r>
          </a:p>
          <a:p>
            <a:pPr marL="358775" indent="-358775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Automates scoring for objective questions, collects subjective answers for manual review, and generates comprehensive reports for students and instructors.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auto_score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Automatically scores multiple-choice questions.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Produces performance reports and analytics.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656C85-0DE7-0115-1D07-6059046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0"/>
            <a:ext cx="81534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3142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2D6F-0DC4-750E-95C6-CB55064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AEBBFF-85C4-737E-BEC6-6E0A5851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1916"/>
            <a:ext cx="8153400" cy="64807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99D7B4-3BE9-C4EE-A280-29B57A382F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324" t="16409" b="8241"/>
          <a:stretch/>
        </p:blipFill>
        <p:spPr>
          <a:xfrm>
            <a:off x="990600" y="1200150"/>
            <a:ext cx="7315200" cy="31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5B48-37F8-3DCD-9A03-7AF7B5B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5507FD-C2F7-8B8D-B1D4-1B2F1DCC37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Collects student feedback on tests and the system itself to improve the quality of exams and user experience.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submit_feedback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feedback_text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rating) — Records feedback from users.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0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view_feedback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Allows instructors to view feedback for specific tests.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C88F1D-CA1B-176C-7050-76020E0D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294950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9D61-9E65-0455-BFB9-961BD59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45837-F818-0B75-BD79-9303F82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080E5-2A92-11B2-6E0C-6D0CF52F86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8125" t="26571" r="1252" b="7777"/>
          <a:stretch/>
        </p:blipFill>
        <p:spPr>
          <a:xfrm>
            <a:off x="685800" y="971550"/>
            <a:ext cx="7548043" cy="3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381000" y="666750"/>
            <a:ext cx="8382000" cy="710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Online Examination System provides a robust, user-friendly, and secure platform for managing the end-to-end process of conducting digital exams.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 architecture covering authentication, test creation, execution, evaluation, and feedback collection, the system effectively reduces manual overhead and improves exam accuracy and efficiency.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 Proctoring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Analytics Dashboard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Application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EXAMINATION </a:t>
            </a:r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010465"/>
            <a:ext cx="8534400" cy="375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Scalability Issues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the number of users (students and administrators) grows, the system must handle high traffic loads, concurrent test-takers, and large-scale data storage without performance degradation.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Cheating Prevention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Online tests are vulnerable to malpractices such as multiple logins, screen sharing, external help, and AI-based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tools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Privacy &amp; Security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Sensitive data, including student details, exam results, and authentication credentials, must be protected against cyber threats, data leaks,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4912"/>
            <a:ext cx="8382000" cy="333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Online Examination System is to design and implement a secure, scalable, and user-friendly platform that facilitates the end-to-end process of conducting examinations digitally.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automate exam creation, management, execution, evaluation, and reporting, thereby eliminating the inefficiencies and limitations of traditional paper-based exams</a:t>
            </a:r>
            <a:r>
              <a:rPr lang="en-US" dirty="0"/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7481922-4A87-07CE-01DC-AB1CC434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302338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044040"/>
            <a:ext cx="906475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134710"/>
            <a:ext cx="8458200" cy="377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Module: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US" sz="1600" b="0" dirty="0"/>
              <a:t>	</a:t>
            </a:r>
            <a:r>
              <a:rPr lang="en-IN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handles user registration, login, logout, and role-based access control to ensure secure authentication for students, teachers, and admins. It manages password hashing, session management, and access restrictions to protect exam data and system integrity.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68580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0" algn="l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login(username, password) — Authenticates user credentials and initiates a session.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0" algn="l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logout(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Ends the user session securely.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96DB7-45A3-7EB1-9780-5E4A2DEC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00150"/>
            <a:ext cx="6591300" cy="33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33400" y="1271287"/>
            <a:ext cx="7543800" cy="352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main navigation panel after login, giving access to all online exams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EXAM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EXAMINEE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2735</TotalTime>
  <Words>811</Words>
  <Application>Microsoft Office PowerPoint</Application>
  <PresentationFormat>On-screen Show (16:9)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VAISHALI A</cp:lastModifiedBy>
  <cp:revision>10</cp:revision>
  <dcterms:modified xsi:type="dcterms:W3CDTF">2025-06-02T07:30:47Z</dcterms:modified>
</cp:coreProperties>
</file>