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2"/>
  </p:notesMasterIdLst>
  <p:handoutMasterIdLst>
    <p:handoutMasterId r:id="rId23"/>
  </p:handoutMasterIdLst>
  <p:sldIdLst>
    <p:sldId id="529" r:id="rId2"/>
    <p:sldId id="495" r:id="rId3"/>
    <p:sldId id="514" r:id="rId4"/>
    <p:sldId id="535" r:id="rId5"/>
    <p:sldId id="517" r:id="rId6"/>
    <p:sldId id="540" r:id="rId7"/>
    <p:sldId id="515" r:id="rId8"/>
    <p:sldId id="539" r:id="rId9"/>
    <p:sldId id="541" r:id="rId10"/>
    <p:sldId id="544" r:id="rId11"/>
    <p:sldId id="542" r:id="rId12"/>
    <p:sldId id="546" r:id="rId13"/>
    <p:sldId id="543" r:id="rId14"/>
    <p:sldId id="545" r:id="rId15"/>
    <p:sldId id="547" r:id="rId16"/>
    <p:sldId id="548" r:id="rId17"/>
    <p:sldId id="549" r:id="rId18"/>
    <p:sldId id="550" r:id="rId19"/>
    <p:sldId id="538" r:id="rId20"/>
    <p:sldId id="528" r:id="rId21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1056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  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989661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(Even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2303811724322118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VAISHALI A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04-06-2025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1CDAC-6D38-48DA-69D5-963E7B9F6598}"/>
              </a:ext>
            </a:extLst>
          </p:cNvPr>
          <p:cNvSpPr txBox="1"/>
          <p:nvPr/>
        </p:nvSpPr>
        <p:spPr>
          <a:xfrm>
            <a:off x="2562866" y="4681835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</a:t>
            </a:r>
            <a:r>
              <a:rPr lang="en-IN" dirty="0">
                <a:solidFill>
                  <a:schemeClr val="tx2"/>
                </a:solidFill>
              </a:rPr>
              <a:t> 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13EA-5626-58C2-CA14-09462C0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0FF-4B38-2392-CA1F-865A77B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D4DF-434D-D7C2-E633-5729BFC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631FA1-839F-0439-2D2F-BDA3C6B2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" t="15340" r="1" b="8889"/>
          <a:stretch/>
        </p:blipFill>
        <p:spPr>
          <a:xfrm>
            <a:off x="838200" y="1200502"/>
            <a:ext cx="7119367" cy="3072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4B1253-4C1E-800D-6232-39710EC63D45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5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2222-E821-BC71-CA7B-A866F9B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BC9-34E8-794B-B408-7BE0317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5221-C05A-1068-29F6-3E25F3B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C2B4B-66D1-1F25-53C6-765E877198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77666"/>
            <a:ext cx="7845552" cy="37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" indent="-285750"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Creation &amp; Management: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marR="73152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Allows teachers or admins to create, update, organize, and delete tests. Tests include metadata like title, description, duration, and question sets. Supports categorization and status control (draft, published).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616" marR="73152" algn="l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Key Methods: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152" lvl="1" algn="just">
              <a:lnSpc>
                <a:spcPct val="150000"/>
              </a:lnSpc>
              <a:spcBef>
                <a:spcPts val="430"/>
              </a:spcBef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create_test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Inserts a new test into the database.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152" lvl="1" algn="just">
              <a:lnSpc>
                <a:spcPct val="150000"/>
              </a:lnSpc>
              <a:spcBef>
                <a:spcPts val="430"/>
              </a:spcBef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update_test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updated_data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Modifies existing test details.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add_question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Adds questions to a test.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AFAC5-359F-3FEE-F700-4E83506CD4F3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8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A037-D0C1-F4D1-9C84-C4709C98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4ED-3A11-8F68-1B7F-BA9B260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501-FA1C-975C-585F-D1329B6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A1857-1917-7A95-0361-927884D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34" r="1250" b="5556"/>
          <a:stretch/>
        </p:blipFill>
        <p:spPr>
          <a:xfrm>
            <a:off x="914400" y="1040513"/>
            <a:ext cx="7107484" cy="328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49664" y="819150"/>
            <a:ext cx="8229600" cy="479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&amp; Monitoring: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Handles the student-facing test interface including timing, navigation between questions, answer submission, and real-time monitoring to prevent cheating (e.g., tab-switch detection).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Key Methods:</a:t>
            </a: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start_test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Initializes a test session for the user.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submit_answer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answer) — Records the student's answer.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get_next_question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Retrieves the next question for the student</a:t>
            </a:r>
            <a:r>
              <a:rPr lang="en-IN" sz="1800" b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N" sz="1800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409F6-8486-9D5B-6E82-0EEF550E4437}"/>
              </a:ext>
            </a:extLst>
          </p:cNvPr>
          <p:cNvSpPr txBox="1"/>
          <p:nvPr/>
        </p:nvSpPr>
        <p:spPr>
          <a:xfrm>
            <a:off x="2822448" y="476458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66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B995-853E-1A19-C4D2-FA54914D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6D-A6FB-1996-4833-C4D9F05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B8-A83C-95CC-630C-3DEDED7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A1061-C3BF-088E-BCA9-6CC853F7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" t="16190" b="8888"/>
          <a:stretch/>
        </p:blipFill>
        <p:spPr>
          <a:xfrm>
            <a:off x="612648" y="1141907"/>
            <a:ext cx="7616952" cy="3226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1B90BE-C611-38FA-8252-C0F1BB1D265B}"/>
              </a:ext>
            </a:extLst>
          </p:cNvPr>
          <p:cNvSpPr txBox="1"/>
          <p:nvPr/>
        </p:nvSpPr>
        <p:spPr>
          <a:xfrm>
            <a:off x="2971800" y="4811800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9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A85A-DA66-BE8A-14FA-EA2BF21A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C6214-8046-F304-8CBA-AE502B5D84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Reporting:</a:t>
            </a:r>
          </a:p>
          <a:p>
            <a:pPr marL="358775" indent="-358775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Automates scoring for objective questions, collects subjective answers for manual review, and generates comprehensive reports for students and instructors.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Key Methods:</a:t>
            </a: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auto_score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Automatically scores multiple-choice questions.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generate_report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Produces performance reports and analytics.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656C85-0DE7-0115-1D07-60590460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300"/>
            <a:ext cx="81534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DB7F-1AAC-DBAD-D48C-CC58E05827FB}"/>
              </a:ext>
            </a:extLst>
          </p:cNvPr>
          <p:cNvSpPr txBox="1"/>
          <p:nvPr/>
        </p:nvSpPr>
        <p:spPr>
          <a:xfrm>
            <a:off x="2743200" y="4781656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32D6F-0DC4-750E-95C6-CB55064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AEBBFF-85C4-737E-BEC6-6E0A5851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01916"/>
            <a:ext cx="8153400" cy="648077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99D7B4-3BE9-C4EE-A280-29B57A382F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324" t="16409" b="8241"/>
          <a:stretch/>
        </p:blipFill>
        <p:spPr>
          <a:xfrm>
            <a:off x="990600" y="1200150"/>
            <a:ext cx="7315200" cy="31421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A4575D-7A0E-8C2C-6DAF-387661A5969F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94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E5B48-37F8-3DCD-9A03-7AF7B5B2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65507FD-C2F7-8B8D-B1D4-1B2F1DCC37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" indent="-285750">
              <a:buFont typeface="Wingdings" panose="05000000000000000000" pitchFamily="2" charset="2"/>
              <a:buChar char="v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</a:t>
            </a: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Collects student feedback on tests and the system itself to improve the quality of exams and user experience.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submit_feedback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feedback_text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rating) — Records feedback from users.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 algn="just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view_feedback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Allows instructors to view feedback for specific tests.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C88F1D-CA1B-176C-7050-76020E0D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58AE-11ED-225C-1106-1C95BE4D1792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50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C9D61-9E65-0455-BFB9-961BD598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745837-F818-0B75-BD79-9303F828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524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080E5-2A92-11B2-6E0C-6D0CF52F86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8125" t="26571" r="1252" b="7777"/>
          <a:stretch/>
        </p:blipFill>
        <p:spPr>
          <a:xfrm>
            <a:off x="685800" y="971550"/>
            <a:ext cx="7548043" cy="3457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5BE584-32BF-21F4-AA3D-4895D4AF28C8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56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2E14-0133-E22E-9313-285EB7D1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C5F-F7E9-CA3B-7144-96B95EED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15-6155-8711-2F6A-E361853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C57C8-20D8-FF24-F07B-1FC2572EEF5D}"/>
              </a:ext>
            </a:extLst>
          </p:cNvPr>
          <p:cNvSpPr txBox="1"/>
          <p:nvPr/>
        </p:nvSpPr>
        <p:spPr>
          <a:xfrm>
            <a:off x="381000" y="666750"/>
            <a:ext cx="8382000" cy="7106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Online Examination System provides a robust, user-friendly, and secure platform for managing the end-to-end process of conducting digital exams.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is 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 architecture covering authentication, test creation, execution, evaluation, and feedback collection, the system effectively reduces manual overhead and improves exam accuracy and efficiency.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AI-Based Proctoring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Analytics Dashboard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Application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A900A-91FB-D898-AD6E-5B501AF58BCA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9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EXAMINATION </a:t>
            </a:r>
          </a:p>
          <a:p>
            <a:pPr marL="0" indent="0" algn="ctr">
              <a:buNone/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40224-769E-2889-0431-9DC8A0AEE7FD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07093"/>
            <a:ext cx="8229600" cy="6858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4C4197-10B7-F158-512A-91C0F006857B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F71F1-3A46-A272-58BD-AF9B102563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33754" y="669061"/>
            <a:ext cx="8253046" cy="416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the number of users  grows, the system must handle high traffic loads,, and large-scale data storage without performance degradation.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Cheating Prevention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Online tests are vulnerable to malpractices such as multiple logins, screen sharing, external help, and AI-based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tools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Privacy &amp; Security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Sensitive data, including student details, exam results, and authentication credentials, must be protected against cyber threats, and unauthorized access.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4CC79-D7FC-A7D6-C6A0-B3B09AAF97E0}"/>
              </a:ext>
            </a:extLst>
          </p:cNvPr>
          <p:cNvSpPr txBox="1"/>
          <p:nvPr/>
        </p:nvSpPr>
        <p:spPr>
          <a:xfrm>
            <a:off x="2624830" y="4876246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6C87-34C8-1D71-31FF-56518127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2BC7-5871-D506-1026-E5EC0E3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8B7C-F58D-3B9D-9C0F-7490AF9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926876-24C2-2D38-2E9A-B1BCC442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4912"/>
            <a:ext cx="8382000" cy="333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Online Examination System is to design and implement a secure, scalable, and user-friendly platform that facilitates the end-to-end process of conducting examinations digitally.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automate exam creation, management, execution, evaluation, and reporting, thereby eliminating the inefficiencies and limitations of traditional paper-based exams.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8488D-B89C-4C22-5C1F-4AB332D49E16}"/>
              </a:ext>
            </a:extLst>
          </p:cNvPr>
          <p:cNvSpPr txBox="1"/>
          <p:nvPr/>
        </p:nvSpPr>
        <p:spPr>
          <a:xfrm>
            <a:off x="2822448" y="476458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7481922-4A87-07CE-01DC-AB1CC434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6302338" cy="23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32043-A7EC-26B5-4BEE-9B88D4D6350D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C714-2201-38C4-EF4B-2DEC6006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E2F8-33B2-82C1-15C5-004ADDC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C53-81E8-4AD8-2469-BF532C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25D1A4-728D-3323-7637-14539A9DA7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044040"/>
            <a:ext cx="906475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Creation &amp; Management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&amp; Monitoring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Reporting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module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5F6BD-2ACC-C821-27B4-86165E5FD90B}"/>
              </a:ext>
            </a:extLst>
          </p:cNvPr>
          <p:cNvSpPr txBox="1"/>
          <p:nvPr/>
        </p:nvSpPr>
        <p:spPr>
          <a:xfrm>
            <a:off x="2822448" y="476458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20D5D-1E85-5B3B-6201-73F6EC33F2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921581"/>
            <a:ext cx="8229600" cy="419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Module: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marR="68580" algn="just">
              <a:lnSpc>
                <a:spcPct val="150000"/>
              </a:lnSpc>
              <a:spcBef>
                <a:spcPts val="430"/>
              </a:spcBef>
              <a:buNone/>
            </a:pPr>
            <a:r>
              <a:rPr lang="en-US" sz="1600" b="0" dirty="0"/>
              <a:t>	</a:t>
            </a:r>
            <a:r>
              <a:rPr lang="en-IN" sz="1600" b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module handles user registration, login, logout, and role-based access control to ensure secure authentication for students, teachers, and admins. It manages password hashing, session management, and access restrictions to protect exam data and system integrity.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marR="68580" algn="l">
              <a:lnSpc>
                <a:spcPct val="150000"/>
              </a:lnSpc>
              <a:spcBef>
                <a:spcPts val="43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Key Methods:</a:t>
            </a:r>
          </a:p>
          <a:p>
            <a:pPr marR="68580" lvl="1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login(username, password) — Authenticates user credentials and initiates a session.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8580" lvl="1">
              <a:lnSpc>
                <a:spcPct val="150000"/>
              </a:lnSpc>
              <a:spcBef>
                <a:spcPts val="430"/>
              </a:spcBef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logout(</a:t>
            </a:r>
            <a:r>
              <a:rPr lang="en-IN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— Ends the user session securely.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EA3C7-D38F-F7CA-6C24-3BEB75E8B564}"/>
              </a:ext>
            </a:extLst>
          </p:cNvPr>
          <p:cNvSpPr txBox="1"/>
          <p:nvPr/>
        </p:nvSpPr>
        <p:spPr>
          <a:xfrm>
            <a:off x="2598035" y="4761559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6ACD-B6FF-A959-AC9F-A2E6694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90E-6A5A-43AA-33E4-EB972DF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734-B367-56F3-EED1-5E7C850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96DB7-45A3-7EB1-9780-5E4A2DEC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200150"/>
            <a:ext cx="6591300" cy="330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075BD-3BFA-12ED-ABFF-155AA1C0D895}"/>
              </a:ext>
            </a:extLst>
          </p:cNvPr>
          <p:cNvSpPr txBox="1"/>
          <p:nvPr/>
        </p:nvSpPr>
        <p:spPr>
          <a:xfrm>
            <a:off x="2822448" y="4781814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8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7D5-6AEA-94E7-F70B-94ED5F6C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901-24AD-D138-DE8A-EF493DF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5C86-C9E8-08AD-89FB-3F59447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105E0-FE0D-6C2A-B027-62E1F8AE6C1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33400" y="1309758"/>
            <a:ext cx="7543800" cy="3449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0" indent="0">
              <a:buNone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main navigation panel after login, giving access to all online exams system.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COURSE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EXAM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EXAMINEE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76D2E-6D16-9A7A-CAFD-4F7C70E1AFFD}"/>
              </a:ext>
            </a:extLst>
          </p:cNvPr>
          <p:cNvSpPr txBox="1"/>
          <p:nvPr/>
        </p:nvSpPr>
        <p:spPr>
          <a:xfrm>
            <a:off x="2593848" y="4754639"/>
            <a:ext cx="6321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CGB1221 – DATABASE MANAGEMENT SYSTEMS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62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2788</TotalTime>
  <Words>899</Words>
  <Application>Microsoft Office PowerPoint</Application>
  <PresentationFormat>On-screen Show (16:9)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DATABASE MANAGEMENT SYSTEM   PROJECT REVIEW</vt:lpstr>
      <vt:lpstr>Title of the Project</vt:lpstr>
      <vt:lpstr>Problem Identified </vt:lpstr>
      <vt:lpstr>Objective</vt:lpstr>
      <vt:lpstr>Proposed Architecture</vt:lpstr>
      <vt:lpstr>Module List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Sevenhillsvasa S</dc:creator>
  <cp:lastModifiedBy>VAISHALI A</cp:lastModifiedBy>
  <cp:revision>18</cp:revision>
  <dcterms:modified xsi:type="dcterms:W3CDTF">2025-06-04T02:05:39Z</dcterms:modified>
</cp:coreProperties>
</file>